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1" r:id="rId3"/>
    <p:sldId id="262" r:id="rId4"/>
    <p:sldId id="269" r:id="rId5"/>
    <p:sldId id="274" r:id="rId6"/>
    <p:sldId id="271" r:id="rId7"/>
    <p:sldId id="270" r:id="rId8"/>
    <p:sldId id="263" r:id="rId9"/>
    <p:sldId id="272" r:id="rId10"/>
    <p:sldId id="280" r:id="rId11"/>
    <p:sldId id="281" r:id="rId12"/>
    <p:sldId id="273" r:id="rId13"/>
  </p:sldIdLst>
  <p:sldSz cx="7556500" cy="10693400"/>
  <p:notesSz cx="7556500" cy="10693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3147"/>
        <p:guide pos="204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Arial" panose="020B0604020202020204"/>
                <a:cs typeface="Arial" panose="020B0604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Arial" panose="020B0604020202020204"/>
                <a:cs typeface="Arial" panose="020B0604020202020204"/>
              </a:defRPr>
            </a:lvl1pPr>
          </a:lstStyle>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Arial" panose="020B0604020202020204"/>
                <a:cs typeface="Arial" panose="020B0604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40117" y="883031"/>
            <a:ext cx="5682614" cy="391159"/>
          </a:xfrm>
          <a:prstGeom prst="rect">
            <a:avLst/>
          </a:prstGeom>
        </p:spPr>
        <p:txBody>
          <a:bodyPr wrap="square" lIns="0" tIns="0" rIns="0" bIns="0">
            <a:spAutoFit/>
          </a:bodyPr>
          <a:lstStyle>
            <a:lvl1pPr>
              <a:defRPr sz="2400" b="1" i="0">
                <a:solidFill>
                  <a:schemeClr val="tx1"/>
                </a:solidFill>
                <a:latin typeface="Arial" panose="020B0604020202020204"/>
                <a:cs typeface="Arial" panose="020B0604020202020204"/>
              </a:defRPr>
            </a:lvl1pPr>
          </a:lstStyle>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p:nvPr/>
        </p:nvSpPr>
        <p:spPr>
          <a:xfrm>
            <a:off x="3293745" y="3480816"/>
            <a:ext cx="979169" cy="193040"/>
          </a:xfrm>
          <a:prstGeom prst="rect">
            <a:avLst/>
          </a:prstGeom>
        </p:spPr>
        <p:txBody>
          <a:bodyPr vert="horz" wrap="square" lIns="0" tIns="12700" rIns="0" bIns="0" rtlCol="0">
            <a:spAutoFit/>
          </a:bodyPr>
          <a:lstStyle/>
          <a:p>
            <a:pPr marL="12700">
              <a:lnSpc>
                <a:spcPct val="100000"/>
              </a:lnSpc>
              <a:spcBef>
                <a:spcPts val="100"/>
              </a:spcBef>
            </a:pPr>
            <a:r>
              <a:rPr sz="1100" b="1" dirty="0">
                <a:latin typeface="Calibri" panose="020F0502020204030204"/>
                <a:cs typeface="Calibri" panose="020F0502020204030204"/>
              </a:rPr>
              <a:t>Team</a:t>
            </a:r>
            <a:r>
              <a:rPr sz="1100" b="1" spc="-60" dirty="0">
                <a:latin typeface="Calibri" panose="020F0502020204030204"/>
                <a:cs typeface="Calibri" panose="020F0502020204030204"/>
              </a:rPr>
              <a:t> </a:t>
            </a:r>
            <a:r>
              <a:rPr sz="1100" b="1" dirty="0">
                <a:latin typeface="Calibri" panose="020F0502020204030204"/>
                <a:cs typeface="Calibri" panose="020F0502020204030204"/>
              </a:rPr>
              <a:t>Members:</a:t>
            </a:r>
            <a:endParaRPr sz="1100">
              <a:latin typeface="Calibri" panose="020F0502020204030204"/>
              <a:cs typeface="Calibri" panose="020F0502020204030204"/>
            </a:endParaRPr>
          </a:p>
        </p:txBody>
      </p:sp>
      <p:sp>
        <p:nvSpPr>
          <p:cNvPr id="4" name="object 4"/>
          <p:cNvSpPr txBox="1"/>
          <p:nvPr/>
        </p:nvSpPr>
        <p:spPr>
          <a:xfrm>
            <a:off x="959167" y="6742430"/>
            <a:ext cx="5637530" cy="698500"/>
          </a:xfrm>
          <a:prstGeom prst="rect">
            <a:avLst/>
          </a:prstGeom>
        </p:spPr>
        <p:txBody>
          <a:bodyPr vert="horz" wrap="square" lIns="0" tIns="12700" rIns="0" bIns="0" rtlCol="0">
            <a:spAutoFit/>
          </a:bodyPr>
          <a:lstStyle/>
          <a:p>
            <a:pPr marL="6350" algn="ctr">
              <a:lnSpc>
                <a:spcPct val="100000"/>
              </a:lnSpc>
              <a:spcBef>
                <a:spcPts val="100"/>
              </a:spcBef>
            </a:pPr>
            <a:r>
              <a:rPr sz="1100" dirty="0">
                <a:solidFill>
                  <a:srgbClr val="808080"/>
                </a:solidFill>
                <a:latin typeface="Calibri" panose="020F0502020204030204"/>
                <a:cs typeface="Calibri" panose="020F0502020204030204"/>
              </a:rPr>
              <a:t>Capgemini</a:t>
            </a:r>
            <a:r>
              <a:rPr sz="1100" spc="-25" dirty="0">
                <a:solidFill>
                  <a:srgbClr val="808080"/>
                </a:solidFill>
                <a:latin typeface="Calibri" panose="020F0502020204030204"/>
                <a:cs typeface="Calibri" panose="020F0502020204030204"/>
              </a:rPr>
              <a:t> </a:t>
            </a:r>
            <a:r>
              <a:rPr sz="1100" spc="-5" dirty="0">
                <a:solidFill>
                  <a:srgbClr val="808080"/>
                </a:solidFill>
                <a:latin typeface="Calibri" panose="020F0502020204030204"/>
                <a:cs typeface="Calibri" panose="020F0502020204030204"/>
              </a:rPr>
              <a:t>India</a:t>
            </a:r>
            <a:r>
              <a:rPr sz="1100" spc="-15" dirty="0">
                <a:solidFill>
                  <a:srgbClr val="808080"/>
                </a:solidFill>
                <a:latin typeface="Calibri" panose="020F0502020204030204"/>
                <a:cs typeface="Calibri" panose="020F0502020204030204"/>
              </a:rPr>
              <a:t> </a:t>
            </a:r>
            <a:r>
              <a:rPr sz="1100" spc="-5" dirty="0">
                <a:solidFill>
                  <a:srgbClr val="808080"/>
                </a:solidFill>
                <a:latin typeface="Calibri" panose="020F0502020204030204"/>
                <a:cs typeface="Calibri" panose="020F0502020204030204"/>
              </a:rPr>
              <a:t>Technology</a:t>
            </a:r>
            <a:r>
              <a:rPr sz="1100" spc="-10" dirty="0">
                <a:solidFill>
                  <a:srgbClr val="808080"/>
                </a:solidFill>
                <a:latin typeface="Calibri" panose="020F0502020204030204"/>
                <a:cs typeface="Calibri" panose="020F0502020204030204"/>
              </a:rPr>
              <a:t> </a:t>
            </a:r>
            <a:r>
              <a:rPr sz="1100" spc="-5" dirty="0">
                <a:solidFill>
                  <a:srgbClr val="808080"/>
                </a:solidFill>
                <a:latin typeface="Calibri" panose="020F0502020204030204"/>
                <a:cs typeface="Calibri" panose="020F0502020204030204"/>
              </a:rPr>
              <a:t>Services</a:t>
            </a:r>
            <a:endParaRPr sz="1100">
              <a:latin typeface="Calibri" panose="020F0502020204030204"/>
              <a:cs typeface="Calibri" panose="020F0502020204030204"/>
            </a:endParaRPr>
          </a:p>
          <a:p>
            <a:pPr>
              <a:lnSpc>
                <a:spcPct val="100000"/>
              </a:lnSpc>
              <a:spcBef>
                <a:spcPts val="35"/>
              </a:spcBef>
            </a:pPr>
            <a:endParaRPr sz="850">
              <a:latin typeface="Calibri" panose="020F0502020204030204"/>
              <a:cs typeface="Calibri" panose="020F0502020204030204"/>
            </a:endParaRPr>
          </a:p>
          <a:p>
            <a:pPr marL="12065" marR="5080" algn="ctr">
              <a:lnSpc>
                <a:spcPct val="110000"/>
              </a:lnSpc>
            </a:pPr>
            <a:r>
              <a:rPr sz="1100" dirty="0">
                <a:solidFill>
                  <a:srgbClr val="808080"/>
                </a:solidFill>
                <a:latin typeface="Arial" panose="020B0604020202020204"/>
                <a:cs typeface="Arial" panose="020B0604020202020204"/>
              </a:rPr>
              <a:t>Plot</a:t>
            </a:r>
            <a:r>
              <a:rPr sz="1100" spc="-10" dirty="0">
                <a:solidFill>
                  <a:srgbClr val="808080"/>
                </a:solidFill>
                <a:latin typeface="Arial" panose="020B0604020202020204"/>
                <a:cs typeface="Arial" panose="020B0604020202020204"/>
              </a:rPr>
              <a:t> </a:t>
            </a:r>
            <a:r>
              <a:rPr sz="1100" dirty="0">
                <a:solidFill>
                  <a:srgbClr val="808080"/>
                </a:solidFill>
                <a:latin typeface="Arial" panose="020B0604020202020204"/>
                <a:cs typeface="Arial" panose="020B0604020202020204"/>
              </a:rPr>
              <a:t>72</a:t>
            </a:r>
            <a:r>
              <a:rPr sz="1100" spc="20" dirty="0">
                <a:solidFill>
                  <a:srgbClr val="808080"/>
                </a:solidFill>
                <a:latin typeface="Arial" panose="020B0604020202020204"/>
                <a:cs typeface="Arial" panose="020B0604020202020204"/>
              </a:rPr>
              <a:t> </a:t>
            </a:r>
            <a:r>
              <a:rPr sz="1100" dirty="0">
                <a:solidFill>
                  <a:srgbClr val="808080"/>
                </a:solidFill>
                <a:latin typeface="Arial" panose="020B0604020202020204"/>
                <a:cs typeface="Arial" panose="020B0604020202020204"/>
              </a:rPr>
              <a:t>&amp;</a:t>
            </a:r>
            <a:r>
              <a:rPr sz="1100" spc="-10" dirty="0">
                <a:solidFill>
                  <a:srgbClr val="808080"/>
                </a:solidFill>
                <a:latin typeface="Arial" panose="020B0604020202020204"/>
                <a:cs typeface="Arial" panose="020B0604020202020204"/>
              </a:rPr>
              <a:t> </a:t>
            </a:r>
            <a:r>
              <a:rPr sz="1100" spc="5" dirty="0">
                <a:solidFill>
                  <a:srgbClr val="808080"/>
                </a:solidFill>
                <a:latin typeface="Arial" panose="020B0604020202020204"/>
                <a:cs typeface="Arial" panose="020B0604020202020204"/>
              </a:rPr>
              <a:t>73,</a:t>
            </a:r>
            <a:r>
              <a:rPr sz="1100" spc="-5" dirty="0">
                <a:solidFill>
                  <a:srgbClr val="808080"/>
                </a:solidFill>
                <a:latin typeface="Arial" panose="020B0604020202020204"/>
                <a:cs typeface="Arial" panose="020B0604020202020204"/>
              </a:rPr>
              <a:t> </a:t>
            </a:r>
            <a:r>
              <a:rPr sz="1100" spc="-10" dirty="0">
                <a:solidFill>
                  <a:srgbClr val="808080"/>
                </a:solidFill>
                <a:latin typeface="Arial" panose="020B0604020202020204"/>
                <a:cs typeface="Arial" panose="020B0604020202020204"/>
              </a:rPr>
              <a:t>EPIP</a:t>
            </a:r>
            <a:r>
              <a:rPr sz="1100" spc="-5" dirty="0">
                <a:solidFill>
                  <a:srgbClr val="808080"/>
                </a:solidFill>
                <a:latin typeface="Arial" panose="020B0604020202020204"/>
                <a:cs typeface="Arial" panose="020B0604020202020204"/>
              </a:rPr>
              <a:t> </a:t>
            </a:r>
            <a:r>
              <a:rPr sz="1100" spc="5" dirty="0">
                <a:solidFill>
                  <a:srgbClr val="808080"/>
                </a:solidFill>
                <a:latin typeface="Arial" panose="020B0604020202020204"/>
                <a:cs typeface="Arial" panose="020B0604020202020204"/>
              </a:rPr>
              <a:t>Zone,</a:t>
            </a:r>
            <a:r>
              <a:rPr sz="1100" spc="-5" dirty="0">
                <a:solidFill>
                  <a:srgbClr val="808080"/>
                </a:solidFill>
                <a:latin typeface="Arial" panose="020B0604020202020204"/>
                <a:cs typeface="Arial" panose="020B0604020202020204"/>
              </a:rPr>
              <a:t> Vijayanagar, </a:t>
            </a:r>
            <a:r>
              <a:rPr sz="1100" spc="-10" dirty="0">
                <a:solidFill>
                  <a:srgbClr val="808080"/>
                </a:solidFill>
                <a:latin typeface="Arial" panose="020B0604020202020204"/>
                <a:cs typeface="Arial" panose="020B0604020202020204"/>
              </a:rPr>
              <a:t>KIADB</a:t>
            </a:r>
            <a:r>
              <a:rPr sz="1100" spc="-5" dirty="0">
                <a:solidFill>
                  <a:srgbClr val="808080"/>
                </a:solidFill>
                <a:latin typeface="Arial" panose="020B0604020202020204"/>
                <a:cs typeface="Arial" panose="020B0604020202020204"/>
              </a:rPr>
              <a:t> Export Promotion</a:t>
            </a:r>
            <a:r>
              <a:rPr sz="1100" spc="15" dirty="0">
                <a:solidFill>
                  <a:srgbClr val="808080"/>
                </a:solidFill>
                <a:latin typeface="Arial" panose="020B0604020202020204"/>
                <a:cs typeface="Arial" panose="020B0604020202020204"/>
              </a:rPr>
              <a:t> </a:t>
            </a:r>
            <a:r>
              <a:rPr sz="1100" spc="-5" dirty="0">
                <a:solidFill>
                  <a:srgbClr val="808080"/>
                </a:solidFill>
                <a:latin typeface="Arial" panose="020B0604020202020204"/>
                <a:cs typeface="Arial" panose="020B0604020202020204"/>
              </a:rPr>
              <a:t>Industrial</a:t>
            </a:r>
            <a:r>
              <a:rPr sz="1100" spc="5" dirty="0">
                <a:solidFill>
                  <a:srgbClr val="808080"/>
                </a:solidFill>
                <a:latin typeface="Arial" panose="020B0604020202020204"/>
                <a:cs typeface="Arial" panose="020B0604020202020204"/>
              </a:rPr>
              <a:t> </a:t>
            </a:r>
            <a:r>
              <a:rPr sz="1100" spc="-5" dirty="0">
                <a:solidFill>
                  <a:srgbClr val="808080"/>
                </a:solidFill>
                <a:latin typeface="Arial" panose="020B0604020202020204"/>
                <a:cs typeface="Arial" panose="020B0604020202020204"/>
              </a:rPr>
              <a:t>Area, Whitefield, </a:t>
            </a:r>
            <a:r>
              <a:rPr sz="1100" spc="-290" dirty="0">
                <a:solidFill>
                  <a:srgbClr val="808080"/>
                </a:solidFill>
                <a:latin typeface="Arial" panose="020B0604020202020204"/>
                <a:cs typeface="Arial" panose="020B0604020202020204"/>
              </a:rPr>
              <a:t> </a:t>
            </a:r>
            <a:r>
              <a:rPr sz="1100" dirty="0">
                <a:solidFill>
                  <a:srgbClr val="808080"/>
                </a:solidFill>
                <a:latin typeface="Arial" panose="020B0604020202020204"/>
                <a:cs typeface="Arial" panose="020B0604020202020204"/>
              </a:rPr>
              <a:t>Bengaluru,</a:t>
            </a:r>
            <a:r>
              <a:rPr sz="1100" spc="-20" dirty="0">
                <a:solidFill>
                  <a:srgbClr val="808080"/>
                </a:solidFill>
                <a:latin typeface="Arial" panose="020B0604020202020204"/>
                <a:cs typeface="Arial" panose="020B0604020202020204"/>
              </a:rPr>
              <a:t> </a:t>
            </a:r>
            <a:r>
              <a:rPr sz="1100" spc="-5" dirty="0">
                <a:solidFill>
                  <a:srgbClr val="808080"/>
                </a:solidFill>
                <a:latin typeface="Arial" panose="020B0604020202020204"/>
                <a:cs typeface="Arial" panose="020B0604020202020204"/>
              </a:rPr>
              <a:t>Karnataka</a:t>
            </a:r>
            <a:r>
              <a:rPr sz="1100" spc="-20" dirty="0">
                <a:solidFill>
                  <a:srgbClr val="808080"/>
                </a:solidFill>
                <a:latin typeface="Arial" panose="020B0604020202020204"/>
                <a:cs typeface="Arial" panose="020B0604020202020204"/>
              </a:rPr>
              <a:t> </a:t>
            </a:r>
            <a:r>
              <a:rPr sz="1100" spc="-5" dirty="0">
                <a:solidFill>
                  <a:srgbClr val="808080"/>
                </a:solidFill>
                <a:latin typeface="Arial" panose="020B0604020202020204"/>
                <a:cs typeface="Arial" panose="020B0604020202020204"/>
              </a:rPr>
              <a:t>560066</a:t>
            </a:r>
            <a:endParaRPr sz="1100">
              <a:latin typeface="Arial" panose="020B0604020202020204"/>
              <a:cs typeface="Arial" panose="020B0604020202020204"/>
            </a:endParaRPr>
          </a:p>
        </p:txBody>
      </p:sp>
      <p:pic>
        <p:nvPicPr>
          <p:cNvPr id="5" name="object 5"/>
          <p:cNvPicPr/>
          <p:nvPr/>
        </p:nvPicPr>
        <p:blipFill>
          <a:blip r:embed="rId1" cstate="print"/>
          <a:stretch>
            <a:fillRect/>
          </a:stretch>
        </p:blipFill>
        <p:spPr>
          <a:xfrm>
            <a:off x="6387846" y="276225"/>
            <a:ext cx="933450" cy="670330"/>
          </a:xfrm>
          <a:prstGeom prst="rect">
            <a:avLst/>
          </a:prstGeom>
        </p:spPr>
      </p:pic>
      <p:sp>
        <p:nvSpPr>
          <p:cNvPr id="10" name="Text Box 9"/>
          <p:cNvSpPr txBox="1"/>
          <p:nvPr/>
        </p:nvSpPr>
        <p:spPr>
          <a:xfrm>
            <a:off x="1111250" y="1384300"/>
            <a:ext cx="4801235" cy="398780"/>
          </a:xfrm>
          <a:prstGeom prst="rect">
            <a:avLst/>
          </a:prstGeom>
          <a:noFill/>
        </p:spPr>
        <p:txBody>
          <a:bodyPr wrap="square" rtlCol="0">
            <a:spAutoFit/>
          </a:bodyPr>
          <a:p>
            <a:r>
              <a:rPr lang="en-US" sz="2000" b="1">
                <a:latin typeface="Arial Black" panose="020B0A04020102020204" charset="0"/>
                <a:cs typeface="Arial Black" panose="020B0A04020102020204" charset="0"/>
              </a:rPr>
              <a:t>Online Test Management System</a:t>
            </a:r>
            <a:endParaRPr lang="en-US" sz="2000" b="1">
              <a:latin typeface="Arial Black" panose="020B0A04020102020204" charset="0"/>
              <a:cs typeface="Arial Black" panose="020B0A04020102020204" charset="0"/>
            </a:endParaRPr>
          </a:p>
        </p:txBody>
      </p:sp>
      <p:graphicFrame>
        <p:nvGraphicFramePr>
          <p:cNvPr id="12" name="Table 11"/>
          <p:cNvGraphicFramePr/>
          <p:nvPr/>
        </p:nvGraphicFramePr>
        <p:xfrm>
          <a:off x="958850" y="2984500"/>
          <a:ext cx="5288915" cy="2286000"/>
        </p:xfrm>
        <a:graphic>
          <a:graphicData uri="http://schemas.openxmlformats.org/drawingml/2006/table">
            <a:tbl>
              <a:tblPr firstRow="1" bandRow="1">
                <a:tableStyleId>{5C22544A-7EE6-4342-B048-85BDC9FD1C3A}</a:tableStyleId>
              </a:tblPr>
              <a:tblGrid>
                <a:gridCol w="5288915"/>
              </a:tblGrid>
              <a:tr h="381000">
                <a:tc>
                  <a:txBody>
                    <a:bodyPr/>
                    <a:p>
                      <a:pPr>
                        <a:buNone/>
                      </a:pPr>
                      <a:r>
                        <a:rPr lang="en-US"/>
                        <a:t>                            Team Members :</a:t>
                      </a:r>
                      <a:endParaRPr lang="en-US"/>
                    </a:p>
                  </a:txBody>
                  <a:tcPr/>
                </a:tc>
              </a:tr>
              <a:tr h="381000">
                <a:tc>
                  <a:txBody>
                    <a:bodyPr/>
                    <a:p>
                      <a:pPr>
                        <a:buNone/>
                      </a:pPr>
                      <a:r>
                        <a:rPr lang="en-US">
                          <a:latin typeface="Times New Roman" panose="02020603050405020304"/>
                          <a:cs typeface="Times New Roman" panose="02020603050405020304"/>
                          <a:sym typeface="+mn-ea"/>
                        </a:rPr>
                        <a:t>Sowmya Griddhaluru</a:t>
                      </a:r>
                      <a:endParaRPr lang="en-US"/>
                    </a:p>
                  </a:txBody>
                  <a:tcPr/>
                </a:tc>
              </a:tr>
              <a:tr h="381000">
                <a:tc>
                  <a:txBody>
                    <a:bodyPr/>
                    <a:p>
                      <a:pPr>
                        <a:buNone/>
                      </a:pPr>
                      <a:r>
                        <a:rPr lang="en-US">
                          <a:latin typeface="Times New Roman" panose="02020603050405020304"/>
                          <a:cs typeface="Times New Roman" panose="02020603050405020304"/>
                          <a:sym typeface="+mn-ea"/>
                        </a:rPr>
                        <a:t>Swapnil Lakhe</a:t>
                      </a:r>
                      <a:endParaRPr lang="en-US"/>
                    </a:p>
                  </a:txBody>
                  <a:tcPr/>
                </a:tc>
              </a:tr>
              <a:tr h="381000">
                <a:tc>
                  <a:txBody>
                    <a:bodyPr/>
                    <a:p>
                      <a:pPr>
                        <a:buNone/>
                      </a:pPr>
                      <a:r>
                        <a:rPr lang="en-US">
                          <a:latin typeface="Times New Roman" panose="02020603050405020304"/>
                          <a:cs typeface="Times New Roman" panose="02020603050405020304"/>
                          <a:sym typeface="+mn-ea"/>
                        </a:rPr>
                        <a:t>Ujjwal Raj</a:t>
                      </a:r>
                      <a:endParaRPr lang="en-US"/>
                    </a:p>
                  </a:txBody>
                  <a:tcPr/>
                </a:tc>
              </a:tr>
              <a:tr h="381000">
                <a:tc>
                  <a:txBody>
                    <a:bodyPr/>
                    <a:p>
                      <a:pPr>
                        <a:buNone/>
                      </a:pPr>
                      <a:r>
                        <a:rPr lang="en-US">
                          <a:latin typeface="Times New Roman" panose="02020603050405020304"/>
                          <a:cs typeface="Times New Roman" panose="02020603050405020304"/>
                          <a:sym typeface="+mn-ea"/>
                        </a:rPr>
                        <a:t>Subhash Ponugoti</a:t>
                      </a:r>
                      <a:endParaRPr lang="en-US"/>
                    </a:p>
                  </a:txBody>
                  <a:tcPr/>
                </a:tc>
              </a:tr>
              <a:tr h="381000">
                <a:tc>
                  <a:txBody>
                    <a:bodyPr/>
                    <a:p>
                      <a:pPr>
                        <a:buNone/>
                      </a:pPr>
                      <a:r>
                        <a:rPr lang="en-US">
                          <a:latin typeface="Times New Roman" panose="02020603050405020304"/>
                          <a:cs typeface="Times New Roman" panose="02020603050405020304"/>
                          <a:sym typeface="+mn-ea"/>
                        </a:rPr>
                        <a:t>Yugandhar Raju B S</a:t>
                      </a:r>
                      <a:endParaRPr lang="en-US"/>
                    </a:p>
                  </a:txBody>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WhatsApp Image 2021-09-29 at 10.20.51 PM"/>
          <p:cNvPicPr>
            <a:picLocks noChangeAspect="1"/>
          </p:cNvPicPr>
          <p:nvPr>
            <p:ph sz="half" idx="2"/>
          </p:nvPr>
        </p:nvPicPr>
        <p:blipFill>
          <a:blip r:embed="rId1"/>
          <a:stretch>
            <a:fillRect/>
          </a:stretch>
        </p:blipFill>
        <p:spPr>
          <a:xfrm>
            <a:off x="44450" y="2432050"/>
            <a:ext cx="7508240" cy="5829300"/>
          </a:xfrm>
          <a:prstGeom prst="rect">
            <a:avLst/>
          </a:prstGeom>
        </p:spPr>
      </p:pic>
      <p:sp>
        <p:nvSpPr>
          <p:cNvPr id="7" name="Text Box 6"/>
          <p:cNvSpPr txBox="1"/>
          <p:nvPr/>
        </p:nvSpPr>
        <p:spPr>
          <a:xfrm>
            <a:off x="349250" y="1079500"/>
            <a:ext cx="4341495" cy="460375"/>
          </a:xfrm>
          <a:prstGeom prst="rect">
            <a:avLst/>
          </a:prstGeom>
          <a:noFill/>
        </p:spPr>
        <p:txBody>
          <a:bodyPr wrap="square" rtlCol="0">
            <a:spAutoFit/>
          </a:bodyPr>
          <a:p>
            <a:r>
              <a:rPr lang="en-US" sz="2400" b="1"/>
              <a:t>Sequence Diagram for User :-</a:t>
            </a:r>
            <a:endParaRPr lang="en-US" sz="24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25450" y="1231900"/>
            <a:ext cx="1874520" cy="460375"/>
          </a:xfrm>
          <a:prstGeom prst="rect">
            <a:avLst/>
          </a:prstGeom>
          <a:noFill/>
        </p:spPr>
        <p:txBody>
          <a:bodyPr wrap="square" rtlCol="0">
            <a:spAutoFit/>
          </a:bodyPr>
          <a:p>
            <a:r>
              <a:rPr lang="en-US" sz="2400" b="1"/>
              <a:t>Conclusion:-</a:t>
            </a:r>
            <a:endParaRPr lang="en-US" sz="2400" b="1"/>
          </a:p>
        </p:txBody>
      </p:sp>
      <p:sp>
        <p:nvSpPr>
          <p:cNvPr id="5" name="Text Box 4"/>
          <p:cNvSpPr txBox="1"/>
          <p:nvPr/>
        </p:nvSpPr>
        <p:spPr>
          <a:xfrm>
            <a:off x="337820" y="2124710"/>
            <a:ext cx="6107430" cy="3969385"/>
          </a:xfrm>
          <a:prstGeom prst="rect">
            <a:avLst/>
          </a:prstGeom>
          <a:noFill/>
        </p:spPr>
        <p:txBody>
          <a:bodyPr wrap="square" rtlCol="0">
            <a:spAutoFit/>
          </a:bodyPr>
          <a:p>
            <a:r>
              <a:rPr lang="en-US"/>
              <a:t>With the completion of this project I conclude that it has achieved its purpose. The whole project provides a base for students to take their exam using software and allow lecturers to add questions and answers into the system. The system is developed using Java programming language and data are saved in the database. </a:t>
            </a:r>
            <a:endParaRPr lang="en-US"/>
          </a:p>
          <a:p>
            <a:endParaRPr lang="en-US"/>
          </a:p>
          <a:p>
            <a:r>
              <a:rPr lang="en-US"/>
              <a:t>Online examination system for introduction to management course is the best compared to paper-based exam. The automated system helps students and lecturers to save time and makes the process faster. It saves space since answers papers will not be used. With a user friendly system that has security, integrity and the database is neither inconsistent nor redundant.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54250" y="469900"/>
            <a:ext cx="2171700" cy="320040"/>
          </a:xfrm>
          <a:prstGeom prst="rect">
            <a:avLst/>
          </a:prstGeom>
        </p:spPr>
        <p:txBody>
          <a:bodyPr vert="horz" wrap="square" lIns="0" tIns="12700" rIns="0" bIns="0" rtlCol="0">
            <a:spAutoFit/>
          </a:bodyPr>
          <a:lstStyle/>
          <a:p>
            <a:pPr marL="12700">
              <a:lnSpc>
                <a:spcPct val="100000"/>
              </a:lnSpc>
              <a:spcBef>
                <a:spcPts val="100"/>
              </a:spcBef>
            </a:pPr>
            <a:r>
              <a:rPr sz="2000" b="1" spc="-5" dirty="0">
                <a:solidFill>
                  <a:srgbClr val="234060"/>
                </a:solidFill>
                <a:latin typeface="Cambria" panose="02040503050406030204"/>
                <a:cs typeface="Cambria" panose="02040503050406030204"/>
              </a:rPr>
              <a:t>Table</a:t>
            </a:r>
            <a:r>
              <a:rPr sz="2000" b="1" spc="-30" dirty="0">
                <a:solidFill>
                  <a:srgbClr val="234060"/>
                </a:solidFill>
                <a:latin typeface="Cambria" panose="02040503050406030204"/>
                <a:cs typeface="Cambria" panose="02040503050406030204"/>
              </a:rPr>
              <a:t> </a:t>
            </a:r>
            <a:r>
              <a:rPr sz="2000" b="1" spc="5" dirty="0">
                <a:solidFill>
                  <a:srgbClr val="234060"/>
                </a:solidFill>
                <a:latin typeface="Cambria" panose="02040503050406030204"/>
                <a:cs typeface="Cambria" panose="02040503050406030204"/>
              </a:rPr>
              <a:t>of</a:t>
            </a:r>
            <a:r>
              <a:rPr sz="2000" b="1" spc="-35" dirty="0">
                <a:solidFill>
                  <a:srgbClr val="234060"/>
                </a:solidFill>
                <a:latin typeface="Cambria" panose="02040503050406030204"/>
                <a:cs typeface="Cambria" panose="02040503050406030204"/>
              </a:rPr>
              <a:t> </a:t>
            </a:r>
            <a:r>
              <a:rPr sz="2000" b="1" spc="-5" dirty="0">
                <a:solidFill>
                  <a:srgbClr val="234060"/>
                </a:solidFill>
                <a:latin typeface="Cambria" panose="02040503050406030204"/>
                <a:cs typeface="Cambria" panose="02040503050406030204"/>
              </a:rPr>
              <a:t>Contents</a:t>
            </a:r>
            <a:endParaRPr sz="2000" b="1">
              <a:latin typeface="Cambria" panose="02040503050406030204"/>
              <a:cs typeface="Cambria" panose="02040503050406030204"/>
            </a:endParaRPr>
          </a:p>
        </p:txBody>
      </p:sp>
      <p:sp>
        <p:nvSpPr>
          <p:cNvPr id="4" name="Text Box 3"/>
          <p:cNvSpPr txBox="1"/>
          <p:nvPr/>
        </p:nvSpPr>
        <p:spPr>
          <a:xfrm>
            <a:off x="901700" y="1377950"/>
            <a:ext cx="4781550" cy="6324600"/>
          </a:xfrm>
          <a:prstGeom prst="rect">
            <a:avLst/>
          </a:prstGeom>
          <a:noFill/>
        </p:spPr>
        <p:txBody>
          <a:bodyPr wrap="square" rtlCol="0">
            <a:spAutoFit/>
          </a:bodyPr>
          <a:p>
            <a:pPr indent="0">
              <a:lnSpc>
                <a:spcPct val="100000"/>
              </a:lnSpc>
              <a:spcBef>
                <a:spcPts val="285"/>
              </a:spcBef>
              <a:buNone/>
              <a:tabLst>
                <a:tab pos="241300" algn="l"/>
              </a:tabLst>
            </a:pPr>
            <a:r>
              <a:rPr lang="en-US" spc="-5" dirty="0">
                <a:latin typeface="Cambria" panose="02040503050406030204"/>
                <a:cs typeface="Cambria" panose="02040503050406030204"/>
                <a:sym typeface="+mn-ea"/>
              </a:rPr>
              <a:t>   1.</a:t>
            </a:r>
            <a:r>
              <a:rPr spc="-5" dirty="0">
                <a:latin typeface="Cambria" panose="02040503050406030204"/>
                <a:cs typeface="Cambria" panose="02040503050406030204"/>
                <a:sym typeface="+mn-ea"/>
              </a:rPr>
              <a:t>Introduction</a:t>
            </a:r>
            <a:endParaRPr spc="-5" dirty="0">
              <a:latin typeface="Cambria" panose="02040503050406030204"/>
              <a:cs typeface="Cambria" panose="02040503050406030204"/>
              <a:sym typeface="+mn-ea"/>
            </a:endParaRPr>
          </a:p>
          <a:p>
            <a:pPr indent="0">
              <a:lnSpc>
                <a:spcPct val="100000"/>
              </a:lnSpc>
              <a:spcBef>
                <a:spcPts val="285"/>
              </a:spcBef>
              <a:buNone/>
              <a:tabLst>
                <a:tab pos="241300" algn="l"/>
              </a:tabLst>
            </a:pPr>
            <a:r>
              <a:rPr lang="en-US" spc="-5" dirty="0">
                <a:latin typeface="Cambria" panose="02040503050406030204"/>
                <a:cs typeface="Cambria" panose="02040503050406030204"/>
                <a:sym typeface="+mn-ea"/>
              </a:rPr>
              <a:t>   2. Overview</a:t>
            </a:r>
            <a:endParaRPr>
              <a:latin typeface="Cambria" panose="02040503050406030204"/>
              <a:cs typeface="Cambria" panose="02040503050406030204"/>
            </a:endParaRPr>
          </a:p>
          <a:p>
            <a:pPr marL="12700" indent="0">
              <a:lnSpc>
                <a:spcPct val="100000"/>
              </a:lnSpc>
              <a:spcBef>
                <a:spcPts val="185"/>
              </a:spcBef>
              <a:buNone/>
            </a:pPr>
            <a:r>
              <a:rPr lang="en-US" spc="5" dirty="0">
                <a:latin typeface="Cambria" panose="02040503050406030204"/>
                <a:cs typeface="Cambria" panose="02040503050406030204"/>
                <a:sym typeface="+mn-ea"/>
              </a:rPr>
              <a:t>   3</a:t>
            </a:r>
            <a:r>
              <a:rPr spc="5" dirty="0">
                <a:latin typeface="Cambria" panose="02040503050406030204"/>
                <a:cs typeface="Cambria" panose="02040503050406030204"/>
                <a:sym typeface="+mn-ea"/>
              </a:rPr>
              <a:t>. </a:t>
            </a:r>
            <a:r>
              <a:rPr dirty="0">
                <a:latin typeface="Cambria" panose="02040503050406030204"/>
                <a:cs typeface="Cambria" panose="02040503050406030204"/>
                <a:sym typeface="+mn-ea"/>
              </a:rPr>
              <a:t>Epic</a:t>
            </a:r>
            <a:r>
              <a:rPr spc="35" dirty="0">
                <a:latin typeface="Cambria" panose="02040503050406030204"/>
                <a:cs typeface="Cambria" panose="02040503050406030204"/>
                <a:sym typeface="+mn-ea"/>
              </a:rPr>
              <a:t> </a:t>
            </a:r>
            <a:r>
              <a:rPr dirty="0">
                <a:latin typeface="Cambria" panose="02040503050406030204"/>
                <a:cs typeface="Cambria" panose="02040503050406030204"/>
                <a:sym typeface="+mn-ea"/>
              </a:rPr>
              <a:t>&amp;</a:t>
            </a:r>
            <a:r>
              <a:rPr spc="40" dirty="0">
                <a:latin typeface="Cambria" panose="02040503050406030204"/>
                <a:cs typeface="Cambria" panose="02040503050406030204"/>
                <a:sym typeface="+mn-ea"/>
              </a:rPr>
              <a:t> </a:t>
            </a:r>
            <a:r>
              <a:rPr spc="-10" dirty="0">
                <a:latin typeface="Cambria" panose="02040503050406030204"/>
                <a:cs typeface="Cambria" panose="02040503050406030204"/>
                <a:sym typeface="+mn-ea"/>
              </a:rPr>
              <a:t>Stories</a:t>
            </a:r>
            <a:r>
              <a:rPr spc="70" dirty="0">
                <a:latin typeface="Cambria" panose="02040503050406030204"/>
                <a:cs typeface="Cambria" panose="02040503050406030204"/>
                <a:sym typeface="+mn-ea"/>
              </a:rPr>
              <a:t> </a:t>
            </a:r>
            <a:endParaRPr spc="70" dirty="0">
              <a:latin typeface="Cambria" panose="02040503050406030204"/>
              <a:cs typeface="Cambria" panose="02040503050406030204"/>
            </a:endParaRPr>
          </a:p>
          <a:p>
            <a:pPr marL="12700">
              <a:lnSpc>
                <a:spcPct val="100000"/>
              </a:lnSpc>
              <a:spcBef>
                <a:spcPts val="185"/>
              </a:spcBef>
            </a:pPr>
            <a:r>
              <a:rPr lang="en-US" spc="5" dirty="0">
                <a:latin typeface="Cambria" panose="02040503050406030204"/>
                <a:cs typeface="Cambria" panose="02040503050406030204"/>
                <a:sym typeface="+mn-ea"/>
              </a:rPr>
              <a:t>   4</a:t>
            </a:r>
            <a:r>
              <a:rPr spc="5" dirty="0">
                <a:latin typeface="Cambria" panose="02040503050406030204"/>
                <a:cs typeface="Cambria" panose="02040503050406030204"/>
                <a:sym typeface="+mn-ea"/>
              </a:rPr>
              <a:t>. </a:t>
            </a:r>
            <a:r>
              <a:rPr dirty="0">
                <a:latin typeface="Cambria" panose="02040503050406030204"/>
                <a:cs typeface="Cambria" panose="02040503050406030204"/>
                <a:sym typeface="+mn-ea"/>
              </a:rPr>
              <a:t>Use</a:t>
            </a:r>
            <a:r>
              <a:rPr spc="30" dirty="0">
                <a:latin typeface="Cambria" panose="02040503050406030204"/>
                <a:cs typeface="Cambria" panose="02040503050406030204"/>
                <a:sym typeface="+mn-ea"/>
              </a:rPr>
              <a:t> </a:t>
            </a:r>
            <a:r>
              <a:rPr lang="en-US" spc="-5" dirty="0">
                <a:latin typeface="Cambria" panose="02040503050406030204"/>
                <a:cs typeface="Cambria" panose="02040503050406030204"/>
                <a:sym typeface="+mn-ea"/>
              </a:rPr>
              <a:t>Classes</a:t>
            </a:r>
            <a:endParaRPr lang="en-US" spc="-5" dirty="0">
              <a:latin typeface="Cambria" panose="02040503050406030204"/>
              <a:cs typeface="Cambria" panose="02040503050406030204"/>
              <a:sym typeface="+mn-ea"/>
            </a:endParaRPr>
          </a:p>
          <a:p>
            <a:pPr marL="12700">
              <a:lnSpc>
                <a:spcPct val="100000"/>
              </a:lnSpc>
              <a:spcBef>
                <a:spcPts val="185"/>
              </a:spcBef>
            </a:pPr>
            <a:r>
              <a:rPr lang="en-US" spc="-5" dirty="0">
                <a:latin typeface="Cambria" panose="02040503050406030204"/>
                <a:cs typeface="Cambria" panose="02040503050406030204"/>
                <a:sym typeface="+mn-ea"/>
              </a:rPr>
              <a:t>        4.1)User</a:t>
            </a:r>
            <a:endParaRPr lang="en-US" spc="-5" dirty="0">
              <a:latin typeface="Cambria" panose="02040503050406030204"/>
              <a:cs typeface="Cambria" panose="02040503050406030204"/>
              <a:sym typeface="+mn-ea"/>
            </a:endParaRPr>
          </a:p>
          <a:p>
            <a:pPr marL="12700">
              <a:lnSpc>
                <a:spcPct val="100000"/>
              </a:lnSpc>
              <a:spcBef>
                <a:spcPts val="185"/>
              </a:spcBef>
            </a:pPr>
            <a:r>
              <a:rPr lang="en-US" spc="-250" dirty="0">
                <a:latin typeface="Cambria" panose="02040503050406030204"/>
                <a:cs typeface="Cambria" panose="02040503050406030204"/>
                <a:sym typeface="+mn-ea"/>
              </a:rPr>
              <a:t>                                         4.1. </a:t>
            </a:r>
            <a:r>
              <a:rPr spc="-10" dirty="0">
                <a:latin typeface="Cambria" panose="02040503050406030204"/>
                <a:cs typeface="Cambria" panose="02040503050406030204"/>
                <a:sym typeface="+mn-ea"/>
              </a:rPr>
              <a:t>a)</a:t>
            </a:r>
            <a:r>
              <a:rPr spc="325" dirty="0">
                <a:latin typeface="Cambria" panose="02040503050406030204"/>
                <a:cs typeface="Cambria" panose="02040503050406030204"/>
                <a:sym typeface="+mn-ea"/>
              </a:rPr>
              <a:t> </a:t>
            </a:r>
            <a:r>
              <a:rPr lang="en-US" spc="325" dirty="0">
                <a:latin typeface="Cambria" panose="02040503050406030204"/>
                <a:cs typeface="Cambria" panose="02040503050406030204"/>
                <a:sym typeface="+mn-ea"/>
              </a:rPr>
              <a:t>  </a:t>
            </a:r>
            <a:r>
              <a:rPr lang="en-US" dirty="0">
                <a:latin typeface="Cambria" panose="02040503050406030204"/>
                <a:cs typeface="Cambria" panose="02040503050406030204"/>
                <a:sym typeface="+mn-ea"/>
              </a:rPr>
              <a:t>Add Test</a:t>
            </a:r>
            <a:endParaRPr lang="en-US" dirty="0">
              <a:latin typeface="Cambria" panose="02040503050406030204"/>
              <a:cs typeface="Cambria" panose="02040503050406030204"/>
            </a:endParaRPr>
          </a:p>
          <a:p>
            <a:pPr marL="698500">
              <a:lnSpc>
                <a:spcPct val="100000"/>
              </a:lnSpc>
              <a:spcBef>
                <a:spcPts val="185"/>
              </a:spcBef>
            </a:pPr>
            <a:r>
              <a:rPr lang="en-US" spc="-5" dirty="0">
                <a:latin typeface="Cambria" panose="02040503050406030204"/>
                <a:cs typeface="Cambria" panose="02040503050406030204"/>
                <a:sym typeface="+mn-ea"/>
              </a:rPr>
              <a:t> 4.1.</a:t>
            </a:r>
            <a:r>
              <a:rPr spc="-5" dirty="0">
                <a:latin typeface="Cambria" panose="02040503050406030204"/>
                <a:cs typeface="Cambria" panose="02040503050406030204"/>
                <a:sym typeface="+mn-ea"/>
              </a:rPr>
              <a:t>b)</a:t>
            </a:r>
            <a:r>
              <a:rPr lang="en-US" spc="-5" dirty="0">
                <a:latin typeface="Cambria" panose="02040503050406030204"/>
                <a:cs typeface="Cambria" panose="02040503050406030204"/>
                <a:sym typeface="+mn-ea"/>
              </a:rPr>
              <a:t>   Up</a:t>
            </a:r>
            <a:r>
              <a:rPr dirty="0">
                <a:latin typeface="Cambria" panose="02040503050406030204"/>
                <a:cs typeface="Cambria" panose="02040503050406030204"/>
                <a:sym typeface="+mn-ea"/>
              </a:rPr>
              <a:t>date</a:t>
            </a:r>
            <a:r>
              <a:rPr lang="en-US" dirty="0">
                <a:latin typeface="Cambria" panose="02040503050406030204"/>
                <a:cs typeface="Cambria" panose="02040503050406030204"/>
                <a:sym typeface="+mn-ea"/>
              </a:rPr>
              <a:t> </a:t>
            </a:r>
            <a:r>
              <a:rPr dirty="0">
                <a:latin typeface="Cambria" panose="02040503050406030204"/>
                <a:cs typeface="Cambria" panose="02040503050406030204"/>
                <a:sym typeface="+mn-ea"/>
              </a:rPr>
              <a:t>Test</a:t>
            </a:r>
            <a:r>
              <a:rPr spc="70" dirty="0">
                <a:latin typeface="Cambria" panose="02040503050406030204"/>
                <a:cs typeface="Cambria" panose="02040503050406030204"/>
                <a:sym typeface="+mn-ea"/>
              </a:rPr>
              <a:t> </a:t>
            </a:r>
            <a:r>
              <a:rPr lang="en-US" spc="70" dirty="0">
                <a:latin typeface="Cambria" panose="02040503050406030204"/>
                <a:cs typeface="Cambria" panose="02040503050406030204"/>
                <a:sym typeface="+mn-ea"/>
              </a:rPr>
              <a:t> </a:t>
            </a:r>
            <a:endParaRPr>
              <a:latin typeface="Cambria" panose="02040503050406030204"/>
              <a:cs typeface="Cambria" panose="02040503050406030204"/>
            </a:endParaRPr>
          </a:p>
          <a:p>
            <a:pPr marL="698500">
              <a:lnSpc>
                <a:spcPct val="100000"/>
              </a:lnSpc>
              <a:spcBef>
                <a:spcPts val="185"/>
              </a:spcBef>
            </a:pPr>
            <a:r>
              <a:rPr lang="en-US" spc="-5" dirty="0">
                <a:latin typeface="Cambria" panose="02040503050406030204"/>
                <a:cs typeface="Cambria" panose="02040503050406030204"/>
                <a:sym typeface="+mn-ea"/>
              </a:rPr>
              <a:t> 4.1.</a:t>
            </a:r>
            <a:r>
              <a:rPr spc="-5" dirty="0">
                <a:latin typeface="Cambria" panose="02040503050406030204"/>
                <a:cs typeface="Cambria" panose="02040503050406030204"/>
                <a:sym typeface="+mn-ea"/>
              </a:rPr>
              <a:t>c)</a:t>
            </a:r>
            <a:r>
              <a:rPr spc="260" dirty="0">
                <a:latin typeface="Cambria" panose="02040503050406030204"/>
                <a:cs typeface="Cambria" panose="02040503050406030204"/>
                <a:sym typeface="+mn-ea"/>
              </a:rPr>
              <a:t> </a:t>
            </a:r>
            <a:r>
              <a:rPr lang="en-US" spc="260" dirty="0">
                <a:latin typeface="Cambria" panose="02040503050406030204"/>
                <a:cs typeface="Cambria" panose="02040503050406030204"/>
                <a:sym typeface="+mn-ea"/>
              </a:rPr>
              <a:t> </a:t>
            </a:r>
            <a:r>
              <a:rPr lang="en-US" spc="60" dirty="0">
                <a:latin typeface="Cambria" panose="02040503050406030204"/>
                <a:cs typeface="Cambria" panose="02040503050406030204"/>
                <a:sym typeface="+mn-ea"/>
              </a:rPr>
              <a:t>Delete Test</a:t>
            </a:r>
            <a:endParaRPr>
              <a:latin typeface="Cambria" panose="02040503050406030204"/>
              <a:cs typeface="Cambria" panose="02040503050406030204"/>
            </a:endParaRPr>
          </a:p>
          <a:p>
            <a:pPr marL="698500" marR="62230" indent="-457200">
              <a:lnSpc>
                <a:spcPts val="2630"/>
              </a:lnSpc>
              <a:spcBef>
                <a:spcPts val="255"/>
              </a:spcBef>
              <a:tabLst>
                <a:tab pos="519430" algn="l"/>
              </a:tabLst>
            </a:pPr>
            <a:r>
              <a:rPr lang="en-US" dirty="0">
                <a:latin typeface="Cambria" panose="02040503050406030204"/>
                <a:cs typeface="Cambria" panose="02040503050406030204"/>
                <a:sym typeface="+mn-ea"/>
              </a:rPr>
              <a:t>    4.2</a:t>
            </a:r>
            <a:r>
              <a:rPr dirty="0">
                <a:latin typeface="Cambria" panose="02040503050406030204"/>
                <a:cs typeface="Cambria" panose="02040503050406030204"/>
                <a:sym typeface="+mn-ea"/>
              </a:rPr>
              <a:t>)</a:t>
            </a:r>
            <a:r>
              <a:rPr lang="en-US" dirty="0">
                <a:latin typeface="Cambria" panose="02040503050406030204"/>
                <a:cs typeface="Cambria" panose="02040503050406030204"/>
                <a:sym typeface="+mn-ea"/>
              </a:rPr>
              <a:t>Test</a:t>
            </a:r>
            <a:endParaRPr lang="en-US" dirty="0">
              <a:latin typeface="Cambria" panose="02040503050406030204"/>
              <a:cs typeface="Cambria" panose="02040503050406030204"/>
            </a:endParaRPr>
          </a:p>
          <a:p>
            <a:pPr marL="698500" marR="62230" indent="-457200">
              <a:lnSpc>
                <a:spcPts val="2630"/>
              </a:lnSpc>
              <a:spcBef>
                <a:spcPts val="255"/>
              </a:spcBef>
              <a:tabLst>
                <a:tab pos="519430" algn="l"/>
              </a:tabLst>
            </a:pPr>
            <a:r>
              <a:rPr lang="en-US" dirty="0">
                <a:latin typeface="Cambria" panose="02040503050406030204"/>
                <a:cs typeface="Cambria" panose="02040503050406030204"/>
                <a:sym typeface="+mn-ea"/>
              </a:rPr>
              <a:t>          4.2.a) </a:t>
            </a:r>
            <a:r>
              <a:rPr spc="60" dirty="0">
                <a:latin typeface="Cambria" panose="02040503050406030204"/>
                <a:cs typeface="Cambria" panose="02040503050406030204"/>
                <a:sym typeface="+mn-ea"/>
              </a:rPr>
              <a:t> </a:t>
            </a:r>
            <a:r>
              <a:rPr dirty="0">
                <a:latin typeface="Cambria" panose="02040503050406030204"/>
                <a:cs typeface="Cambria" panose="02040503050406030204"/>
                <a:sym typeface="+mn-ea"/>
              </a:rPr>
              <a:t> </a:t>
            </a:r>
            <a:r>
              <a:rPr lang="en-US" dirty="0">
                <a:latin typeface="Cambria" panose="02040503050406030204"/>
                <a:cs typeface="Cambria" panose="02040503050406030204"/>
                <a:sym typeface="+mn-ea"/>
              </a:rPr>
              <a:t> Assign Test     </a:t>
            </a:r>
            <a:endParaRPr lang="en-US" dirty="0">
              <a:latin typeface="Cambria" panose="02040503050406030204"/>
              <a:cs typeface="Cambria" panose="02040503050406030204"/>
            </a:endParaRPr>
          </a:p>
          <a:p>
            <a:pPr marL="698500" marR="62230" indent="-457200">
              <a:lnSpc>
                <a:spcPts val="2630"/>
              </a:lnSpc>
              <a:spcBef>
                <a:spcPts val="255"/>
              </a:spcBef>
              <a:tabLst>
                <a:tab pos="519430" algn="l"/>
              </a:tabLst>
            </a:pPr>
            <a:r>
              <a:rPr lang="en-US" dirty="0">
                <a:latin typeface="Cambria" panose="02040503050406030204"/>
                <a:cs typeface="Cambria" panose="02040503050406030204"/>
                <a:sym typeface="+mn-ea"/>
              </a:rPr>
              <a:t>    4.3</a:t>
            </a:r>
            <a:r>
              <a:rPr dirty="0">
                <a:latin typeface="Cambria" panose="02040503050406030204"/>
                <a:cs typeface="Cambria" panose="02040503050406030204"/>
                <a:sym typeface="+mn-ea"/>
              </a:rPr>
              <a:t>)	</a:t>
            </a:r>
            <a:r>
              <a:rPr lang="en-US" spc="-10" dirty="0">
                <a:latin typeface="Cambria" panose="02040503050406030204"/>
                <a:cs typeface="Cambria" panose="02040503050406030204"/>
                <a:sym typeface="+mn-ea"/>
              </a:rPr>
              <a:t>Questions</a:t>
            </a:r>
            <a:endParaRPr lang="en-US" spc="-10" dirty="0">
              <a:latin typeface="Cambria" panose="02040503050406030204"/>
              <a:cs typeface="Cambria" panose="02040503050406030204"/>
              <a:sym typeface="+mn-ea"/>
            </a:endParaRPr>
          </a:p>
          <a:p>
            <a:pPr marL="698500" marR="62230" indent="-457200">
              <a:lnSpc>
                <a:spcPts val="2630"/>
              </a:lnSpc>
              <a:spcBef>
                <a:spcPts val="255"/>
              </a:spcBef>
              <a:tabLst>
                <a:tab pos="519430" algn="l"/>
              </a:tabLst>
            </a:pPr>
            <a:r>
              <a:rPr lang="en-US" spc="-10" dirty="0">
                <a:latin typeface="Cambria" panose="02040503050406030204"/>
                <a:cs typeface="Cambria" panose="02040503050406030204"/>
                <a:sym typeface="+mn-ea"/>
              </a:rPr>
              <a:t>        4.3.a) </a:t>
            </a:r>
            <a:r>
              <a:rPr lang="en-US" dirty="0">
                <a:latin typeface="Cambria" panose="02040503050406030204"/>
                <a:cs typeface="Cambria" panose="02040503050406030204"/>
                <a:sym typeface="+mn-ea"/>
              </a:rPr>
              <a:t>Add Question</a:t>
            </a:r>
            <a:endParaRPr lang="en-US" dirty="0">
              <a:latin typeface="Cambria" panose="02040503050406030204"/>
              <a:cs typeface="Cambria" panose="02040503050406030204"/>
            </a:endParaRPr>
          </a:p>
          <a:p>
            <a:pPr marL="698500" marR="62230" indent="-457200">
              <a:lnSpc>
                <a:spcPts val="2630"/>
              </a:lnSpc>
              <a:spcBef>
                <a:spcPts val="255"/>
              </a:spcBef>
              <a:tabLst>
                <a:tab pos="519430" algn="l"/>
              </a:tabLst>
            </a:pPr>
            <a:r>
              <a:rPr lang="en-US" spc="-10" dirty="0">
                <a:latin typeface="Cambria" panose="02040503050406030204"/>
                <a:cs typeface="Cambria" panose="02040503050406030204"/>
              </a:rPr>
              <a:t>        4.3.b) </a:t>
            </a:r>
            <a:r>
              <a:rPr lang="en-US" spc="-5" dirty="0">
                <a:latin typeface="Cambria" panose="02040503050406030204"/>
                <a:cs typeface="Cambria" panose="02040503050406030204"/>
                <a:sym typeface="+mn-ea"/>
              </a:rPr>
              <a:t>Up</a:t>
            </a:r>
            <a:r>
              <a:rPr dirty="0">
                <a:latin typeface="Cambria" panose="02040503050406030204"/>
                <a:cs typeface="Cambria" panose="02040503050406030204"/>
                <a:sym typeface="+mn-ea"/>
              </a:rPr>
              <a:t>date</a:t>
            </a:r>
            <a:r>
              <a:rPr lang="en-US" dirty="0">
                <a:latin typeface="Cambria" panose="02040503050406030204"/>
                <a:cs typeface="Cambria" panose="02040503050406030204"/>
                <a:sym typeface="+mn-ea"/>
              </a:rPr>
              <a:t> Question</a:t>
            </a:r>
            <a:endParaRPr lang="en-US" dirty="0">
              <a:latin typeface="Cambria" panose="02040503050406030204"/>
              <a:cs typeface="Cambria" panose="02040503050406030204"/>
              <a:sym typeface="+mn-ea"/>
            </a:endParaRPr>
          </a:p>
          <a:p>
            <a:pPr marL="698500" marR="62230" indent="-457200">
              <a:lnSpc>
                <a:spcPts val="2630"/>
              </a:lnSpc>
              <a:spcBef>
                <a:spcPts val="255"/>
              </a:spcBef>
              <a:tabLst>
                <a:tab pos="519430" algn="l"/>
              </a:tabLst>
            </a:pPr>
            <a:r>
              <a:rPr lang="en-US" dirty="0">
                <a:latin typeface="Cambria" panose="02040503050406030204"/>
                <a:cs typeface="Cambria" panose="02040503050406030204"/>
                <a:sym typeface="+mn-ea"/>
              </a:rPr>
              <a:t>        4.3.c) Delete Question</a:t>
            </a:r>
            <a:endParaRPr lang="en-US" spc="-10" dirty="0">
              <a:latin typeface="Cambria" panose="02040503050406030204"/>
              <a:cs typeface="Cambria" panose="02040503050406030204"/>
            </a:endParaRPr>
          </a:p>
          <a:p>
            <a:pPr marL="698500" marR="62230" indent="-457200">
              <a:lnSpc>
                <a:spcPts val="2630"/>
              </a:lnSpc>
              <a:spcBef>
                <a:spcPts val="255"/>
              </a:spcBef>
              <a:tabLst>
                <a:tab pos="519430" algn="l"/>
              </a:tabLst>
            </a:pPr>
            <a:r>
              <a:rPr lang="en-US" spc="65" dirty="0">
                <a:latin typeface="Cambria" panose="02040503050406030204"/>
                <a:cs typeface="Cambria" panose="02040503050406030204"/>
                <a:sym typeface="+mn-ea"/>
              </a:rPr>
              <a:t>5.   Case Diagram</a:t>
            </a:r>
            <a:endParaRPr lang="en-US" spc="65" dirty="0">
              <a:latin typeface="Cambria" panose="02040503050406030204"/>
              <a:cs typeface="Cambria" panose="02040503050406030204"/>
              <a:sym typeface="+mn-ea"/>
            </a:endParaRPr>
          </a:p>
          <a:p>
            <a:pPr marL="698500" marR="62230" indent="-457200">
              <a:lnSpc>
                <a:spcPts val="2630"/>
              </a:lnSpc>
              <a:spcBef>
                <a:spcPts val="255"/>
              </a:spcBef>
              <a:tabLst>
                <a:tab pos="519430" algn="l"/>
              </a:tabLst>
            </a:pPr>
            <a:r>
              <a:rPr lang="en-US" spc="5" dirty="0">
                <a:latin typeface="Cambria" panose="02040503050406030204"/>
                <a:cs typeface="Cambria" panose="02040503050406030204"/>
                <a:sym typeface="+mn-ea"/>
              </a:rPr>
              <a:t>6</a:t>
            </a:r>
            <a:r>
              <a:rPr spc="5" dirty="0">
                <a:latin typeface="Cambria" panose="02040503050406030204"/>
                <a:cs typeface="Cambria" panose="02040503050406030204"/>
                <a:sym typeface="+mn-ea"/>
              </a:rPr>
              <a:t>.  </a:t>
            </a:r>
            <a:r>
              <a:rPr spc="225" dirty="0">
                <a:latin typeface="Cambria" panose="02040503050406030204"/>
                <a:cs typeface="Cambria" panose="02040503050406030204"/>
                <a:sym typeface="+mn-ea"/>
              </a:rPr>
              <a:t> </a:t>
            </a:r>
            <a:r>
              <a:rPr spc="-5" dirty="0">
                <a:latin typeface="Cambria" panose="02040503050406030204"/>
                <a:cs typeface="Cambria" panose="02040503050406030204"/>
                <a:sym typeface="+mn-ea"/>
              </a:rPr>
              <a:t>Class</a:t>
            </a:r>
            <a:r>
              <a:rPr spc="65" dirty="0">
                <a:latin typeface="Cambria" panose="02040503050406030204"/>
                <a:cs typeface="Cambria" panose="02040503050406030204"/>
                <a:sym typeface="+mn-ea"/>
              </a:rPr>
              <a:t> </a:t>
            </a:r>
            <a:r>
              <a:rPr spc="-5" dirty="0">
                <a:latin typeface="Cambria" panose="02040503050406030204"/>
                <a:cs typeface="Cambria" panose="02040503050406030204"/>
                <a:sym typeface="+mn-ea"/>
              </a:rPr>
              <a:t>Diagram</a:t>
            </a:r>
            <a:r>
              <a:rPr spc="65" dirty="0">
                <a:latin typeface="Cambria" panose="02040503050406030204"/>
                <a:cs typeface="Cambria" panose="02040503050406030204"/>
                <a:sym typeface="+mn-ea"/>
              </a:rPr>
              <a:t> </a:t>
            </a:r>
            <a:endParaRPr spc="65" dirty="0">
              <a:latin typeface="Cambria" panose="02040503050406030204"/>
              <a:cs typeface="Cambria" panose="02040503050406030204"/>
            </a:endParaRPr>
          </a:p>
          <a:p>
            <a:pPr marL="12700">
              <a:lnSpc>
                <a:spcPct val="100000"/>
              </a:lnSpc>
              <a:spcBef>
                <a:spcPts val="185"/>
              </a:spcBef>
            </a:pPr>
            <a:r>
              <a:rPr lang="en-US" spc="5" dirty="0">
                <a:latin typeface="Cambria" panose="02040503050406030204"/>
                <a:cs typeface="Cambria" panose="02040503050406030204"/>
                <a:sym typeface="+mn-ea"/>
              </a:rPr>
              <a:t>    7</a:t>
            </a:r>
            <a:r>
              <a:rPr spc="5" dirty="0">
                <a:latin typeface="Cambria" panose="02040503050406030204"/>
                <a:cs typeface="Cambria" panose="02040503050406030204"/>
                <a:sym typeface="+mn-ea"/>
              </a:rPr>
              <a:t>.  </a:t>
            </a:r>
            <a:r>
              <a:rPr spc="250" dirty="0">
                <a:latin typeface="Cambria" panose="02040503050406030204"/>
                <a:cs typeface="Cambria" panose="02040503050406030204"/>
                <a:sym typeface="+mn-ea"/>
              </a:rPr>
              <a:t> </a:t>
            </a:r>
            <a:r>
              <a:rPr lang="en-US" dirty="0">
                <a:latin typeface="Cambria" panose="02040503050406030204"/>
                <a:cs typeface="Cambria" panose="02040503050406030204"/>
                <a:sym typeface="+mn-ea"/>
              </a:rPr>
              <a:t>Sequence</a:t>
            </a:r>
            <a:r>
              <a:rPr spc="65" dirty="0">
                <a:latin typeface="Cambria" panose="02040503050406030204"/>
                <a:cs typeface="Cambria" panose="02040503050406030204"/>
                <a:sym typeface="+mn-ea"/>
              </a:rPr>
              <a:t> </a:t>
            </a:r>
            <a:r>
              <a:rPr spc="-5" dirty="0">
                <a:latin typeface="Cambria" panose="02040503050406030204"/>
                <a:cs typeface="Cambria" panose="02040503050406030204"/>
                <a:sym typeface="+mn-ea"/>
              </a:rPr>
              <a:t>Diagram</a:t>
            </a:r>
            <a:endParaRPr>
              <a:latin typeface="Cambria" panose="02040503050406030204"/>
              <a:cs typeface="Cambria" panose="02040503050406030204"/>
            </a:endParaRPr>
          </a:p>
          <a:p>
            <a:pPr marL="12700">
              <a:lnSpc>
                <a:spcPct val="100000"/>
              </a:lnSpc>
              <a:spcBef>
                <a:spcPts val="185"/>
              </a:spcBef>
            </a:pPr>
            <a:r>
              <a:rPr lang="en-US" spc="5" dirty="0">
                <a:latin typeface="Cambria" panose="02040503050406030204"/>
                <a:cs typeface="Cambria" panose="02040503050406030204"/>
                <a:sym typeface="+mn-ea"/>
              </a:rPr>
              <a:t>    8</a:t>
            </a:r>
            <a:r>
              <a:rPr spc="5" dirty="0">
                <a:latin typeface="Cambria" panose="02040503050406030204"/>
                <a:cs typeface="Cambria" panose="02040503050406030204"/>
                <a:sym typeface="+mn-ea"/>
              </a:rPr>
              <a:t>.</a:t>
            </a:r>
            <a:r>
              <a:rPr spc="210" dirty="0">
                <a:latin typeface="Cambria" panose="02040503050406030204"/>
                <a:cs typeface="Cambria" panose="02040503050406030204"/>
                <a:sym typeface="+mn-ea"/>
              </a:rPr>
              <a:t> </a:t>
            </a:r>
            <a:r>
              <a:rPr lang="en-US" spc="210" dirty="0">
                <a:latin typeface="Cambria" panose="02040503050406030204"/>
                <a:cs typeface="Cambria" panose="02040503050406030204"/>
                <a:sym typeface="+mn-ea"/>
              </a:rPr>
              <a:t> </a:t>
            </a:r>
            <a:r>
              <a:rPr spc="-5" dirty="0">
                <a:latin typeface="Cambria" panose="02040503050406030204"/>
                <a:cs typeface="Cambria" panose="02040503050406030204"/>
                <a:sym typeface="+mn-ea"/>
              </a:rPr>
              <a:t>Conclusion</a:t>
            </a:r>
            <a:endParaRPr>
              <a:latin typeface="Cambria" panose="02040503050406030204"/>
              <a:cs typeface="Cambria" panose="02040503050406030204"/>
            </a:endParaRPr>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53060" y="297180"/>
            <a:ext cx="2510790" cy="368300"/>
          </a:xfrm>
          <a:prstGeom prst="rect">
            <a:avLst/>
          </a:prstGeom>
          <a:noFill/>
        </p:spPr>
        <p:txBody>
          <a:bodyPr wrap="square" rtlCol="0">
            <a:spAutoFit/>
          </a:bodyPr>
          <a:p>
            <a:r>
              <a:rPr lang="en-US" b="1"/>
              <a:t>Introduction:-</a:t>
            </a:r>
            <a:endParaRPr lang="en-US" b="1"/>
          </a:p>
        </p:txBody>
      </p:sp>
      <p:sp>
        <p:nvSpPr>
          <p:cNvPr id="5" name="Text Box 4"/>
          <p:cNvSpPr txBox="1"/>
          <p:nvPr/>
        </p:nvSpPr>
        <p:spPr>
          <a:xfrm>
            <a:off x="414020" y="784860"/>
            <a:ext cx="6412230" cy="4523105"/>
          </a:xfrm>
          <a:prstGeom prst="rect">
            <a:avLst/>
          </a:prstGeom>
          <a:noFill/>
        </p:spPr>
        <p:txBody>
          <a:bodyPr wrap="square" rtlCol="0">
            <a:spAutoFit/>
          </a:bodyPr>
          <a:p>
            <a:r>
              <a:rPr lang="en-US"/>
              <a:t>Online Examination System is a technology-driven way to simplify examination activities like defining exam patterns with question banks, defining exam timer, objective/ subjective question sections, conducting exams using the computer or mobile devices in a paperless manner.</a:t>
            </a:r>
            <a:endParaRPr lang="en-US"/>
          </a:p>
          <a:p>
            <a:endParaRPr lang="en-US"/>
          </a:p>
          <a:p>
            <a:r>
              <a:rPr lang="en-US"/>
              <a:t>Online Examination System is a cost-effective, scalable way to convert traditional pen and paper-based exams to online and paperless mode.</a:t>
            </a:r>
            <a:endParaRPr lang="en-US"/>
          </a:p>
          <a:p>
            <a:endParaRPr lang="en-US"/>
          </a:p>
          <a:p>
            <a:r>
              <a:rPr lang="en-US"/>
              <a:t>Candidates can appear for the exam using any desktop, laptop, or mobile device with a browser. Exam results can be generated instantly for the objective type of questions.</a:t>
            </a:r>
            <a:endParaRPr lang="en-US"/>
          </a:p>
          <a:p>
            <a:endParaRPr lang="en-US"/>
          </a:p>
          <a:p>
            <a:r>
              <a:rPr lang="en-US"/>
              <a:t>It can simplify overall examination management and result in generation activity.</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77850" y="1155700"/>
            <a:ext cx="5330190" cy="368300"/>
          </a:xfrm>
          <a:prstGeom prst="rect">
            <a:avLst/>
          </a:prstGeom>
          <a:noFill/>
        </p:spPr>
        <p:txBody>
          <a:bodyPr wrap="square" rtlCol="0">
            <a:spAutoFit/>
          </a:bodyPr>
          <a:p>
            <a:r>
              <a:rPr lang="en-US" b="1"/>
              <a:t>Overview :-</a:t>
            </a:r>
            <a:endParaRPr lang="en-US" b="1"/>
          </a:p>
        </p:txBody>
      </p:sp>
      <p:sp>
        <p:nvSpPr>
          <p:cNvPr id="5" name="Text Box 4"/>
          <p:cNvSpPr txBox="1"/>
          <p:nvPr/>
        </p:nvSpPr>
        <p:spPr>
          <a:xfrm>
            <a:off x="577850" y="1765300"/>
            <a:ext cx="4868545" cy="5354320"/>
          </a:xfrm>
          <a:prstGeom prst="rect">
            <a:avLst/>
          </a:prstGeom>
          <a:noFill/>
        </p:spPr>
        <p:txBody>
          <a:bodyPr wrap="square" rtlCol="0">
            <a:spAutoFit/>
          </a:bodyPr>
          <a:p>
            <a:r>
              <a:rPr lang="en-US"/>
              <a:t>User can be admin,employee,Student,etc. </a:t>
            </a:r>
            <a:endParaRPr lang="en-US"/>
          </a:p>
          <a:p>
            <a:endParaRPr lang="en-US"/>
          </a:p>
          <a:p>
            <a:r>
              <a:rPr lang="en-US"/>
              <a:t>A user can give only onetest at a time and see questions whereas the admin can add and update test and also add questions to a specific test. </a:t>
            </a:r>
            <a:endParaRPr lang="en-US"/>
          </a:p>
          <a:p>
            <a:endParaRPr lang="en-US"/>
          </a:p>
          <a:p>
            <a:r>
              <a:rPr lang="en-US"/>
              <a:t>The admin can also delete tests and the questions in them and assign the tests to a specific user.</a:t>
            </a:r>
            <a:endParaRPr lang="en-US"/>
          </a:p>
          <a:p>
            <a:endParaRPr lang="en-US"/>
          </a:p>
          <a:p>
            <a:r>
              <a:rPr lang="en-US"/>
              <a:t>A single user giving or being assigned to multiple tests at any given pointof time.</a:t>
            </a:r>
            <a:endParaRPr lang="en-US"/>
          </a:p>
          <a:p>
            <a:endParaRPr lang="en-US"/>
          </a:p>
          <a:p>
            <a:endParaRPr lang="en-US"/>
          </a:p>
          <a:p>
            <a:r>
              <a:rPr lang="en-US" u="sng"/>
              <a:t>TECHNOLOGIES USED</a:t>
            </a:r>
            <a:endParaRPr lang="en-US" u="sng"/>
          </a:p>
          <a:p>
            <a:endParaRPr lang="en-US"/>
          </a:p>
          <a:p>
            <a:r>
              <a:rPr lang="en-US"/>
              <a:t>Front end as:- Swagger UI</a:t>
            </a:r>
            <a:endParaRPr lang="en-US"/>
          </a:p>
          <a:p>
            <a:r>
              <a:rPr lang="en-US"/>
              <a:t>Back end as:- Java</a:t>
            </a:r>
            <a:endParaRPr lang="en-US"/>
          </a:p>
          <a:p>
            <a:r>
              <a:rPr lang="en-US"/>
              <a:t>Server:- Apache tomcat 9.0/Spring Boot</a:t>
            </a:r>
            <a:endParaRPr lang="en-US"/>
          </a:p>
          <a:p>
            <a:r>
              <a:rPr lang="en-US"/>
              <a:t>Querying language:- Sql </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object 3"/>
          <p:cNvGraphicFramePr>
            <a:graphicFrameLocks noGrp="1"/>
          </p:cNvGraphicFramePr>
          <p:nvPr>
            <p:ph sz="half" idx="2"/>
          </p:nvPr>
        </p:nvGraphicFramePr>
        <p:xfrm>
          <a:off x="425767" y="1689227"/>
          <a:ext cx="6466840" cy="3774440"/>
        </p:xfrm>
        <a:graphic>
          <a:graphicData uri="http://schemas.openxmlformats.org/drawingml/2006/table">
            <a:tbl>
              <a:tblPr firstRow="1" bandRow="1">
                <a:tableStyleId>{2D5ABB26-0587-4C30-8999-92F81FD0307C}</a:tableStyleId>
              </a:tblPr>
              <a:tblGrid>
                <a:gridCol w="1245235"/>
                <a:gridCol w="1118870"/>
                <a:gridCol w="711200"/>
                <a:gridCol w="1939290"/>
                <a:gridCol w="1452245"/>
              </a:tblGrid>
              <a:tr h="210185">
                <a:tc>
                  <a:txBody>
                    <a:bodyPr/>
                    <a:p>
                      <a:pPr marL="69850">
                        <a:lnSpc>
                          <a:spcPts val="1420"/>
                        </a:lnSpc>
                      </a:pPr>
                      <a:r>
                        <a:rPr sz="1200" b="1" dirty="0">
                          <a:solidFill>
                            <a:srgbClr val="FFFFFF"/>
                          </a:solidFill>
                          <a:latin typeface="Cambria" panose="02040503050406030204"/>
                          <a:cs typeface="Cambria" panose="02040503050406030204"/>
                        </a:rPr>
                        <a:t>Epic</a:t>
                      </a:r>
                      <a:endParaRPr sz="1200">
                        <a:latin typeface="Cambria" panose="02040503050406030204"/>
                        <a:cs typeface="Cambria" panose="02040503050406030204"/>
                      </a:endParaRPr>
                    </a:p>
                  </a:txBody>
                  <a:tcPr marL="0" marR="0" marT="0" marB="0">
                    <a:lnL w="12700">
                      <a:solidFill>
                        <a:srgbClr val="4F81BC"/>
                      </a:solidFill>
                      <a:prstDash val="solid"/>
                    </a:lnL>
                    <a:lnT w="12700">
                      <a:solidFill>
                        <a:srgbClr val="4F81BC"/>
                      </a:solidFill>
                      <a:prstDash val="solid"/>
                    </a:lnT>
                    <a:lnB w="12700">
                      <a:solidFill>
                        <a:srgbClr val="4F81BC"/>
                      </a:solidFill>
                      <a:prstDash val="solid"/>
                    </a:lnB>
                    <a:solidFill>
                      <a:schemeClr val="accent1">
                        <a:lumMod val="75000"/>
                      </a:schemeClr>
                    </a:solidFill>
                  </a:tcPr>
                </a:tc>
                <a:tc>
                  <a:txBody>
                    <a:bodyPr/>
                    <a:p>
                      <a:pPr marL="66675">
                        <a:lnSpc>
                          <a:spcPts val="1420"/>
                        </a:lnSpc>
                      </a:pPr>
                      <a:r>
                        <a:rPr sz="1200" b="1" dirty="0">
                          <a:solidFill>
                            <a:srgbClr val="FFFFFF"/>
                          </a:solidFill>
                          <a:latin typeface="Cambria" panose="02040503050406030204"/>
                          <a:cs typeface="Cambria" panose="02040503050406030204"/>
                        </a:rPr>
                        <a:t>Stories</a:t>
                      </a:r>
                      <a:endParaRPr sz="1200">
                        <a:latin typeface="Cambria" panose="02040503050406030204"/>
                        <a:cs typeface="Cambria" panose="02040503050406030204"/>
                      </a:endParaRPr>
                    </a:p>
                  </a:txBody>
                  <a:tcPr marL="0" marR="0" marT="0" marB="0">
                    <a:lnT w="12700">
                      <a:solidFill>
                        <a:srgbClr val="4F81BC"/>
                      </a:solidFill>
                      <a:prstDash val="solid"/>
                    </a:lnT>
                    <a:lnB w="12700">
                      <a:solidFill>
                        <a:srgbClr val="4F81BC"/>
                      </a:solidFill>
                      <a:prstDash val="solid"/>
                    </a:lnB>
                    <a:solidFill>
                      <a:schemeClr val="accent1">
                        <a:lumMod val="75000"/>
                      </a:schemeClr>
                    </a:solidFill>
                  </a:tcPr>
                </a:tc>
                <a:tc>
                  <a:txBody>
                    <a:bodyPr/>
                    <a:p>
                      <a:pPr marL="111760">
                        <a:lnSpc>
                          <a:spcPts val="1420"/>
                        </a:lnSpc>
                      </a:pPr>
                      <a:r>
                        <a:rPr sz="1200" b="1" spc="-5" dirty="0">
                          <a:solidFill>
                            <a:srgbClr val="FFFFFF"/>
                          </a:solidFill>
                          <a:latin typeface="Cambria" panose="02040503050406030204"/>
                          <a:cs typeface="Cambria" panose="02040503050406030204"/>
                        </a:rPr>
                        <a:t>As</a:t>
                      </a:r>
                      <a:r>
                        <a:rPr sz="1200" b="1" spc="-40" dirty="0">
                          <a:solidFill>
                            <a:srgbClr val="FFFFFF"/>
                          </a:solidFill>
                          <a:latin typeface="Cambria" panose="02040503050406030204"/>
                          <a:cs typeface="Cambria" panose="02040503050406030204"/>
                        </a:rPr>
                        <a:t> </a:t>
                      </a:r>
                      <a:r>
                        <a:rPr sz="1200" b="1" dirty="0">
                          <a:solidFill>
                            <a:srgbClr val="FFFFFF"/>
                          </a:solidFill>
                          <a:latin typeface="Cambria" panose="02040503050406030204"/>
                          <a:cs typeface="Cambria" panose="02040503050406030204"/>
                        </a:rPr>
                        <a:t>a/an</a:t>
                      </a:r>
                      <a:endParaRPr sz="1200">
                        <a:latin typeface="Cambria" panose="02040503050406030204"/>
                        <a:cs typeface="Cambria" panose="02040503050406030204"/>
                      </a:endParaRPr>
                    </a:p>
                  </a:txBody>
                  <a:tcPr marL="0" marR="0" marT="0" marB="0">
                    <a:lnT w="12700">
                      <a:solidFill>
                        <a:srgbClr val="4F81BC"/>
                      </a:solidFill>
                      <a:prstDash val="solid"/>
                    </a:lnT>
                    <a:lnB w="12700">
                      <a:solidFill>
                        <a:srgbClr val="4F81BC"/>
                      </a:solidFill>
                      <a:prstDash val="solid"/>
                    </a:lnB>
                    <a:solidFill>
                      <a:schemeClr val="accent1">
                        <a:lumMod val="75000"/>
                      </a:schemeClr>
                    </a:solidFill>
                  </a:tcPr>
                </a:tc>
                <a:tc>
                  <a:txBody>
                    <a:bodyPr/>
                    <a:p>
                      <a:pPr marL="322580">
                        <a:lnSpc>
                          <a:spcPts val="1420"/>
                        </a:lnSpc>
                      </a:pPr>
                      <a:r>
                        <a:rPr sz="1200" b="1" dirty="0">
                          <a:solidFill>
                            <a:srgbClr val="FFFFFF"/>
                          </a:solidFill>
                          <a:latin typeface="Cambria" panose="02040503050406030204"/>
                          <a:cs typeface="Cambria" panose="02040503050406030204"/>
                        </a:rPr>
                        <a:t>I</a:t>
                      </a:r>
                      <a:r>
                        <a:rPr sz="1200" b="1" spc="-15" dirty="0">
                          <a:solidFill>
                            <a:srgbClr val="FFFFFF"/>
                          </a:solidFill>
                          <a:latin typeface="Cambria" panose="02040503050406030204"/>
                          <a:cs typeface="Cambria" panose="02040503050406030204"/>
                        </a:rPr>
                        <a:t> </a:t>
                      </a:r>
                      <a:r>
                        <a:rPr sz="1200" b="1" spc="-5" dirty="0">
                          <a:solidFill>
                            <a:srgbClr val="FFFFFF"/>
                          </a:solidFill>
                          <a:latin typeface="Cambria" panose="02040503050406030204"/>
                          <a:cs typeface="Cambria" panose="02040503050406030204"/>
                        </a:rPr>
                        <a:t>want</a:t>
                      </a:r>
                      <a:r>
                        <a:rPr sz="1200" b="1" spc="-30" dirty="0">
                          <a:solidFill>
                            <a:srgbClr val="FFFFFF"/>
                          </a:solidFill>
                          <a:latin typeface="Cambria" panose="02040503050406030204"/>
                          <a:cs typeface="Cambria" panose="02040503050406030204"/>
                        </a:rPr>
                        <a:t> </a:t>
                      </a:r>
                      <a:r>
                        <a:rPr sz="1200" b="1" spc="5" dirty="0">
                          <a:solidFill>
                            <a:srgbClr val="FFFFFF"/>
                          </a:solidFill>
                          <a:latin typeface="Cambria" panose="02040503050406030204"/>
                          <a:cs typeface="Cambria" panose="02040503050406030204"/>
                        </a:rPr>
                        <a:t>to</a:t>
                      </a:r>
                      <a:endParaRPr sz="1200">
                        <a:latin typeface="Cambria" panose="02040503050406030204"/>
                        <a:cs typeface="Cambria" panose="02040503050406030204"/>
                      </a:endParaRPr>
                    </a:p>
                  </a:txBody>
                  <a:tcPr marL="0" marR="0" marT="0" marB="0">
                    <a:lnT w="12700">
                      <a:solidFill>
                        <a:srgbClr val="4F81BC"/>
                      </a:solidFill>
                      <a:prstDash val="solid"/>
                    </a:lnT>
                    <a:lnB w="12700">
                      <a:solidFill>
                        <a:srgbClr val="4F81BC"/>
                      </a:solidFill>
                      <a:prstDash val="solid"/>
                    </a:lnB>
                    <a:solidFill>
                      <a:schemeClr val="accent1">
                        <a:lumMod val="75000"/>
                      </a:schemeClr>
                    </a:solidFill>
                  </a:tcPr>
                </a:tc>
                <a:tc>
                  <a:txBody>
                    <a:bodyPr/>
                    <a:p>
                      <a:pPr marL="73660">
                        <a:lnSpc>
                          <a:spcPts val="1420"/>
                        </a:lnSpc>
                      </a:pPr>
                      <a:r>
                        <a:rPr sz="1200" b="1" dirty="0">
                          <a:solidFill>
                            <a:srgbClr val="FFFFFF"/>
                          </a:solidFill>
                          <a:latin typeface="Cambria" panose="02040503050406030204"/>
                          <a:cs typeface="Cambria" panose="02040503050406030204"/>
                        </a:rPr>
                        <a:t>So</a:t>
                      </a:r>
                      <a:r>
                        <a:rPr sz="1200" b="1" spc="-35" dirty="0">
                          <a:solidFill>
                            <a:srgbClr val="FFFFFF"/>
                          </a:solidFill>
                          <a:latin typeface="Cambria" panose="02040503050406030204"/>
                          <a:cs typeface="Cambria" panose="02040503050406030204"/>
                        </a:rPr>
                        <a:t> </a:t>
                      </a:r>
                      <a:r>
                        <a:rPr sz="1200" b="1" spc="-5" dirty="0">
                          <a:solidFill>
                            <a:srgbClr val="FFFFFF"/>
                          </a:solidFill>
                          <a:latin typeface="Cambria" panose="02040503050406030204"/>
                          <a:cs typeface="Cambria" panose="02040503050406030204"/>
                        </a:rPr>
                        <a:t>that</a:t>
                      </a:r>
                      <a:endParaRPr sz="1200">
                        <a:latin typeface="Cambria" panose="02040503050406030204"/>
                        <a:cs typeface="Cambria" panose="02040503050406030204"/>
                      </a:endParaRPr>
                    </a:p>
                  </a:txBody>
                  <a:tcPr marL="0" marR="0" marT="0" marB="0">
                    <a:lnR w="12700">
                      <a:solidFill>
                        <a:srgbClr val="4F81BC"/>
                      </a:solidFill>
                      <a:prstDash val="solid"/>
                    </a:lnR>
                    <a:lnT w="12700">
                      <a:solidFill>
                        <a:srgbClr val="4F81BC"/>
                      </a:solidFill>
                      <a:prstDash val="solid"/>
                    </a:lnT>
                    <a:lnB w="12700">
                      <a:solidFill>
                        <a:srgbClr val="4F81BC"/>
                      </a:solidFill>
                      <a:prstDash val="solid"/>
                    </a:lnB>
                    <a:solidFill>
                      <a:schemeClr val="accent1">
                        <a:lumMod val="75000"/>
                      </a:schemeClr>
                    </a:solidFill>
                  </a:tcPr>
                </a:tc>
              </a:tr>
              <a:tr h="808355">
                <a:tc rowSpan="4">
                  <a:txBody>
                    <a:bodyPr/>
                    <a:p>
                      <a:pPr>
                        <a:lnSpc>
                          <a:spcPct val="100000"/>
                        </a:lnSpc>
                        <a:spcBef>
                          <a:spcPts val="50"/>
                        </a:spcBef>
                      </a:pPr>
                      <a:endParaRPr sz="1200">
                        <a:latin typeface="Times New Roman" panose="02020603050405020304"/>
                        <a:cs typeface="Times New Roman" panose="02020603050405020304"/>
                      </a:endParaRPr>
                    </a:p>
                    <a:p>
                      <a:pPr marL="349250" marR="70485" indent="-276860">
                        <a:lnSpc>
                          <a:spcPts val="1430"/>
                        </a:lnSpc>
                      </a:pPr>
                      <a:r>
                        <a:rPr sz="1200" b="1" spc="-10" dirty="0">
                          <a:latin typeface="Cambria" panose="02040503050406030204"/>
                          <a:cs typeface="Cambria" panose="02040503050406030204"/>
                        </a:rPr>
                        <a:t>A</a:t>
                      </a:r>
                      <a:r>
                        <a:rPr sz="1200" b="1" spc="5" dirty="0">
                          <a:latin typeface="Cambria" panose="02040503050406030204"/>
                          <a:cs typeface="Cambria" panose="02040503050406030204"/>
                        </a:rPr>
                        <a:t>u</a:t>
                      </a:r>
                      <a:r>
                        <a:rPr sz="1200" b="1" spc="10" dirty="0">
                          <a:latin typeface="Cambria" panose="02040503050406030204"/>
                          <a:cs typeface="Cambria" panose="02040503050406030204"/>
                        </a:rPr>
                        <a:t>t</a:t>
                      </a:r>
                      <a:r>
                        <a:rPr sz="1200" b="1" spc="5" dirty="0">
                          <a:latin typeface="Cambria" panose="02040503050406030204"/>
                          <a:cs typeface="Cambria" panose="02040503050406030204"/>
                        </a:rPr>
                        <a:t>h</a:t>
                      </a:r>
                      <a:r>
                        <a:rPr sz="1200" b="1" spc="10" dirty="0">
                          <a:latin typeface="Cambria" panose="02040503050406030204"/>
                          <a:cs typeface="Cambria" panose="02040503050406030204"/>
                        </a:rPr>
                        <a:t>e</a:t>
                      </a:r>
                      <a:r>
                        <a:rPr sz="1200" b="1" spc="-25" dirty="0">
                          <a:latin typeface="Cambria" panose="02040503050406030204"/>
                          <a:cs typeface="Cambria" panose="02040503050406030204"/>
                        </a:rPr>
                        <a:t>n</a:t>
                      </a:r>
                      <a:r>
                        <a:rPr sz="1200" b="1" spc="10" dirty="0">
                          <a:latin typeface="Cambria" panose="02040503050406030204"/>
                          <a:cs typeface="Cambria" panose="02040503050406030204"/>
                        </a:rPr>
                        <a:t>t</a:t>
                      </a:r>
                      <a:r>
                        <a:rPr sz="1200" b="1" spc="-5" dirty="0">
                          <a:latin typeface="Cambria" panose="02040503050406030204"/>
                          <a:cs typeface="Cambria" panose="02040503050406030204"/>
                        </a:rPr>
                        <a:t>i</a:t>
                      </a:r>
                      <a:r>
                        <a:rPr sz="1200" b="1" spc="-15" dirty="0">
                          <a:latin typeface="Cambria" panose="02040503050406030204"/>
                          <a:cs typeface="Cambria" panose="02040503050406030204"/>
                        </a:rPr>
                        <a:t>c</a:t>
                      </a:r>
                      <a:r>
                        <a:rPr sz="1200" b="1" spc="5" dirty="0">
                          <a:latin typeface="Cambria" panose="02040503050406030204"/>
                          <a:cs typeface="Cambria" panose="02040503050406030204"/>
                        </a:rPr>
                        <a:t>a</a:t>
                      </a:r>
                      <a:r>
                        <a:rPr sz="1200" b="1" spc="10" dirty="0">
                          <a:latin typeface="Cambria" panose="02040503050406030204"/>
                          <a:cs typeface="Cambria" panose="02040503050406030204"/>
                        </a:rPr>
                        <a:t>t</a:t>
                      </a:r>
                      <a:r>
                        <a:rPr sz="1200" b="1" spc="-5" dirty="0">
                          <a:latin typeface="Cambria" panose="02040503050406030204"/>
                          <a:cs typeface="Cambria" panose="02040503050406030204"/>
                        </a:rPr>
                        <a:t>i</a:t>
                      </a:r>
                      <a:r>
                        <a:rPr sz="1200" b="1" spc="-15" dirty="0">
                          <a:latin typeface="Cambria" panose="02040503050406030204"/>
                          <a:cs typeface="Cambria" panose="02040503050406030204"/>
                        </a:rPr>
                        <a:t>o</a:t>
                      </a:r>
                      <a:r>
                        <a:rPr sz="1200" b="1" dirty="0">
                          <a:latin typeface="Cambria" panose="02040503050406030204"/>
                          <a:cs typeface="Cambria" panose="02040503050406030204"/>
                        </a:rPr>
                        <a:t>n  </a:t>
                      </a:r>
                      <a:r>
                        <a:rPr lang="en-US" sz="1400" b="1">
                          <a:solidFill>
                            <a:schemeClr val="dk1"/>
                          </a:solidFill>
                          <a:latin typeface="+mj-lt"/>
                          <a:cs typeface="+mj-lt"/>
                        </a:rPr>
                        <a:t>System</a:t>
                      </a:r>
                      <a:endParaRPr sz="1200">
                        <a:latin typeface="Cambria" panose="02040503050406030204"/>
                        <a:cs typeface="Cambria" panose="02040503050406030204"/>
                      </a:endParaRPr>
                    </a:p>
                  </a:txBody>
                  <a:tcPr marL="0" marR="0" marT="6350" marB="0">
                    <a:lnL w="12700">
                      <a:solidFill>
                        <a:srgbClr val="4F81BC"/>
                      </a:solidFill>
                      <a:prstDash val="solid"/>
                    </a:lnL>
                    <a:lnT w="12700">
                      <a:solidFill>
                        <a:srgbClr val="4F81BC"/>
                      </a:solidFill>
                      <a:prstDash val="solid"/>
                    </a:lnT>
                    <a:lnB w="12700">
                      <a:solidFill>
                        <a:srgbClr val="4F81BC"/>
                      </a:solidFill>
                      <a:prstDash val="solid"/>
                    </a:lnB>
                    <a:solidFill>
                      <a:schemeClr val="accent1">
                        <a:lumMod val="60000"/>
                        <a:lumOff val="40000"/>
                      </a:schemeClr>
                    </a:solidFill>
                  </a:tcPr>
                </a:tc>
                <a:tc>
                  <a:txBody>
                    <a:bodyPr/>
                    <a:p>
                      <a:pPr marL="66675">
                        <a:lnSpc>
                          <a:spcPts val="1415"/>
                        </a:lnSpc>
                      </a:pPr>
                      <a:r>
                        <a:rPr sz="1200" dirty="0">
                          <a:solidFill>
                            <a:srgbClr val="365F91"/>
                          </a:solidFill>
                          <a:latin typeface="Cambria" panose="02040503050406030204"/>
                          <a:cs typeface="Cambria" panose="02040503050406030204"/>
                        </a:rPr>
                        <a:t>Login</a:t>
                      </a:r>
                      <a:endParaRPr sz="1200">
                        <a:latin typeface="Cambria" panose="02040503050406030204"/>
                        <a:cs typeface="Cambria" panose="02040503050406030204"/>
                      </a:endParaRPr>
                    </a:p>
                  </a:txBody>
                  <a:tcPr marL="0" marR="0" marT="0" marB="0">
                    <a:lnT w="12700">
                      <a:solidFill>
                        <a:srgbClr val="4F81BC"/>
                      </a:solidFill>
                      <a:prstDash val="solid"/>
                    </a:lnT>
                    <a:lnB w="12700">
                      <a:solidFill>
                        <a:srgbClr val="4F81BC"/>
                      </a:solidFill>
                      <a:prstDash val="solid"/>
                    </a:lnB>
                  </a:tcPr>
                </a:tc>
                <a:tc>
                  <a:txBody>
                    <a:bodyPr/>
                    <a:p>
                      <a:pPr marL="111760">
                        <a:lnSpc>
                          <a:spcPts val="1415"/>
                        </a:lnSpc>
                      </a:pPr>
                      <a:r>
                        <a:rPr sz="1200" spc="-5" dirty="0">
                          <a:latin typeface="Cambria" panose="02040503050406030204"/>
                          <a:cs typeface="Cambria" panose="02040503050406030204"/>
                        </a:rPr>
                        <a:t>User</a:t>
                      </a:r>
                      <a:endParaRPr sz="1200">
                        <a:latin typeface="Cambria" panose="02040503050406030204"/>
                        <a:cs typeface="Cambria" panose="02040503050406030204"/>
                      </a:endParaRPr>
                    </a:p>
                  </a:txBody>
                  <a:tcPr marL="0" marR="0" marT="0" marB="0">
                    <a:lnT w="12700">
                      <a:solidFill>
                        <a:srgbClr val="4F81BC"/>
                      </a:solidFill>
                      <a:prstDash val="solid"/>
                    </a:lnT>
                    <a:lnB w="12700">
                      <a:solidFill>
                        <a:srgbClr val="4F81BC"/>
                      </a:solidFill>
                      <a:prstDash val="solid"/>
                    </a:lnB>
                  </a:tcPr>
                </a:tc>
                <a:tc>
                  <a:txBody>
                    <a:bodyPr/>
                    <a:p>
                      <a:pPr marL="322580" marR="102235">
                        <a:lnSpc>
                          <a:spcPct val="98000"/>
                        </a:lnSpc>
                        <a:spcBef>
                          <a:spcPts val="5"/>
                        </a:spcBef>
                      </a:pPr>
                      <a:r>
                        <a:rPr sz="1200" spc="-5" dirty="0">
                          <a:latin typeface="Cambria" panose="02040503050406030204"/>
                          <a:cs typeface="Cambria" panose="02040503050406030204"/>
                        </a:rPr>
                        <a:t>Enter</a:t>
                      </a:r>
                      <a:r>
                        <a:rPr sz="1200" dirty="0">
                          <a:latin typeface="Cambria" panose="02040503050406030204"/>
                          <a:cs typeface="Cambria" panose="02040503050406030204"/>
                        </a:rPr>
                        <a:t> </a:t>
                      </a:r>
                      <a:r>
                        <a:rPr sz="1200" spc="-5" dirty="0">
                          <a:latin typeface="Cambria" panose="02040503050406030204"/>
                          <a:cs typeface="Cambria" panose="02040503050406030204"/>
                        </a:rPr>
                        <a:t>my </a:t>
                      </a:r>
                      <a:r>
                        <a:rPr sz="1200" dirty="0">
                          <a:latin typeface="Cambria" panose="02040503050406030204"/>
                          <a:cs typeface="Cambria" panose="02040503050406030204"/>
                        </a:rPr>
                        <a:t> </a:t>
                      </a:r>
                      <a:r>
                        <a:rPr sz="1200" spc="-5" dirty="0">
                          <a:latin typeface="Cambria" panose="02040503050406030204"/>
                          <a:cs typeface="Cambria" panose="02040503050406030204"/>
                        </a:rPr>
                        <a:t>correct </a:t>
                      </a:r>
                      <a:r>
                        <a:rPr sz="1200" dirty="0">
                          <a:latin typeface="Cambria" panose="02040503050406030204"/>
                          <a:cs typeface="Cambria" panose="02040503050406030204"/>
                        </a:rPr>
                        <a:t> </a:t>
                      </a:r>
                      <a:r>
                        <a:rPr sz="1200" spc="-10" dirty="0">
                          <a:latin typeface="Cambria" panose="02040503050406030204"/>
                          <a:cs typeface="Cambria" panose="02040503050406030204"/>
                        </a:rPr>
                        <a:t>credentials </a:t>
                      </a:r>
                      <a:r>
                        <a:rPr sz="1200" spc="-5" dirty="0">
                          <a:latin typeface="Cambria" panose="02040503050406030204"/>
                          <a:cs typeface="Cambria" panose="02040503050406030204"/>
                        </a:rPr>
                        <a:t>and </a:t>
                      </a:r>
                      <a:r>
                        <a:rPr sz="1200" spc="-250" dirty="0">
                          <a:latin typeface="Cambria" panose="02040503050406030204"/>
                          <a:cs typeface="Cambria" panose="02040503050406030204"/>
                        </a:rPr>
                        <a:t> </a:t>
                      </a:r>
                      <a:r>
                        <a:rPr sz="1200" dirty="0">
                          <a:latin typeface="Cambria" panose="02040503050406030204"/>
                          <a:cs typeface="Cambria" panose="02040503050406030204"/>
                        </a:rPr>
                        <a:t>login</a:t>
                      </a:r>
                      <a:endParaRPr sz="1200">
                        <a:latin typeface="Cambria" panose="02040503050406030204"/>
                        <a:cs typeface="Cambria" panose="02040503050406030204"/>
                      </a:endParaRPr>
                    </a:p>
                  </a:txBody>
                  <a:tcPr marL="0" marR="0" marT="635" marB="0">
                    <a:lnT w="12700">
                      <a:solidFill>
                        <a:srgbClr val="4F81BC"/>
                      </a:solidFill>
                      <a:prstDash val="solid"/>
                    </a:lnT>
                    <a:lnB w="12700">
                      <a:solidFill>
                        <a:srgbClr val="4F81BC"/>
                      </a:solidFill>
                      <a:prstDash val="solid"/>
                    </a:lnB>
                  </a:tcPr>
                </a:tc>
                <a:tc>
                  <a:txBody>
                    <a:bodyPr/>
                    <a:p>
                      <a:pPr marL="73660" marR="126365">
                        <a:lnSpc>
                          <a:spcPct val="98000"/>
                        </a:lnSpc>
                      </a:pPr>
                      <a:r>
                        <a:rPr sz="1200" dirty="0">
                          <a:latin typeface="Cambria" panose="02040503050406030204"/>
                          <a:cs typeface="Cambria" panose="02040503050406030204"/>
                        </a:rPr>
                        <a:t>I</a:t>
                      </a:r>
                      <a:r>
                        <a:rPr sz="1200" spc="-25" dirty="0">
                          <a:latin typeface="Cambria" panose="02040503050406030204"/>
                          <a:cs typeface="Cambria" panose="02040503050406030204"/>
                        </a:rPr>
                        <a:t> </a:t>
                      </a:r>
                      <a:r>
                        <a:rPr sz="1200" spc="-5" dirty="0">
                          <a:latin typeface="Cambria" panose="02040503050406030204"/>
                          <a:cs typeface="Cambria" panose="02040503050406030204"/>
                        </a:rPr>
                        <a:t>will</a:t>
                      </a:r>
                      <a:r>
                        <a:rPr sz="1200" spc="-35" dirty="0">
                          <a:latin typeface="Cambria" panose="02040503050406030204"/>
                          <a:cs typeface="Cambria" panose="02040503050406030204"/>
                        </a:rPr>
                        <a:t> </a:t>
                      </a:r>
                      <a:r>
                        <a:rPr sz="1200" spc="-5" dirty="0">
                          <a:latin typeface="Cambria" panose="02040503050406030204"/>
                          <a:cs typeface="Cambria" panose="02040503050406030204"/>
                        </a:rPr>
                        <a:t>successfully </a:t>
                      </a:r>
                      <a:r>
                        <a:rPr sz="1200" spc="-245" dirty="0">
                          <a:latin typeface="Cambria" panose="02040503050406030204"/>
                          <a:cs typeface="Cambria" panose="02040503050406030204"/>
                        </a:rPr>
                        <a:t> </a:t>
                      </a:r>
                      <a:r>
                        <a:rPr sz="1200" dirty="0">
                          <a:latin typeface="Cambria" panose="02040503050406030204"/>
                          <a:cs typeface="Cambria" panose="02040503050406030204"/>
                        </a:rPr>
                        <a:t>login </a:t>
                      </a:r>
                      <a:r>
                        <a:rPr sz="1200" spc="-5" dirty="0">
                          <a:latin typeface="Cambria" panose="02040503050406030204"/>
                          <a:cs typeface="Cambria" panose="02040503050406030204"/>
                        </a:rPr>
                        <a:t>to </a:t>
                      </a:r>
                      <a:r>
                        <a:rPr sz="1200" dirty="0">
                          <a:latin typeface="Cambria" panose="02040503050406030204"/>
                          <a:cs typeface="Cambria" panose="02040503050406030204"/>
                        </a:rPr>
                        <a:t>the </a:t>
                      </a:r>
                      <a:r>
                        <a:rPr sz="1200" spc="5" dirty="0">
                          <a:latin typeface="Cambria" panose="02040503050406030204"/>
                          <a:cs typeface="Cambria" panose="02040503050406030204"/>
                        </a:rPr>
                        <a:t> </a:t>
                      </a:r>
                      <a:r>
                        <a:rPr sz="1200" spc="-5" dirty="0">
                          <a:latin typeface="Cambria" panose="02040503050406030204"/>
                          <a:cs typeface="Cambria" panose="02040503050406030204"/>
                        </a:rPr>
                        <a:t>system</a:t>
                      </a:r>
                      <a:endParaRPr sz="1200">
                        <a:latin typeface="Cambria" panose="02040503050406030204"/>
                        <a:cs typeface="Cambria" panose="02040503050406030204"/>
                      </a:endParaRPr>
                    </a:p>
                  </a:txBody>
                  <a:tcPr marL="0" marR="0" marT="0" marB="0">
                    <a:lnR w="12700">
                      <a:solidFill>
                        <a:srgbClr val="4F81BC"/>
                      </a:solidFill>
                      <a:prstDash val="solid"/>
                    </a:lnR>
                    <a:lnT w="12700">
                      <a:solidFill>
                        <a:srgbClr val="4F81BC"/>
                      </a:solidFill>
                      <a:prstDash val="solid"/>
                    </a:lnT>
                    <a:lnB w="12700">
                      <a:solidFill>
                        <a:srgbClr val="4F81BC"/>
                      </a:solidFill>
                      <a:prstDash val="solid"/>
                    </a:lnB>
                  </a:tcPr>
                </a:tc>
              </a:tr>
              <a:tr h="1009015">
                <a:tc vMerge="1">
                  <a:tcPr marL="0" marR="0" marT="6350" marB="0">
                    <a:lnL w="12700">
                      <a:solidFill>
                        <a:srgbClr val="4F81BC"/>
                      </a:solidFill>
                      <a:prstDash val="solid"/>
                    </a:lnL>
                    <a:lnT w="12700">
                      <a:solidFill>
                        <a:srgbClr val="4F81BC"/>
                      </a:solidFill>
                      <a:prstDash val="solid"/>
                    </a:lnT>
                    <a:lnB w="12700">
                      <a:solidFill>
                        <a:srgbClr val="4F81BC"/>
                      </a:solidFill>
                      <a:prstDash val="solid"/>
                    </a:lnB>
                    <a:solidFill>
                      <a:srgbClr val="9BBA58"/>
                    </a:solidFill>
                  </a:tcPr>
                </a:tc>
                <a:tc>
                  <a:txBody>
                    <a:bodyPr/>
                    <a:p>
                      <a:pPr>
                        <a:lnSpc>
                          <a:spcPct val="100000"/>
                        </a:lnSpc>
                      </a:pPr>
                      <a:endParaRPr sz="1200">
                        <a:latin typeface="Times New Roman" panose="02020603050405020304"/>
                        <a:cs typeface="Times New Roman" panose="02020603050405020304"/>
                      </a:endParaRPr>
                    </a:p>
                  </a:txBody>
                  <a:tcPr marL="0" marR="0" marT="0" marB="0">
                    <a:lnT w="12700">
                      <a:solidFill>
                        <a:srgbClr val="4F81BC"/>
                      </a:solidFill>
                      <a:prstDash val="solid"/>
                    </a:lnT>
                    <a:lnB w="12700">
                      <a:solidFill>
                        <a:srgbClr val="4F81BC"/>
                      </a:solidFill>
                      <a:prstDash val="solid"/>
                    </a:lnB>
                  </a:tcPr>
                </a:tc>
                <a:tc>
                  <a:txBody>
                    <a:bodyPr/>
                    <a:p>
                      <a:pPr marL="111760">
                        <a:lnSpc>
                          <a:spcPts val="1415"/>
                        </a:lnSpc>
                      </a:pPr>
                      <a:r>
                        <a:rPr sz="1200" spc="-5" dirty="0">
                          <a:latin typeface="Cambria" panose="02040503050406030204"/>
                          <a:cs typeface="Cambria" panose="02040503050406030204"/>
                        </a:rPr>
                        <a:t>User</a:t>
                      </a:r>
                      <a:endParaRPr sz="1200">
                        <a:latin typeface="Cambria" panose="02040503050406030204"/>
                        <a:cs typeface="Cambria" panose="02040503050406030204"/>
                      </a:endParaRPr>
                    </a:p>
                  </a:txBody>
                  <a:tcPr marL="0" marR="0" marT="0" marB="0">
                    <a:lnT w="12700">
                      <a:solidFill>
                        <a:srgbClr val="4F81BC"/>
                      </a:solidFill>
                      <a:prstDash val="solid"/>
                    </a:lnT>
                    <a:lnB w="12700">
                      <a:solidFill>
                        <a:srgbClr val="4F81BC"/>
                      </a:solidFill>
                      <a:prstDash val="solid"/>
                    </a:lnB>
                  </a:tcPr>
                </a:tc>
                <a:tc>
                  <a:txBody>
                    <a:bodyPr/>
                    <a:p>
                      <a:pPr marL="322580" marR="102235">
                        <a:lnSpc>
                          <a:spcPct val="98000"/>
                        </a:lnSpc>
                        <a:spcBef>
                          <a:spcPts val="5"/>
                        </a:spcBef>
                      </a:pPr>
                      <a:r>
                        <a:rPr sz="1200" spc="-5" dirty="0">
                          <a:latin typeface="Cambria" panose="02040503050406030204"/>
                          <a:cs typeface="Cambria" panose="02040503050406030204"/>
                        </a:rPr>
                        <a:t>Enter</a:t>
                      </a:r>
                      <a:r>
                        <a:rPr sz="1200" dirty="0">
                          <a:latin typeface="Cambria" panose="02040503050406030204"/>
                          <a:cs typeface="Cambria" panose="02040503050406030204"/>
                        </a:rPr>
                        <a:t> </a:t>
                      </a:r>
                      <a:r>
                        <a:rPr sz="1200" spc="-5" dirty="0">
                          <a:latin typeface="Cambria" panose="02040503050406030204"/>
                          <a:cs typeface="Cambria" panose="02040503050406030204"/>
                        </a:rPr>
                        <a:t>my </a:t>
                      </a:r>
                      <a:r>
                        <a:rPr sz="1200" dirty="0">
                          <a:latin typeface="Cambria" panose="02040503050406030204"/>
                          <a:cs typeface="Cambria" panose="02040503050406030204"/>
                        </a:rPr>
                        <a:t> </a:t>
                      </a:r>
                      <a:r>
                        <a:rPr sz="1200" spc="-5" dirty="0">
                          <a:latin typeface="Cambria" panose="02040503050406030204"/>
                          <a:cs typeface="Cambria" panose="02040503050406030204"/>
                        </a:rPr>
                        <a:t>incorrect </a:t>
                      </a:r>
                      <a:r>
                        <a:rPr sz="1200" dirty="0">
                          <a:latin typeface="Cambria" panose="02040503050406030204"/>
                          <a:cs typeface="Cambria" panose="02040503050406030204"/>
                        </a:rPr>
                        <a:t> </a:t>
                      </a:r>
                      <a:r>
                        <a:rPr sz="1200" spc="-10" dirty="0">
                          <a:latin typeface="Cambria" panose="02040503050406030204"/>
                          <a:cs typeface="Cambria" panose="02040503050406030204"/>
                        </a:rPr>
                        <a:t>credentials </a:t>
                      </a:r>
                      <a:r>
                        <a:rPr sz="1200" spc="-5" dirty="0">
                          <a:latin typeface="Cambria" panose="02040503050406030204"/>
                          <a:cs typeface="Cambria" panose="02040503050406030204"/>
                        </a:rPr>
                        <a:t>and </a:t>
                      </a:r>
                      <a:r>
                        <a:rPr sz="1200" spc="-250" dirty="0">
                          <a:latin typeface="Cambria" panose="02040503050406030204"/>
                          <a:cs typeface="Cambria" panose="02040503050406030204"/>
                        </a:rPr>
                        <a:t> </a:t>
                      </a:r>
                      <a:r>
                        <a:rPr sz="1200" dirty="0">
                          <a:latin typeface="Cambria" panose="02040503050406030204"/>
                          <a:cs typeface="Cambria" panose="02040503050406030204"/>
                        </a:rPr>
                        <a:t>login</a:t>
                      </a:r>
                      <a:endParaRPr sz="1200">
                        <a:latin typeface="Cambria" panose="02040503050406030204"/>
                        <a:cs typeface="Cambria" panose="02040503050406030204"/>
                      </a:endParaRPr>
                    </a:p>
                  </a:txBody>
                  <a:tcPr marL="0" marR="0" marT="635" marB="0">
                    <a:lnT w="12700">
                      <a:solidFill>
                        <a:srgbClr val="4F81BC"/>
                      </a:solidFill>
                      <a:prstDash val="solid"/>
                    </a:lnT>
                    <a:lnB w="12700">
                      <a:solidFill>
                        <a:srgbClr val="4F81BC"/>
                      </a:solidFill>
                      <a:prstDash val="solid"/>
                    </a:lnB>
                  </a:tcPr>
                </a:tc>
                <a:tc>
                  <a:txBody>
                    <a:bodyPr/>
                    <a:p>
                      <a:pPr marL="73660" marR="192405">
                        <a:lnSpc>
                          <a:spcPct val="98000"/>
                        </a:lnSpc>
                        <a:spcBef>
                          <a:spcPts val="5"/>
                        </a:spcBef>
                      </a:pPr>
                      <a:r>
                        <a:rPr sz="1200" dirty="0">
                          <a:latin typeface="Cambria" panose="02040503050406030204"/>
                          <a:cs typeface="Cambria" panose="02040503050406030204"/>
                        </a:rPr>
                        <a:t>I</a:t>
                      </a:r>
                      <a:r>
                        <a:rPr sz="1200" spc="-10" dirty="0">
                          <a:latin typeface="Cambria" panose="02040503050406030204"/>
                          <a:cs typeface="Cambria" panose="02040503050406030204"/>
                        </a:rPr>
                        <a:t> </a:t>
                      </a:r>
                      <a:r>
                        <a:rPr sz="1200" spc="-5" dirty="0">
                          <a:latin typeface="Cambria" panose="02040503050406030204"/>
                          <a:cs typeface="Cambria" panose="02040503050406030204"/>
                        </a:rPr>
                        <a:t>will</a:t>
                      </a:r>
                      <a:r>
                        <a:rPr sz="1200" spc="-15" dirty="0">
                          <a:latin typeface="Cambria" panose="02040503050406030204"/>
                          <a:cs typeface="Cambria" panose="02040503050406030204"/>
                        </a:rPr>
                        <a:t> </a:t>
                      </a:r>
                      <a:r>
                        <a:rPr sz="1200" dirty="0">
                          <a:latin typeface="Cambria" panose="02040503050406030204"/>
                          <a:cs typeface="Cambria" panose="02040503050406030204"/>
                        </a:rPr>
                        <a:t>not</a:t>
                      </a:r>
                      <a:r>
                        <a:rPr sz="1200" spc="-45" dirty="0">
                          <a:latin typeface="Cambria" panose="02040503050406030204"/>
                          <a:cs typeface="Cambria" panose="02040503050406030204"/>
                        </a:rPr>
                        <a:t> </a:t>
                      </a:r>
                      <a:r>
                        <a:rPr sz="1200" spc="-5" dirty="0">
                          <a:latin typeface="Cambria" panose="02040503050406030204"/>
                          <a:cs typeface="Cambria" panose="02040503050406030204"/>
                        </a:rPr>
                        <a:t>be</a:t>
                      </a:r>
                      <a:r>
                        <a:rPr sz="1200" spc="-20" dirty="0">
                          <a:latin typeface="Cambria" panose="02040503050406030204"/>
                          <a:cs typeface="Cambria" panose="02040503050406030204"/>
                        </a:rPr>
                        <a:t> </a:t>
                      </a:r>
                      <a:r>
                        <a:rPr sz="1200" spc="-10" dirty="0">
                          <a:latin typeface="Cambria" panose="02040503050406030204"/>
                          <a:cs typeface="Cambria" panose="02040503050406030204"/>
                        </a:rPr>
                        <a:t>able </a:t>
                      </a:r>
                      <a:r>
                        <a:rPr sz="1200" spc="-250" dirty="0">
                          <a:latin typeface="Cambria" panose="02040503050406030204"/>
                          <a:cs typeface="Cambria" panose="02040503050406030204"/>
                        </a:rPr>
                        <a:t> </a:t>
                      </a:r>
                      <a:r>
                        <a:rPr sz="1200" spc="-5" dirty="0">
                          <a:latin typeface="Cambria" panose="02040503050406030204"/>
                          <a:cs typeface="Cambria" panose="02040503050406030204"/>
                        </a:rPr>
                        <a:t>to</a:t>
                      </a:r>
                      <a:r>
                        <a:rPr sz="1200" dirty="0">
                          <a:latin typeface="Cambria" panose="02040503050406030204"/>
                          <a:cs typeface="Cambria" panose="02040503050406030204"/>
                        </a:rPr>
                        <a:t> </a:t>
                      </a:r>
                      <a:r>
                        <a:rPr sz="1200" spc="-5" dirty="0">
                          <a:latin typeface="Cambria" panose="02040503050406030204"/>
                          <a:cs typeface="Cambria" panose="02040503050406030204"/>
                        </a:rPr>
                        <a:t>successfully </a:t>
                      </a:r>
                      <a:r>
                        <a:rPr sz="1200" dirty="0">
                          <a:latin typeface="Cambria" panose="02040503050406030204"/>
                          <a:cs typeface="Cambria" panose="02040503050406030204"/>
                        </a:rPr>
                        <a:t> login </a:t>
                      </a:r>
                      <a:r>
                        <a:rPr sz="1200" spc="-5" dirty="0">
                          <a:latin typeface="Cambria" panose="02040503050406030204"/>
                          <a:cs typeface="Cambria" panose="02040503050406030204"/>
                        </a:rPr>
                        <a:t>to </a:t>
                      </a:r>
                      <a:r>
                        <a:rPr sz="1200" dirty="0">
                          <a:latin typeface="Cambria" panose="02040503050406030204"/>
                          <a:cs typeface="Cambria" panose="02040503050406030204"/>
                        </a:rPr>
                        <a:t>the </a:t>
                      </a:r>
                      <a:r>
                        <a:rPr sz="1200" spc="5" dirty="0">
                          <a:latin typeface="Cambria" panose="02040503050406030204"/>
                          <a:cs typeface="Cambria" panose="02040503050406030204"/>
                        </a:rPr>
                        <a:t> </a:t>
                      </a:r>
                      <a:r>
                        <a:rPr sz="1200" spc="-5" dirty="0">
                          <a:latin typeface="Cambria" panose="02040503050406030204"/>
                          <a:cs typeface="Cambria" panose="02040503050406030204"/>
                        </a:rPr>
                        <a:t>system</a:t>
                      </a:r>
                      <a:endParaRPr sz="1200">
                        <a:latin typeface="Cambria" panose="02040503050406030204"/>
                        <a:cs typeface="Cambria" panose="02040503050406030204"/>
                      </a:endParaRPr>
                    </a:p>
                  </a:txBody>
                  <a:tcPr marL="0" marR="0" marT="635" marB="0">
                    <a:lnR w="12700">
                      <a:solidFill>
                        <a:srgbClr val="4F81BC"/>
                      </a:solidFill>
                      <a:prstDash val="solid"/>
                    </a:lnR>
                    <a:lnT w="12700">
                      <a:solidFill>
                        <a:srgbClr val="4F81BC"/>
                      </a:solidFill>
                      <a:prstDash val="solid"/>
                    </a:lnT>
                    <a:lnB w="12700">
                      <a:solidFill>
                        <a:srgbClr val="4F81BC"/>
                      </a:solidFill>
                      <a:prstDash val="solid"/>
                    </a:lnB>
                  </a:tcPr>
                </a:tc>
              </a:tr>
              <a:tr h="1005840">
                <a:tc vMerge="1">
                  <a:tcPr marL="0" marR="0" marT="6350" marB="0">
                    <a:lnL w="12700">
                      <a:solidFill>
                        <a:srgbClr val="4F81BC"/>
                      </a:solidFill>
                      <a:prstDash val="solid"/>
                    </a:lnL>
                    <a:lnT w="12700">
                      <a:solidFill>
                        <a:srgbClr val="4F81BC"/>
                      </a:solidFill>
                      <a:prstDash val="solid"/>
                    </a:lnT>
                    <a:lnB w="12700">
                      <a:solidFill>
                        <a:srgbClr val="4F81BC"/>
                      </a:solidFill>
                      <a:prstDash val="solid"/>
                    </a:lnB>
                    <a:solidFill>
                      <a:srgbClr val="9BBA58"/>
                    </a:solidFill>
                  </a:tcPr>
                </a:tc>
                <a:tc>
                  <a:txBody>
                    <a:bodyPr/>
                    <a:p>
                      <a:pPr marL="66675" marR="422275">
                        <a:lnSpc>
                          <a:spcPts val="1400"/>
                        </a:lnSpc>
                        <a:spcBef>
                          <a:spcPts val="55"/>
                        </a:spcBef>
                      </a:pPr>
                      <a:r>
                        <a:rPr sz="1200" dirty="0">
                          <a:solidFill>
                            <a:srgbClr val="365F91"/>
                          </a:solidFill>
                          <a:latin typeface="Cambria" panose="02040503050406030204"/>
                          <a:cs typeface="Cambria" panose="02040503050406030204"/>
                        </a:rPr>
                        <a:t>Forgot </a:t>
                      </a:r>
                      <a:r>
                        <a:rPr sz="1200" spc="5" dirty="0">
                          <a:solidFill>
                            <a:srgbClr val="365F91"/>
                          </a:solidFill>
                          <a:latin typeface="Cambria" panose="02040503050406030204"/>
                          <a:cs typeface="Cambria" panose="02040503050406030204"/>
                        </a:rPr>
                        <a:t> </a:t>
                      </a:r>
                      <a:r>
                        <a:rPr lang="en-US" sz="1200" spc="5" dirty="0">
                          <a:solidFill>
                            <a:srgbClr val="365F91"/>
                          </a:solidFill>
                          <a:latin typeface="Cambria" panose="02040503050406030204"/>
                          <a:cs typeface="Cambria" panose="02040503050406030204"/>
                        </a:rPr>
                        <a:t> </a:t>
                      </a:r>
                      <a:r>
                        <a:rPr sz="1200" spc="-10" dirty="0">
                          <a:solidFill>
                            <a:srgbClr val="365F91"/>
                          </a:solidFill>
                          <a:latin typeface="Cambria" panose="02040503050406030204"/>
                          <a:cs typeface="Cambria" panose="02040503050406030204"/>
                        </a:rPr>
                        <a:t>P</a:t>
                      </a:r>
                      <a:r>
                        <a:rPr sz="1200" spc="-15" dirty="0">
                          <a:solidFill>
                            <a:srgbClr val="365F91"/>
                          </a:solidFill>
                          <a:latin typeface="Cambria" panose="02040503050406030204"/>
                          <a:cs typeface="Cambria" panose="02040503050406030204"/>
                        </a:rPr>
                        <a:t>a</a:t>
                      </a:r>
                      <a:r>
                        <a:rPr sz="1200" spc="5" dirty="0">
                          <a:solidFill>
                            <a:srgbClr val="365F91"/>
                          </a:solidFill>
                          <a:latin typeface="Cambria" panose="02040503050406030204"/>
                          <a:cs typeface="Cambria" panose="02040503050406030204"/>
                        </a:rPr>
                        <a:t>ss</a:t>
                      </a:r>
                      <a:r>
                        <a:rPr sz="1200" spc="-5" dirty="0">
                          <a:solidFill>
                            <a:srgbClr val="365F91"/>
                          </a:solidFill>
                          <a:latin typeface="Cambria" panose="02040503050406030204"/>
                          <a:cs typeface="Cambria" panose="02040503050406030204"/>
                        </a:rPr>
                        <a:t>w</a:t>
                      </a:r>
                      <a:r>
                        <a:rPr sz="1200" spc="10" dirty="0">
                          <a:solidFill>
                            <a:srgbClr val="365F91"/>
                          </a:solidFill>
                          <a:latin typeface="Cambria" panose="02040503050406030204"/>
                          <a:cs typeface="Cambria" panose="02040503050406030204"/>
                        </a:rPr>
                        <a:t>o</a:t>
                      </a:r>
                      <a:r>
                        <a:rPr sz="1200" dirty="0">
                          <a:solidFill>
                            <a:srgbClr val="365F91"/>
                          </a:solidFill>
                          <a:latin typeface="Cambria" panose="02040503050406030204"/>
                          <a:cs typeface="Cambria" panose="02040503050406030204"/>
                        </a:rPr>
                        <a:t>r</a:t>
                      </a:r>
                      <a:r>
                        <a:rPr lang="en-US" sz="1200" dirty="0">
                          <a:solidFill>
                            <a:srgbClr val="365F91"/>
                          </a:solidFill>
                          <a:latin typeface="Cambria" panose="02040503050406030204"/>
                          <a:cs typeface="Cambria" panose="02040503050406030204"/>
                        </a:rPr>
                        <a:t>d</a:t>
                      </a:r>
                      <a:endParaRPr lang="en-US" sz="1200" dirty="0">
                        <a:solidFill>
                          <a:srgbClr val="365F91"/>
                        </a:solidFill>
                        <a:latin typeface="Cambria" panose="02040503050406030204"/>
                        <a:cs typeface="Cambria" panose="02040503050406030204"/>
                      </a:endParaRPr>
                    </a:p>
                  </a:txBody>
                  <a:tcPr marL="0" marR="0" marT="6985" marB="0">
                    <a:lnT w="12700">
                      <a:solidFill>
                        <a:srgbClr val="4F81BC"/>
                      </a:solidFill>
                      <a:prstDash val="solid"/>
                    </a:lnT>
                    <a:lnB w="12700">
                      <a:solidFill>
                        <a:srgbClr val="4F81BC"/>
                      </a:solidFill>
                      <a:prstDash val="solid"/>
                    </a:lnB>
                  </a:tcPr>
                </a:tc>
                <a:tc>
                  <a:txBody>
                    <a:bodyPr/>
                    <a:p>
                      <a:pPr marL="111760">
                        <a:lnSpc>
                          <a:spcPts val="1415"/>
                        </a:lnSpc>
                      </a:pPr>
                      <a:r>
                        <a:rPr sz="1200" spc="-5" dirty="0">
                          <a:latin typeface="Cambria" panose="02040503050406030204"/>
                          <a:cs typeface="Cambria" panose="02040503050406030204"/>
                        </a:rPr>
                        <a:t>User</a:t>
                      </a:r>
                      <a:endParaRPr sz="1200">
                        <a:latin typeface="Cambria" panose="02040503050406030204"/>
                        <a:cs typeface="Cambria" panose="02040503050406030204"/>
                      </a:endParaRPr>
                    </a:p>
                  </a:txBody>
                  <a:tcPr marL="0" marR="0" marT="0" marB="0">
                    <a:lnT w="12700">
                      <a:solidFill>
                        <a:srgbClr val="4F81BC"/>
                      </a:solidFill>
                      <a:prstDash val="solid"/>
                    </a:lnT>
                    <a:lnB w="12700">
                      <a:solidFill>
                        <a:srgbClr val="4F81BC"/>
                      </a:solidFill>
                      <a:prstDash val="solid"/>
                    </a:lnB>
                  </a:tcPr>
                </a:tc>
                <a:tc>
                  <a:txBody>
                    <a:bodyPr/>
                    <a:p>
                      <a:pPr marL="322580" marR="148590">
                        <a:lnSpc>
                          <a:spcPts val="1400"/>
                        </a:lnSpc>
                        <a:spcBef>
                          <a:spcPts val="55"/>
                        </a:spcBef>
                      </a:pPr>
                      <a:r>
                        <a:rPr sz="1200" dirty="0">
                          <a:latin typeface="Cambria" panose="02040503050406030204"/>
                          <a:cs typeface="Cambria" panose="02040503050406030204"/>
                        </a:rPr>
                        <a:t>Change </a:t>
                      </a:r>
                      <a:r>
                        <a:rPr sz="1200" spc="-5" dirty="0">
                          <a:latin typeface="Cambria" panose="02040503050406030204"/>
                          <a:cs typeface="Cambria" panose="02040503050406030204"/>
                        </a:rPr>
                        <a:t>my </a:t>
                      </a:r>
                      <a:r>
                        <a:rPr sz="1200" dirty="0">
                          <a:latin typeface="Cambria" panose="02040503050406030204"/>
                          <a:cs typeface="Cambria" panose="02040503050406030204"/>
                        </a:rPr>
                        <a:t> password </a:t>
                      </a:r>
                      <a:r>
                        <a:rPr sz="1200" spc="-5" dirty="0">
                          <a:latin typeface="Cambria" panose="02040503050406030204"/>
                          <a:cs typeface="Cambria" panose="02040503050406030204"/>
                        </a:rPr>
                        <a:t>if </a:t>
                      </a:r>
                      <a:r>
                        <a:rPr sz="1200" dirty="0">
                          <a:latin typeface="Cambria" panose="02040503050406030204"/>
                          <a:cs typeface="Cambria" panose="02040503050406030204"/>
                        </a:rPr>
                        <a:t>I </a:t>
                      </a:r>
                      <a:r>
                        <a:rPr sz="1200" spc="5" dirty="0">
                          <a:latin typeface="Cambria" panose="02040503050406030204"/>
                          <a:cs typeface="Cambria" panose="02040503050406030204"/>
                        </a:rPr>
                        <a:t> </a:t>
                      </a:r>
                      <a:r>
                        <a:rPr sz="1200" spc="10" dirty="0">
                          <a:latin typeface="Cambria" panose="02040503050406030204"/>
                          <a:cs typeface="Cambria" panose="02040503050406030204"/>
                        </a:rPr>
                        <a:t>h</a:t>
                      </a:r>
                      <a:r>
                        <a:rPr sz="1200" spc="-15" dirty="0">
                          <a:latin typeface="Cambria" panose="02040503050406030204"/>
                          <a:cs typeface="Cambria" panose="02040503050406030204"/>
                        </a:rPr>
                        <a:t>a</a:t>
                      </a:r>
                      <a:r>
                        <a:rPr sz="1200" spc="-5" dirty="0">
                          <a:latin typeface="Cambria" panose="02040503050406030204"/>
                          <a:cs typeface="Cambria" panose="02040503050406030204"/>
                        </a:rPr>
                        <a:t>v</a:t>
                      </a:r>
                      <a:r>
                        <a:rPr sz="1200" dirty="0">
                          <a:latin typeface="Cambria" panose="02040503050406030204"/>
                          <a:cs typeface="Cambria" panose="02040503050406030204"/>
                        </a:rPr>
                        <a:t>e</a:t>
                      </a:r>
                      <a:r>
                        <a:rPr sz="1200" spc="-5" dirty="0">
                          <a:latin typeface="Cambria" panose="02040503050406030204"/>
                          <a:cs typeface="Cambria" panose="02040503050406030204"/>
                        </a:rPr>
                        <a:t> </a:t>
                      </a:r>
                      <a:r>
                        <a:rPr sz="1200" spc="5" dirty="0">
                          <a:latin typeface="Cambria" panose="02040503050406030204"/>
                          <a:cs typeface="Cambria" panose="02040503050406030204"/>
                        </a:rPr>
                        <a:t>f</a:t>
                      </a:r>
                      <a:r>
                        <a:rPr sz="1200" spc="10" dirty="0">
                          <a:latin typeface="Cambria" panose="02040503050406030204"/>
                          <a:cs typeface="Cambria" panose="02040503050406030204"/>
                        </a:rPr>
                        <a:t>o</a:t>
                      </a:r>
                      <a:r>
                        <a:rPr sz="1200" dirty="0">
                          <a:latin typeface="Cambria" panose="02040503050406030204"/>
                          <a:cs typeface="Cambria" panose="02040503050406030204"/>
                        </a:rPr>
                        <a:t>r</a:t>
                      </a:r>
                      <a:r>
                        <a:rPr sz="1200" spc="-15" dirty="0">
                          <a:latin typeface="Cambria" panose="02040503050406030204"/>
                          <a:cs typeface="Cambria" panose="02040503050406030204"/>
                        </a:rPr>
                        <a:t>g</a:t>
                      </a:r>
                      <a:r>
                        <a:rPr sz="1200" spc="10" dirty="0">
                          <a:latin typeface="Cambria" panose="02040503050406030204"/>
                          <a:cs typeface="Cambria" panose="02040503050406030204"/>
                        </a:rPr>
                        <a:t>o</a:t>
                      </a:r>
                      <a:r>
                        <a:rPr sz="1200" spc="-10" dirty="0">
                          <a:latin typeface="Cambria" panose="02040503050406030204"/>
                          <a:cs typeface="Cambria" panose="02040503050406030204"/>
                        </a:rPr>
                        <a:t>tt</a:t>
                      </a:r>
                      <a:r>
                        <a:rPr sz="1200" spc="-15" dirty="0">
                          <a:latin typeface="Cambria" panose="02040503050406030204"/>
                          <a:cs typeface="Cambria" panose="02040503050406030204"/>
                        </a:rPr>
                        <a:t>e</a:t>
                      </a:r>
                      <a:r>
                        <a:rPr sz="1200" dirty="0">
                          <a:latin typeface="Cambria" panose="02040503050406030204"/>
                          <a:cs typeface="Cambria" panose="02040503050406030204"/>
                        </a:rPr>
                        <a:t>n  </a:t>
                      </a:r>
                      <a:r>
                        <a:rPr sz="1200" spc="-5" dirty="0">
                          <a:latin typeface="Cambria" panose="02040503050406030204"/>
                          <a:cs typeface="Cambria" panose="02040503050406030204"/>
                        </a:rPr>
                        <a:t>my</a:t>
                      </a:r>
                      <a:r>
                        <a:rPr sz="1200" spc="-20" dirty="0">
                          <a:latin typeface="Cambria" panose="02040503050406030204"/>
                          <a:cs typeface="Cambria" panose="02040503050406030204"/>
                        </a:rPr>
                        <a:t> </a:t>
                      </a:r>
                      <a:r>
                        <a:rPr sz="1200" spc="-5" dirty="0">
                          <a:latin typeface="Cambria" panose="02040503050406030204"/>
                          <a:cs typeface="Cambria" panose="02040503050406030204"/>
                        </a:rPr>
                        <a:t>password</a:t>
                      </a:r>
                      <a:endParaRPr sz="1200">
                        <a:latin typeface="Cambria" panose="02040503050406030204"/>
                        <a:cs typeface="Cambria" panose="02040503050406030204"/>
                      </a:endParaRPr>
                    </a:p>
                  </a:txBody>
                  <a:tcPr marL="0" marR="0" marT="6985" marB="0">
                    <a:lnT w="12700">
                      <a:solidFill>
                        <a:srgbClr val="4F81BC"/>
                      </a:solidFill>
                      <a:prstDash val="solid"/>
                    </a:lnT>
                    <a:lnB w="12700">
                      <a:solidFill>
                        <a:srgbClr val="4F81BC"/>
                      </a:solidFill>
                      <a:prstDash val="solid"/>
                    </a:lnB>
                  </a:tcPr>
                </a:tc>
                <a:tc>
                  <a:txBody>
                    <a:bodyPr/>
                    <a:p>
                      <a:pPr marL="73660" marR="142875">
                        <a:lnSpc>
                          <a:spcPts val="1400"/>
                        </a:lnSpc>
                        <a:spcBef>
                          <a:spcPts val="55"/>
                        </a:spcBef>
                      </a:pPr>
                      <a:r>
                        <a:rPr sz="1200" dirty="0">
                          <a:latin typeface="Cambria" panose="02040503050406030204"/>
                          <a:cs typeface="Cambria" panose="02040503050406030204"/>
                        </a:rPr>
                        <a:t>I </a:t>
                      </a:r>
                      <a:r>
                        <a:rPr sz="1200" spc="-10" dirty="0">
                          <a:latin typeface="Cambria" panose="02040503050406030204"/>
                          <a:cs typeface="Cambria" panose="02040503050406030204"/>
                        </a:rPr>
                        <a:t>can </a:t>
                      </a:r>
                      <a:r>
                        <a:rPr sz="1200" spc="-5" dirty="0">
                          <a:latin typeface="Cambria" panose="02040503050406030204"/>
                          <a:cs typeface="Cambria" panose="02040503050406030204"/>
                        </a:rPr>
                        <a:t>successfully </a:t>
                      </a:r>
                      <a:r>
                        <a:rPr sz="1200" spc="-250" dirty="0">
                          <a:latin typeface="Cambria" panose="02040503050406030204"/>
                          <a:cs typeface="Cambria" panose="02040503050406030204"/>
                        </a:rPr>
                        <a:t> </a:t>
                      </a:r>
                      <a:r>
                        <a:rPr sz="1200" spc="-5" dirty="0">
                          <a:latin typeface="Cambria" panose="02040503050406030204"/>
                          <a:cs typeface="Cambria" panose="02040503050406030204"/>
                        </a:rPr>
                        <a:t>change my </a:t>
                      </a:r>
                      <a:r>
                        <a:rPr sz="1200" dirty="0">
                          <a:latin typeface="Cambria" panose="02040503050406030204"/>
                          <a:cs typeface="Cambria" panose="02040503050406030204"/>
                        </a:rPr>
                        <a:t> password </a:t>
                      </a:r>
                      <a:r>
                        <a:rPr sz="1200" spc="-5" dirty="0">
                          <a:latin typeface="Cambria" panose="02040503050406030204"/>
                          <a:cs typeface="Cambria" panose="02040503050406030204"/>
                        </a:rPr>
                        <a:t>to </a:t>
                      </a:r>
                      <a:r>
                        <a:rPr sz="1200" dirty="0">
                          <a:latin typeface="Cambria" panose="02040503050406030204"/>
                          <a:cs typeface="Cambria" panose="02040503050406030204"/>
                        </a:rPr>
                        <a:t>a </a:t>
                      </a:r>
                      <a:r>
                        <a:rPr sz="1200" spc="5" dirty="0">
                          <a:latin typeface="Cambria" panose="02040503050406030204"/>
                          <a:cs typeface="Cambria" panose="02040503050406030204"/>
                        </a:rPr>
                        <a:t> </a:t>
                      </a:r>
                      <a:r>
                        <a:rPr sz="1200" spc="-5" dirty="0">
                          <a:latin typeface="Cambria" panose="02040503050406030204"/>
                          <a:cs typeface="Cambria" panose="02040503050406030204"/>
                        </a:rPr>
                        <a:t>new </a:t>
                      </a:r>
                      <a:r>
                        <a:rPr sz="1200" dirty="0">
                          <a:latin typeface="Cambria" panose="02040503050406030204"/>
                          <a:cs typeface="Cambria" panose="02040503050406030204"/>
                        </a:rPr>
                        <a:t>one</a:t>
                      </a:r>
                      <a:endParaRPr sz="1200">
                        <a:latin typeface="Cambria" panose="02040503050406030204"/>
                        <a:cs typeface="Cambria" panose="02040503050406030204"/>
                      </a:endParaRPr>
                    </a:p>
                  </a:txBody>
                  <a:tcPr marL="0" marR="0" marT="6985" marB="0">
                    <a:lnR w="12700">
                      <a:solidFill>
                        <a:srgbClr val="4F81BC"/>
                      </a:solidFill>
                      <a:prstDash val="solid"/>
                    </a:lnR>
                    <a:lnT w="12700">
                      <a:solidFill>
                        <a:srgbClr val="4F81BC"/>
                      </a:solidFill>
                      <a:prstDash val="solid"/>
                    </a:lnT>
                    <a:lnB w="12700">
                      <a:solidFill>
                        <a:srgbClr val="4F81BC"/>
                      </a:solidFill>
                      <a:prstDash val="solid"/>
                    </a:lnB>
                  </a:tcPr>
                </a:tc>
              </a:tr>
              <a:tr h="741045">
                <a:tc vMerge="1">
                  <a:tcPr marL="0" marR="0" marT="6350" marB="0">
                    <a:lnL w="12700">
                      <a:solidFill>
                        <a:srgbClr val="4F81BC"/>
                      </a:solidFill>
                      <a:prstDash val="solid"/>
                    </a:lnL>
                    <a:lnT w="12700">
                      <a:solidFill>
                        <a:srgbClr val="4F81BC"/>
                      </a:solidFill>
                      <a:prstDash val="solid"/>
                    </a:lnT>
                    <a:lnB w="12700">
                      <a:solidFill>
                        <a:srgbClr val="4F81BC"/>
                      </a:solidFill>
                      <a:prstDash val="solid"/>
                    </a:lnB>
                    <a:solidFill>
                      <a:srgbClr val="9BBA58"/>
                    </a:solidFill>
                  </a:tcPr>
                </a:tc>
                <a:tc>
                  <a:txBody>
                    <a:bodyPr/>
                    <a:p>
                      <a:pPr marL="66675">
                        <a:lnSpc>
                          <a:spcPts val="1415"/>
                        </a:lnSpc>
                      </a:pPr>
                      <a:r>
                        <a:rPr sz="1200" dirty="0">
                          <a:solidFill>
                            <a:srgbClr val="365F91"/>
                          </a:solidFill>
                          <a:latin typeface="Cambria" panose="02040503050406030204"/>
                          <a:cs typeface="Cambria" panose="02040503050406030204"/>
                        </a:rPr>
                        <a:t>Logout</a:t>
                      </a:r>
                      <a:endParaRPr sz="1200">
                        <a:latin typeface="Cambria" panose="02040503050406030204"/>
                        <a:cs typeface="Cambria" panose="02040503050406030204"/>
                      </a:endParaRPr>
                    </a:p>
                  </a:txBody>
                  <a:tcPr marL="0" marR="0" marT="0" marB="0">
                    <a:lnT w="12700">
                      <a:solidFill>
                        <a:srgbClr val="4F81BC"/>
                      </a:solidFill>
                      <a:prstDash val="solid"/>
                    </a:lnT>
                    <a:lnB w="12700">
                      <a:solidFill>
                        <a:srgbClr val="4F81BC"/>
                      </a:solidFill>
                      <a:prstDash val="solid"/>
                    </a:lnB>
                  </a:tcPr>
                </a:tc>
                <a:tc>
                  <a:txBody>
                    <a:bodyPr/>
                    <a:p>
                      <a:pPr marL="111760">
                        <a:lnSpc>
                          <a:spcPts val="1415"/>
                        </a:lnSpc>
                      </a:pPr>
                      <a:r>
                        <a:rPr sz="1200" spc="-5" dirty="0">
                          <a:latin typeface="Cambria" panose="02040503050406030204"/>
                          <a:cs typeface="Cambria" panose="02040503050406030204"/>
                        </a:rPr>
                        <a:t>User</a:t>
                      </a:r>
                      <a:endParaRPr sz="1200">
                        <a:latin typeface="Cambria" panose="02040503050406030204"/>
                        <a:cs typeface="Cambria" panose="02040503050406030204"/>
                      </a:endParaRPr>
                    </a:p>
                  </a:txBody>
                  <a:tcPr marL="0" marR="0" marT="0" marB="0">
                    <a:lnT w="12700">
                      <a:solidFill>
                        <a:srgbClr val="4F81BC"/>
                      </a:solidFill>
                      <a:prstDash val="solid"/>
                    </a:lnT>
                    <a:lnB w="12700">
                      <a:solidFill>
                        <a:srgbClr val="4F81BC"/>
                      </a:solidFill>
                      <a:prstDash val="solid"/>
                    </a:lnB>
                  </a:tcPr>
                </a:tc>
                <a:tc>
                  <a:txBody>
                    <a:bodyPr/>
                    <a:p>
                      <a:pPr marL="322580" marR="81280">
                        <a:lnSpc>
                          <a:spcPts val="1400"/>
                        </a:lnSpc>
                        <a:spcBef>
                          <a:spcPts val="55"/>
                        </a:spcBef>
                      </a:pPr>
                      <a:r>
                        <a:rPr sz="1200" dirty="0">
                          <a:latin typeface="Cambria" panose="02040503050406030204"/>
                          <a:cs typeface="Cambria" panose="02040503050406030204"/>
                        </a:rPr>
                        <a:t>Come</a:t>
                      </a:r>
                      <a:r>
                        <a:rPr sz="1200" spc="-30" dirty="0">
                          <a:latin typeface="Cambria" panose="02040503050406030204"/>
                          <a:cs typeface="Cambria" panose="02040503050406030204"/>
                        </a:rPr>
                        <a:t> </a:t>
                      </a:r>
                      <a:r>
                        <a:rPr sz="1200" spc="-5" dirty="0">
                          <a:latin typeface="Cambria" panose="02040503050406030204"/>
                          <a:cs typeface="Cambria" panose="02040503050406030204"/>
                        </a:rPr>
                        <a:t>out</a:t>
                      </a:r>
                      <a:r>
                        <a:rPr sz="1200" spc="-25" dirty="0">
                          <a:latin typeface="Cambria" panose="02040503050406030204"/>
                          <a:cs typeface="Cambria" panose="02040503050406030204"/>
                        </a:rPr>
                        <a:t> </a:t>
                      </a:r>
                      <a:r>
                        <a:rPr sz="1200" spc="-10" dirty="0">
                          <a:latin typeface="Cambria" panose="02040503050406030204"/>
                          <a:cs typeface="Cambria" panose="02040503050406030204"/>
                        </a:rPr>
                        <a:t>of </a:t>
                      </a:r>
                      <a:r>
                        <a:rPr sz="1200" dirty="0">
                          <a:latin typeface="Cambria" panose="02040503050406030204"/>
                          <a:cs typeface="Cambria" panose="02040503050406030204"/>
                        </a:rPr>
                        <a:t>my </a:t>
                      </a:r>
                      <a:r>
                        <a:rPr sz="1200" spc="-250" dirty="0">
                          <a:latin typeface="Cambria" panose="02040503050406030204"/>
                          <a:cs typeface="Cambria" panose="02040503050406030204"/>
                        </a:rPr>
                        <a:t> </a:t>
                      </a:r>
                      <a:r>
                        <a:rPr sz="1200" spc="-5" dirty="0">
                          <a:latin typeface="Cambria" panose="02040503050406030204"/>
                          <a:cs typeface="Cambria" panose="02040503050406030204"/>
                        </a:rPr>
                        <a:t>system</a:t>
                      </a:r>
                      <a:endParaRPr sz="1200">
                        <a:latin typeface="Cambria" panose="02040503050406030204"/>
                        <a:cs typeface="Cambria" panose="02040503050406030204"/>
                      </a:endParaRPr>
                    </a:p>
                  </a:txBody>
                  <a:tcPr marL="0" marR="0" marT="6985" marB="0">
                    <a:lnT w="12700">
                      <a:solidFill>
                        <a:srgbClr val="4F81BC"/>
                      </a:solidFill>
                      <a:prstDash val="solid"/>
                    </a:lnT>
                    <a:lnB w="12700">
                      <a:solidFill>
                        <a:srgbClr val="4F81BC"/>
                      </a:solidFill>
                      <a:prstDash val="solid"/>
                    </a:lnB>
                  </a:tcPr>
                </a:tc>
                <a:tc>
                  <a:txBody>
                    <a:bodyPr/>
                    <a:p>
                      <a:pPr marL="73660" marR="217805">
                        <a:lnSpc>
                          <a:spcPct val="98000"/>
                        </a:lnSpc>
                        <a:spcBef>
                          <a:spcPts val="5"/>
                        </a:spcBef>
                      </a:pPr>
                      <a:r>
                        <a:rPr sz="1200" dirty="0">
                          <a:latin typeface="Cambria" panose="02040503050406030204"/>
                          <a:cs typeface="Cambria" panose="02040503050406030204"/>
                        </a:rPr>
                        <a:t>I</a:t>
                      </a:r>
                      <a:r>
                        <a:rPr sz="1200" spc="5" dirty="0">
                          <a:latin typeface="Cambria" panose="02040503050406030204"/>
                          <a:cs typeface="Cambria" panose="02040503050406030204"/>
                        </a:rPr>
                        <a:t> </a:t>
                      </a:r>
                      <a:r>
                        <a:rPr sz="1200" spc="-5" dirty="0">
                          <a:latin typeface="Cambria" panose="02040503050406030204"/>
                          <a:cs typeface="Cambria" panose="02040503050406030204"/>
                        </a:rPr>
                        <a:t>will</a:t>
                      </a:r>
                      <a:r>
                        <a:rPr sz="1200" dirty="0">
                          <a:latin typeface="Cambria" panose="02040503050406030204"/>
                          <a:cs typeface="Cambria" panose="02040503050406030204"/>
                        </a:rPr>
                        <a:t> </a:t>
                      </a:r>
                      <a:r>
                        <a:rPr sz="1200" spc="-5" dirty="0">
                          <a:latin typeface="Cambria" panose="02040503050406030204"/>
                          <a:cs typeface="Cambria" panose="02040503050406030204"/>
                        </a:rPr>
                        <a:t>be </a:t>
                      </a:r>
                      <a:r>
                        <a:rPr sz="1200" dirty="0">
                          <a:latin typeface="Cambria" panose="02040503050406030204"/>
                          <a:cs typeface="Cambria" panose="02040503050406030204"/>
                        </a:rPr>
                        <a:t> </a:t>
                      </a:r>
                      <a:r>
                        <a:rPr sz="1200" spc="-5" dirty="0">
                          <a:latin typeface="Cambria" panose="02040503050406030204"/>
                          <a:cs typeface="Cambria" panose="02040503050406030204"/>
                        </a:rPr>
                        <a:t>successfully be </a:t>
                      </a:r>
                      <a:r>
                        <a:rPr sz="1200" dirty="0">
                          <a:latin typeface="Cambria" panose="02040503050406030204"/>
                          <a:cs typeface="Cambria" panose="02040503050406030204"/>
                        </a:rPr>
                        <a:t> </a:t>
                      </a:r>
                      <a:r>
                        <a:rPr sz="1200" spc="-10" dirty="0">
                          <a:latin typeface="Cambria" panose="02040503050406030204"/>
                          <a:cs typeface="Cambria" panose="02040503050406030204"/>
                        </a:rPr>
                        <a:t>able</a:t>
                      </a:r>
                      <a:r>
                        <a:rPr sz="1200" spc="-30" dirty="0">
                          <a:latin typeface="Cambria" panose="02040503050406030204"/>
                          <a:cs typeface="Cambria" panose="02040503050406030204"/>
                        </a:rPr>
                        <a:t> </a:t>
                      </a:r>
                      <a:r>
                        <a:rPr sz="1200" spc="-5" dirty="0">
                          <a:latin typeface="Cambria" panose="02040503050406030204"/>
                          <a:cs typeface="Cambria" panose="02040503050406030204"/>
                        </a:rPr>
                        <a:t>to</a:t>
                      </a:r>
                      <a:r>
                        <a:rPr sz="1200" spc="-10" dirty="0">
                          <a:latin typeface="Cambria" panose="02040503050406030204"/>
                          <a:cs typeface="Cambria" panose="02040503050406030204"/>
                        </a:rPr>
                        <a:t> </a:t>
                      </a:r>
                      <a:r>
                        <a:rPr sz="1200" dirty="0">
                          <a:latin typeface="Cambria" panose="02040503050406030204"/>
                          <a:cs typeface="Cambria" panose="02040503050406030204"/>
                        </a:rPr>
                        <a:t>logout</a:t>
                      </a:r>
                      <a:r>
                        <a:rPr sz="1200" spc="-20" dirty="0">
                          <a:latin typeface="Cambria" panose="02040503050406030204"/>
                          <a:cs typeface="Cambria" panose="02040503050406030204"/>
                        </a:rPr>
                        <a:t> </a:t>
                      </a:r>
                      <a:r>
                        <a:rPr sz="1200" spc="-10" dirty="0">
                          <a:latin typeface="Cambria" panose="02040503050406030204"/>
                          <a:cs typeface="Cambria" panose="02040503050406030204"/>
                        </a:rPr>
                        <a:t>of </a:t>
                      </a:r>
                      <a:r>
                        <a:rPr sz="1200" spc="-250" dirty="0">
                          <a:latin typeface="Cambria" panose="02040503050406030204"/>
                          <a:cs typeface="Cambria" panose="02040503050406030204"/>
                        </a:rPr>
                        <a:t> </a:t>
                      </a:r>
                      <a:r>
                        <a:rPr sz="1200" dirty="0">
                          <a:latin typeface="Cambria" panose="02040503050406030204"/>
                          <a:cs typeface="Cambria" panose="02040503050406030204"/>
                        </a:rPr>
                        <a:t>the</a:t>
                      </a:r>
                      <a:r>
                        <a:rPr sz="1200" spc="-15" dirty="0">
                          <a:latin typeface="Cambria" panose="02040503050406030204"/>
                          <a:cs typeface="Cambria" panose="02040503050406030204"/>
                        </a:rPr>
                        <a:t> </a:t>
                      </a:r>
                      <a:r>
                        <a:rPr sz="1200" spc="-5" dirty="0">
                          <a:latin typeface="Cambria" panose="02040503050406030204"/>
                          <a:cs typeface="Cambria" panose="02040503050406030204"/>
                        </a:rPr>
                        <a:t>system</a:t>
                      </a:r>
                      <a:endParaRPr sz="1200">
                        <a:latin typeface="Cambria" panose="02040503050406030204"/>
                        <a:cs typeface="Cambria" panose="02040503050406030204"/>
                      </a:endParaRPr>
                    </a:p>
                  </a:txBody>
                  <a:tcPr marL="0" marR="0" marT="635" marB="0">
                    <a:lnR w="12700">
                      <a:solidFill>
                        <a:srgbClr val="4F81BC"/>
                      </a:solidFill>
                      <a:prstDash val="solid"/>
                    </a:lnR>
                    <a:lnT w="12700">
                      <a:solidFill>
                        <a:srgbClr val="4F81BC"/>
                      </a:solidFill>
                      <a:prstDash val="solid"/>
                    </a:lnT>
                    <a:lnB w="12700">
                      <a:solidFill>
                        <a:srgbClr val="4F81BC"/>
                      </a:solidFill>
                      <a:prstDash val="solid"/>
                    </a:lnB>
                  </a:tcPr>
                </a:tc>
              </a:tr>
            </a:tbl>
          </a:graphicData>
        </a:graphic>
      </p:graphicFrame>
      <p:sp>
        <p:nvSpPr>
          <p:cNvPr id="8" name="Text Box 7"/>
          <p:cNvSpPr txBox="1"/>
          <p:nvPr/>
        </p:nvSpPr>
        <p:spPr>
          <a:xfrm>
            <a:off x="349250" y="774700"/>
            <a:ext cx="3060065" cy="521970"/>
          </a:xfrm>
          <a:prstGeom prst="rect">
            <a:avLst/>
          </a:prstGeom>
          <a:noFill/>
        </p:spPr>
        <p:txBody>
          <a:bodyPr wrap="square" rtlCol="0">
            <a:spAutoFit/>
          </a:bodyPr>
          <a:p>
            <a:r>
              <a:rPr sz="2800" b="1" spc="-5" dirty="0">
                <a:solidFill>
                  <a:srgbClr val="234060"/>
                </a:solidFill>
                <a:latin typeface="Cambria" panose="02040503050406030204"/>
                <a:cs typeface="Cambria" panose="02040503050406030204"/>
                <a:sym typeface="+mn-ea"/>
              </a:rPr>
              <a:t>Epic</a:t>
            </a:r>
            <a:r>
              <a:rPr sz="2800" b="1" spc="-25" dirty="0">
                <a:solidFill>
                  <a:srgbClr val="234060"/>
                </a:solidFill>
                <a:latin typeface="Cambria" panose="02040503050406030204"/>
                <a:cs typeface="Cambria" panose="02040503050406030204"/>
                <a:sym typeface="+mn-ea"/>
              </a:rPr>
              <a:t> </a:t>
            </a:r>
            <a:r>
              <a:rPr sz="2800" b="1" dirty="0">
                <a:solidFill>
                  <a:srgbClr val="234060"/>
                </a:solidFill>
                <a:latin typeface="Cambria" panose="02040503050406030204"/>
                <a:cs typeface="Cambria" panose="02040503050406030204"/>
                <a:sym typeface="+mn-ea"/>
              </a:rPr>
              <a:t>&amp;</a:t>
            </a:r>
            <a:r>
              <a:rPr sz="2800" b="1" spc="-15" dirty="0">
                <a:solidFill>
                  <a:srgbClr val="234060"/>
                </a:solidFill>
                <a:latin typeface="Cambria" panose="02040503050406030204"/>
                <a:cs typeface="Cambria" panose="02040503050406030204"/>
                <a:sym typeface="+mn-ea"/>
              </a:rPr>
              <a:t> </a:t>
            </a:r>
            <a:r>
              <a:rPr sz="2800" b="1" dirty="0">
                <a:solidFill>
                  <a:srgbClr val="234060"/>
                </a:solidFill>
                <a:latin typeface="Cambria" panose="02040503050406030204"/>
                <a:cs typeface="Cambria" panose="02040503050406030204"/>
                <a:sym typeface="+mn-ea"/>
              </a:rPr>
              <a:t>Stories</a:t>
            </a:r>
            <a:endParaRPr lang="en-US" sz="28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8" name="Table 7"/>
          <p:cNvGraphicFramePr/>
          <p:nvPr/>
        </p:nvGraphicFramePr>
        <p:xfrm>
          <a:off x="102235" y="506095"/>
          <a:ext cx="7327900" cy="9940290"/>
        </p:xfrm>
        <a:graphic>
          <a:graphicData uri="http://schemas.openxmlformats.org/drawingml/2006/table">
            <a:tbl>
              <a:tblPr firstRow="1" bandRow="1">
                <a:tableStyleId>{5C22544A-7EE6-4342-B048-85BDC9FD1C3A}</a:tableStyleId>
              </a:tblPr>
              <a:tblGrid>
                <a:gridCol w="1396365"/>
                <a:gridCol w="1235075"/>
                <a:gridCol w="1285875"/>
                <a:gridCol w="1268095"/>
                <a:gridCol w="2142490"/>
              </a:tblGrid>
              <a:tr h="463550">
                <a:tc>
                  <a:txBody>
                    <a:bodyPr/>
                    <a:p>
                      <a:pPr>
                        <a:buNone/>
                      </a:pPr>
                      <a:r>
                        <a:rPr lang="en-US"/>
                        <a:t>Epic</a:t>
                      </a:r>
                      <a:endParaRPr lang="en-US"/>
                    </a:p>
                  </a:txBody>
                  <a:tcPr/>
                </a:tc>
                <a:tc>
                  <a:txBody>
                    <a:bodyPr/>
                    <a:p>
                      <a:pPr>
                        <a:buNone/>
                      </a:pPr>
                      <a:r>
                        <a:rPr lang="en-US"/>
                        <a:t>Stories</a:t>
                      </a:r>
                      <a:endParaRPr lang="en-US"/>
                    </a:p>
                  </a:txBody>
                  <a:tcPr/>
                </a:tc>
                <a:tc>
                  <a:txBody>
                    <a:bodyPr/>
                    <a:p>
                      <a:pPr>
                        <a:buNone/>
                      </a:pPr>
                      <a:r>
                        <a:rPr lang="en-US"/>
                        <a:t>As a/an</a:t>
                      </a:r>
                      <a:endParaRPr lang="en-US"/>
                    </a:p>
                  </a:txBody>
                  <a:tcPr/>
                </a:tc>
                <a:tc>
                  <a:txBody>
                    <a:bodyPr/>
                    <a:p>
                      <a:pPr>
                        <a:buNone/>
                      </a:pPr>
                      <a:r>
                        <a:rPr lang="en-US"/>
                        <a:t>I want to</a:t>
                      </a:r>
                      <a:endParaRPr lang="en-US"/>
                    </a:p>
                  </a:txBody>
                  <a:tcPr/>
                </a:tc>
                <a:tc>
                  <a:txBody>
                    <a:bodyPr/>
                    <a:p>
                      <a:pPr>
                        <a:buNone/>
                      </a:pPr>
                      <a:r>
                        <a:rPr lang="en-US"/>
                        <a:t>So that ..</a:t>
                      </a:r>
                      <a:endParaRPr lang="en-US"/>
                    </a:p>
                  </a:txBody>
                  <a:tcPr/>
                </a:tc>
              </a:tr>
              <a:tr h="1338580">
                <a:tc rowSpan="7">
                  <a:txBody>
                    <a:bodyPr/>
                    <a:p>
                      <a:pPr>
                        <a:buNone/>
                      </a:pPr>
                      <a:r>
                        <a:rPr lang="en-US" sz="1400" b="1">
                          <a:latin typeface="+mj-lt"/>
                          <a:cs typeface="+mj-lt"/>
                        </a:rPr>
                        <a:t>Online Test Management System</a:t>
                      </a:r>
                      <a:endParaRPr lang="en-US" sz="1400" b="1">
                        <a:latin typeface="+mj-lt"/>
                        <a:cs typeface="+mj-lt"/>
                      </a:endParaRPr>
                    </a:p>
                  </a:txBody>
                  <a:tcPr/>
                </a:tc>
                <a:tc>
                  <a:txBody>
                    <a:bodyPr/>
                    <a:p>
                      <a:pPr>
                        <a:buNone/>
                      </a:pPr>
                      <a:r>
                        <a:rPr lang="en-US" sz="1400">
                          <a:latin typeface="+mj-lt"/>
                          <a:cs typeface="+mj-lt"/>
                        </a:rPr>
                        <a:t>Add a test</a:t>
                      </a:r>
                      <a:endParaRPr lang="en-US" sz="1400">
                        <a:latin typeface="+mj-lt"/>
                        <a:cs typeface="+mj-lt"/>
                      </a:endParaRPr>
                    </a:p>
                  </a:txBody>
                  <a:tcPr/>
                </a:tc>
                <a:tc>
                  <a:txBody>
                    <a:bodyPr/>
                    <a:p>
                      <a:pPr>
                        <a:buNone/>
                      </a:pPr>
                      <a:r>
                        <a:rPr lang="en-US" sz="1400"/>
                        <a:t>Admin</a:t>
                      </a:r>
                      <a:endParaRPr lang="en-US" sz="1400"/>
                    </a:p>
                  </a:txBody>
                  <a:tcPr/>
                </a:tc>
                <a:tc>
                  <a:txBody>
                    <a:bodyPr/>
                    <a:p>
                      <a:pPr>
                        <a:buNone/>
                      </a:pPr>
                      <a:r>
                        <a:rPr lang="en-US" sz="1400"/>
                        <a:t>Add a test to the platform.</a:t>
                      </a:r>
                      <a:endParaRPr lang="en-US" sz="1400"/>
                    </a:p>
                  </a:txBody>
                  <a:tcPr/>
                </a:tc>
                <a:tc>
                  <a:txBody>
                    <a:bodyPr/>
                    <a:p>
                      <a:pPr>
                        <a:buNone/>
                      </a:pPr>
                      <a:r>
                        <a:rPr lang="en-US" sz="1400"/>
                        <a:t>A new test is added for the user/admin.</a:t>
                      </a:r>
                      <a:endParaRPr lang="en-US" sz="1400"/>
                    </a:p>
                  </a:txBody>
                  <a:tcPr/>
                </a:tc>
              </a:tr>
              <a:tr h="859790">
                <a:tc vMerge="1">
                  <a:tcPr/>
                </a:tc>
                <a:tc>
                  <a:txBody>
                    <a:bodyPr/>
                    <a:p>
                      <a:pPr>
                        <a:buNone/>
                      </a:pPr>
                      <a:r>
                        <a:rPr lang="en-US" sz="1400"/>
                        <a:t>Update test</a:t>
                      </a:r>
                      <a:endParaRPr lang="en-US" sz="1400"/>
                    </a:p>
                  </a:txBody>
                  <a:tcPr/>
                </a:tc>
                <a:tc>
                  <a:txBody>
                    <a:bodyPr/>
                    <a:p>
                      <a:pPr>
                        <a:buNone/>
                      </a:pPr>
                      <a:r>
                        <a:rPr lang="en-US" sz="1400"/>
                        <a:t>Admin</a:t>
                      </a:r>
                      <a:endParaRPr lang="en-US"/>
                    </a:p>
                  </a:txBody>
                  <a:tcPr/>
                </a:tc>
                <a:tc>
                  <a:txBody>
                    <a:bodyPr/>
                    <a:p>
                      <a:pPr>
                        <a:buNone/>
                      </a:pPr>
                      <a:r>
                        <a:rPr lang="en-US" sz="1400"/>
                        <a:t>Update a test in the platform</a:t>
                      </a:r>
                      <a:r>
                        <a:rPr lang="en-US"/>
                        <a:t>.</a:t>
                      </a:r>
                      <a:endParaRPr lang="en-US"/>
                    </a:p>
                  </a:txBody>
                  <a:tcPr/>
                </a:tc>
                <a:tc>
                  <a:txBody>
                    <a:bodyPr/>
                    <a:p>
                      <a:pPr>
                        <a:buNone/>
                      </a:pPr>
                      <a:r>
                        <a:rPr lang="en-US" sz="1400"/>
                        <a:t>To change some fields in the test.</a:t>
                      </a:r>
                      <a:endParaRPr lang="en-US" sz="1400"/>
                    </a:p>
                  </a:txBody>
                  <a:tcPr/>
                </a:tc>
              </a:tr>
              <a:tr h="859790">
                <a:tc vMerge="1">
                  <a:tcPr/>
                </a:tc>
                <a:tc>
                  <a:txBody>
                    <a:bodyPr/>
                    <a:p>
                      <a:pPr>
                        <a:buNone/>
                      </a:pPr>
                      <a:r>
                        <a:rPr lang="en-US" sz="1400"/>
                        <a:t>Delete a test</a:t>
                      </a:r>
                      <a:endParaRPr lang="en-US" sz="1400"/>
                    </a:p>
                  </a:txBody>
                  <a:tcPr/>
                </a:tc>
                <a:tc>
                  <a:txBody>
                    <a:bodyPr/>
                    <a:p>
                      <a:pPr>
                        <a:buNone/>
                      </a:pPr>
                      <a:r>
                        <a:rPr lang="en-US" sz="1400"/>
                        <a:t>Admin</a:t>
                      </a:r>
                      <a:endParaRPr lang="en-US" sz="1400"/>
                    </a:p>
                  </a:txBody>
                  <a:tcPr/>
                </a:tc>
                <a:tc>
                  <a:txBody>
                    <a:bodyPr/>
                    <a:p>
                      <a:pPr>
                        <a:buNone/>
                      </a:pPr>
                      <a:r>
                        <a:rPr lang="en-US" sz="1400"/>
                        <a:t>To delete a test.</a:t>
                      </a:r>
                      <a:endParaRPr lang="en-US" sz="1400"/>
                    </a:p>
                  </a:txBody>
                  <a:tcPr/>
                </a:tc>
                <a:tc>
                  <a:txBody>
                    <a:bodyPr/>
                    <a:p>
                      <a:pPr>
                        <a:buNone/>
                      </a:pPr>
                      <a:r>
                        <a:rPr lang="en-US" sz="1400"/>
                        <a:t>Test/questions will be deleted from test platform.</a:t>
                      </a:r>
                      <a:endParaRPr lang="en-US" sz="1400"/>
                    </a:p>
                  </a:txBody>
                  <a:tcPr/>
                </a:tc>
              </a:tr>
              <a:tr h="859790">
                <a:tc vMerge="1">
                  <a:tcPr/>
                </a:tc>
                <a:tc>
                  <a:txBody>
                    <a:bodyPr/>
                    <a:p>
                      <a:pPr algn="l">
                        <a:buClrTx/>
                        <a:buSzTx/>
                        <a:buFontTx/>
                        <a:buNone/>
                      </a:pPr>
                      <a:r>
                        <a:rPr lang="en-US" sz="1400"/>
                        <a:t>Assign test</a:t>
                      </a:r>
                      <a:endParaRPr lang="en-US" sz="1400"/>
                    </a:p>
                  </a:txBody>
                  <a:tcPr/>
                </a:tc>
                <a:tc>
                  <a:txBody>
                    <a:bodyPr/>
                    <a:p>
                      <a:pPr algn="l">
                        <a:buClrTx/>
                        <a:buSzTx/>
                        <a:buFontTx/>
                        <a:buNone/>
                      </a:pPr>
                      <a:r>
                        <a:rPr lang="en-US" sz="1400"/>
                        <a:t>Admin</a:t>
                      </a:r>
                      <a:endParaRPr lang="en-US" sz="1400"/>
                    </a:p>
                  </a:txBody>
                  <a:tcPr/>
                </a:tc>
                <a:tc>
                  <a:txBody>
                    <a:bodyPr/>
                    <a:p>
                      <a:pPr algn="l">
                        <a:buClrTx/>
                        <a:buSzTx/>
                        <a:buFontTx/>
                        <a:buNone/>
                      </a:pPr>
                      <a:r>
                        <a:rPr lang="en-US" sz="1400"/>
                        <a:t>To assign a perticular test to user.</a:t>
                      </a:r>
                      <a:endParaRPr lang="en-US" sz="1400"/>
                    </a:p>
                  </a:txBody>
                  <a:tcPr/>
                </a:tc>
                <a:tc>
                  <a:txBody>
                    <a:bodyPr/>
                    <a:p>
                      <a:pPr algn="l">
                        <a:buClrTx/>
                        <a:buSzTx/>
                        <a:buFontTx/>
                        <a:buNone/>
                      </a:pPr>
                      <a:r>
                        <a:rPr lang="en-US" sz="1400"/>
                        <a:t>A test will be assigned to the user.</a:t>
                      </a:r>
                      <a:endParaRPr lang="en-US" sz="1400"/>
                    </a:p>
                  </a:txBody>
                  <a:tcPr/>
                </a:tc>
              </a:tr>
              <a:tr h="859790">
                <a:tc vMerge="1">
                  <a:tcPr/>
                </a:tc>
                <a:tc>
                  <a:txBody>
                    <a:bodyPr/>
                    <a:p>
                      <a:pPr algn="l">
                        <a:buClrTx/>
                        <a:buSzTx/>
                        <a:buFontTx/>
                        <a:buNone/>
                      </a:pPr>
                      <a:r>
                        <a:rPr lang="en-US" sz="1400"/>
                        <a:t>Add questions</a:t>
                      </a:r>
                      <a:endParaRPr lang="en-US" sz="1400"/>
                    </a:p>
                  </a:txBody>
                  <a:tcPr/>
                </a:tc>
                <a:tc>
                  <a:txBody>
                    <a:bodyPr/>
                    <a:p>
                      <a:pPr algn="l">
                        <a:buClrTx/>
                        <a:buSzTx/>
                        <a:buFontTx/>
                        <a:buNone/>
                      </a:pPr>
                      <a:r>
                        <a:rPr lang="en-US" sz="1400"/>
                        <a:t>Admin</a:t>
                      </a:r>
                      <a:endParaRPr lang="en-US" sz="1400"/>
                    </a:p>
                  </a:txBody>
                  <a:tcPr/>
                </a:tc>
                <a:tc>
                  <a:txBody>
                    <a:bodyPr/>
                    <a:p>
                      <a:pPr algn="l">
                        <a:buClrTx/>
                        <a:buSzTx/>
                        <a:buFontTx/>
                        <a:buNone/>
                      </a:pPr>
                      <a:r>
                        <a:rPr lang="en-US" sz="1400"/>
                        <a:t>To</a:t>
                      </a:r>
                      <a:r>
                        <a:rPr lang="en-US" sz="1400"/>
                        <a:t> add new questions to test.</a:t>
                      </a:r>
                      <a:endParaRPr lang="en-US" sz="1400"/>
                    </a:p>
                  </a:txBody>
                  <a:tcPr/>
                </a:tc>
                <a:tc>
                  <a:txBody>
                    <a:bodyPr/>
                    <a:p>
                      <a:pPr algn="l">
                        <a:buClrTx/>
                        <a:buSzTx/>
                        <a:buFontTx/>
                        <a:buNone/>
                      </a:pPr>
                      <a:r>
                        <a:rPr lang="en-US" sz="1400"/>
                        <a:t>New questions will be added to the test.</a:t>
                      </a:r>
                      <a:endParaRPr lang="en-US" sz="1400"/>
                    </a:p>
                  </a:txBody>
                  <a:tcPr/>
                </a:tc>
              </a:tr>
              <a:tr h="859790">
                <a:tc vMerge="1">
                  <a:tcPr/>
                </a:tc>
                <a:tc>
                  <a:txBody>
                    <a:bodyPr/>
                    <a:p>
                      <a:pPr algn="l">
                        <a:buClrTx/>
                        <a:buSzTx/>
                        <a:buFontTx/>
                        <a:buNone/>
                      </a:pPr>
                      <a:r>
                        <a:rPr lang="en-US" sz="1400"/>
                        <a:t>Update Questions</a:t>
                      </a:r>
                      <a:endParaRPr lang="en-US" sz="1400"/>
                    </a:p>
                  </a:txBody>
                  <a:tcPr/>
                </a:tc>
                <a:tc>
                  <a:txBody>
                    <a:bodyPr/>
                    <a:p>
                      <a:pPr algn="l">
                        <a:buClrTx/>
                        <a:buSzTx/>
                        <a:buFontTx/>
                        <a:buNone/>
                      </a:pPr>
                      <a:r>
                        <a:rPr lang="en-US" sz="1400"/>
                        <a:t>Admin</a:t>
                      </a:r>
                      <a:endParaRPr lang="en-US" sz="1400"/>
                    </a:p>
                  </a:txBody>
                  <a:tcPr/>
                </a:tc>
                <a:tc>
                  <a:txBody>
                    <a:bodyPr/>
                    <a:p>
                      <a:pPr algn="l">
                        <a:buClrTx/>
                        <a:buSzTx/>
                        <a:buFontTx/>
                        <a:buNone/>
                      </a:pPr>
                      <a:r>
                        <a:rPr lang="en-US" sz="1400"/>
                        <a:t>Update specific questions in the test.</a:t>
                      </a:r>
                      <a:endParaRPr lang="en-US" sz="1400"/>
                    </a:p>
                  </a:txBody>
                  <a:tcPr/>
                </a:tc>
                <a:tc>
                  <a:txBody>
                    <a:bodyPr/>
                    <a:p>
                      <a:pPr algn="l">
                        <a:buClrTx/>
                        <a:buSzTx/>
                        <a:buFontTx/>
                        <a:buNone/>
                      </a:pPr>
                      <a:r>
                        <a:rPr lang="en-US" sz="1400"/>
                        <a:t>Questions in the test will be updaed.</a:t>
                      </a:r>
                      <a:endParaRPr lang="en-US" sz="1400"/>
                    </a:p>
                  </a:txBody>
                  <a:tcPr/>
                </a:tc>
              </a:tr>
              <a:tr h="859790">
                <a:tc vMerge="1">
                  <a:tcPr/>
                </a:tc>
                <a:tc>
                  <a:txBody>
                    <a:bodyPr/>
                    <a:p>
                      <a:pPr algn="l">
                        <a:buClrTx/>
                        <a:buSzTx/>
                        <a:buFontTx/>
                        <a:buNone/>
                      </a:pPr>
                      <a:r>
                        <a:rPr lang="en-US" sz="1400"/>
                        <a:t>Delete Questions</a:t>
                      </a:r>
                      <a:endParaRPr lang="en-US" sz="1400"/>
                    </a:p>
                  </a:txBody>
                  <a:tcPr/>
                </a:tc>
                <a:tc>
                  <a:txBody>
                    <a:bodyPr/>
                    <a:p>
                      <a:pPr algn="l">
                        <a:buClrTx/>
                        <a:buSzTx/>
                        <a:buFontTx/>
                        <a:buNone/>
                      </a:pPr>
                      <a:r>
                        <a:rPr lang="en-US" sz="1400"/>
                        <a:t>Admin</a:t>
                      </a:r>
                      <a:endParaRPr lang="en-US" sz="1400"/>
                    </a:p>
                  </a:txBody>
                  <a:tcPr/>
                </a:tc>
                <a:tc>
                  <a:txBody>
                    <a:bodyPr/>
                    <a:p>
                      <a:pPr algn="l">
                        <a:buClrTx/>
                        <a:buSzTx/>
                        <a:buFontTx/>
                        <a:buNone/>
                      </a:pPr>
                      <a:r>
                        <a:rPr lang="en-US" sz="1400"/>
                        <a:t>To delete questions from the test.</a:t>
                      </a:r>
                      <a:endParaRPr lang="en-US" sz="1400"/>
                    </a:p>
                  </a:txBody>
                  <a:tcPr/>
                </a:tc>
                <a:tc>
                  <a:txBody>
                    <a:bodyPr/>
                    <a:p>
                      <a:pPr algn="l">
                        <a:buClrTx/>
                        <a:buSzTx/>
                        <a:buFontTx/>
                        <a:buNone/>
                      </a:pPr>
                      <a:r>
                        <a:rPr lang="en-US" sz="1400"/>
                        <a:t>Specific questions will be deleted from the test.</a:t>
                      </a:r>
                      <a:endParaRPr lang="en-US" sz="140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ext Box 8"/>
          <p:cNvSpPr txBox="1"/>
          <p:nvPr/>
        </p:nvSpPr>
        <p:spPr>
          <a:xfrm>
            <a:off x="0" y="698500"/>
            <a:ext cx="5397500" cy="460375"/>
          </a:xfrm>
          <a:prstGeom prst="rect">
            <a:avLst/>
          </a:prstGeom>
          <a:noFill/>
        </p:spPr>
        <p:txBody>
          <a:bodyPr wrap="square" rtlCol="0">
            <a:spAutoFit/>
          </a:bodyPr>
          <a:p>
            <a:r>
              <a:rPr lang="en-US" sz="2400" b="1"/>
              <a:t>Case Diagram For User And Admin :-</a:t>
            </a:r>
            <a:endParaRPr lang="en-US" sz="2400" b="1"/>
          </a:p>
        </p:txBody>
      </p:sp>
      <p:pic>
        <p:nvPicPr>
          <p:cNvPr id="3" name="Content Placeholder 2" descr="WhatsApp Image 2021-09-30 at 8.45.45 AM"/>
          <p:cNvPicPr>
            <a:picLocks noChangeAspect="1"/>
          </p:cNvPicPr>
          <p:nvPr>
            <p:ph sz="half" idx="2"/>
          </p:nvPr>
        </p:nvPicPr>
        <p:blipFill>
          <a:blip r:embed="rId1"/>
          <a:stretch>
            <a:fillRect/>
          </a:stretch>
        </p:blipFill>
        <p:spPr>
          <a:xfrm>
            <a:off x="-107950" y="1577975"/>
            <a:ext cx="7622540" cy="84791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wrap="square"/>
          <a:p>
            <a:r>
              <a:rPr lang="en-US"/>
              <a:t>Class Diagram:-</a:t>
            </a:r>
            <a:endParaRPr lang="en-US"/>
          </a:p>
        </p:txBody>
      </p:sp>
      <p:sp>
        <p:nvSpPr>
          <p:cNvPr id="6" name="Content Placeholder 5"/>
          <p:cNvSpPr>
            <a:spLocks noGrp="1"/>
          </p:cNvSpPr>
          <p:nvPr>
            <p:ph sz="half" idx="3"/>
          </p:nvPr>
        </p:nvSpPr>
        <p:spPr/>
        <p:txBody>
          <a:bodyPr/>
          <a:p>
            <a:endParaRPr lang="en-US"/>
          </a:p>
        </p:txBody>
      </p:sp>
      <p:pic>
        <p:nvPicPr>
          <p:cNvPr id="3" name="Content Placeholder 2" descr="WhatsApp Image 2021-09-29 at 5.23.01 PM"/>
          <p:cNvPicPr>
            <a:picLocks noChangeAspect="1"/>
          </p:cNvPicPr>
          <p:nvPr>
            <p:ph sz="half" idx="2"/>
          </p:nvPr>
        </p:nvPicPr>
        <p:blipFill>
          <a:blip r:embed="rId1"/>
          <a:stretch>
            <a:fillRect/>
          </a:stretch>
        </p:blipFill>
        <p:spPr>
          <a:xfrm>
            <a:off x="-22225" y="2276475"/>
            <a:ext cx="7578090" cy="70808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WhatsApp Image 2021-09-29 at 10.12.54 PM"/>
          <p:cNvPicPr>
            <a:picLocks noChangeAspect="1"/>
          </p:cNvPicPr>
          <p:nvPr>
            <p:ph sz="half" idx="2"/>
          </p:nvPr>
        </p:nvPicPr>
        <p:blipFill>
          <a:blip r:embed="rId1"/>
          <a:stretch>
            <a:fillRect/>
          </a:stretch>
        </p:blipFill>
        <p:spPr>
          <a:xfrm>
            <a:off x="0" y="2603500"/>
            <a:ext cx="7494905" cy="7009130"/>
          </a:xfrm>
          <a:prstGeom prst="rect">
            <a:avLst/>
          </a:prstGeom>
        </p:spPr>
      </p:pic>
      <p:sp>
        <p:nvSpPr>
          <p:cNvPr id="8" name="Text Box 7"/>
          <p:cNvSpPr txBox="1"/>
          <p:nvPr/>
        </p:nvSpPr>
        <p:spPr>
          <a:xfrm>
            <a:off x="425450" y="774700"/>
            <a:ext cx="4855210" cy="460375"/>
          </a:xfrm>
          <a:prstGeom prst="rect">
            <a:avLst/>
          </a:prstGeom>
          <a:noFill/>
        </p:spPr>
        <p:txBody>
          <a:bodyPr wrap="square" rtlCol="0">
            <a:spAutoFit/>
          </a:bodyPr>
          <a:p>
            <a:r>
              <a:rPr lang="en-US" sz="2400" b="1"/>
              <a:t>Sequence Diagram For Admin :-</a:t>
            </a:r>
            <a:endParaRPr lang="en-US" sz="2400" b="1"/>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4138</Words>
  <Application>WPS Presentation</Application>
  <PresentationFormat>On-screen Show (4:3)</PresentationFormat>
  <Paragraphs>214</Paragraphs>
  <Slides>11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Arial</vt:lpstr>
      <vt:lpstr>Calibri</vt:lpstr>
      <vt:lpstr>Arial Black</vt:lpstr>
      <vt:lpstr>Times New Roman</vt:lpstr>
      <vt:lpstr>Cambria</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Class Diagram:-</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Swapnil</cp:lastModifiedBy>
  <cp:revision>13</cp:revision>
  <dcterms:created xsi:type="dcterms:W3CDTF">2021-09-23T06:03:00Z</dcterms:created>
  <dcterms:modified xsi:type="dcterms:W3CDTF">2021-09-30T03:34:07Z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2021-09-23T03:30:00Z</vt:filetime>
  </property>
  <property fmtid="{D5CDD505-2E9C-101B-9397-08002B2CF9AE}" pid="3" name="Creator">
    <vt:lpwstr>Microsoft Word</vt:lpwstr>
  </property>
  <property fmtid="{D5CDD505-2E9C-101B-9397-08002B2CF9AE}" pid="4" name="LastSaved">
    <vt:filetime>2021-09-24T03:30:00Z</vt:filetime>
  </property>
  <property fmtid="{D5CDD505-2E9C-101B-9397-08002B2CF9AE}" pid="5" name="ICV">
    <vt:lpwstr>1DE6E4658772486FA5CB5DA0C17B5FBF</vt:lpwstr>
  </property>
  <property fmtid="{D5CDD505-2E9C-101B-9397-08002B2CF9AE}" pid="6" name="KSOProductBuildVer">
    <vt:lpwstr>1033-11.2.0.10323</vt:lpwstr>
  </property>
</Properties>
</file>