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9"/>
  </p:notesMasterIdLst>
  <p:sldIdLst>
    <p:sldId id="256" r:id="rId2"/>
    <p:sldId id="257" r:id="rId3"/>
    <p:sldId id="264" r:id="rId4"/>
    <p:sldId id="269" r:id="rId5"/>
    <p:sldId id="260" r:id="rId6"/>
    <p:sldId id="27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3567" autoAdjust="0"/>
  </p:normalViewPr>
  <p:slideViewPr>
    <p:cSldViewPr snapToGrid="0">
      <p:cViewPr varScale="1">
        <p:scale>
          <a:sx n="104" d="100"/>
          <a:sy n="104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CD99-F2AF-44B8-B63A-4EDC8BDA295B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F3A0-DE67-498D-8191-C97B4639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4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F3A0-DE67-498D-8191-C97B4639A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69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1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4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2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E8CA81-74E7-4865-A3E5-522F2BC63F0F}" type="datetimeFigureOut">
              <a:rPr lang="ru-RU" smtClean="0"/>
              <a:t>13.04.2020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>
            <a:extLst>
              <a:ext uri="{FF2B5EF4-FFF2-40B4-BE49-F238E27FC236}">
                <a16:creationId xmlns:a16="http://schemas.microsoft.com/office/drawing/2014/main" id="{DE7E82C4-8584-46F9-9E78-285F9B611A98}"/>
              </a:ext>
            </a:extLst>
          </p:cNvPr>
          <p:cNvSpPr txBox="1"/>
          <p:nvPr/>
        </p:nvSpPr>
        <p:spPr>
          <a:xfrm>
            <a:off x="1387200" y="1901709"/>
            <a:ext cx="6369600" cy="19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Курсовая работа</a:t>
            </a:r>
          </a:p>
          <a:p>
            <a:pPr lvl="0" algn="ctr" rtl="0">
              <a:spcBef>
                <a:spcPts val="600"/>
              </a:spcBef>
              <a:buNone/>
            </a:pPr>
            <a:endParaRPr sz="24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ctr">
              <a:spcBef>
                <a:spcPts val="600"/>
              </a:spcBef>
            </a:pPr>
            <a:r>
              <a:rPr lang="ru-RU" sz="24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Программа для поиска людей на видео по описанию одежды</a:t>
            </a:r>
            <a:endParaRPr sz="24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Shape 124">
            <a:extLst>
              <a:ext uri="{FF2B5EF4-FFF2-40B4-BE49-F238E27FC236}">
                <a16:creationId xmlns:a16="http://schemas.microsoft.com/office/drawing/2014/main" id="{E968E4C0-135D-4434-92DA-FBC53A0B8D1E}"/>
              </a:ext>
            </a:extLst>
          </p:cNvPr>
          <p:cNvSpPr txBox="1"/>
          <p:nvPr/>
        </p:nvSpPr>
        <p:spPr>
          <a:xfrm>
            <a:off x="262125" y="4407060"/>
            <a:ext cx="3282600" cy="12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Выполнил студент группы БПИ-171 </a:t>
            </a:r>
            <a:b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Потапенков Даниил Андреевич</a:t>
            </a:r>
            <a:endParaRPr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470690FE-70AD-4116-8345-D454281FE125}"/>
              </a:ext>
            </a:extLst>
          </p:cNvPr>
          <p:cNvSpPr txBox="1"/>
          <p:nvPr/>
        </p:nvSpPr>
        <p:spPr>
          <a:xfrm>
            <a:off x="3255000" y="6376783"/>
            <a:ext cx="2634000" cy="3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666666"/>
                </a:solidFill>
              </a:rPr>
              <a:t>Высшая школа экономики, Москва, 20</a:t>
            </a:r>
            <a:r>
              <a:rPr lang="ru-RU" sz="1000" dirty="0">
                <a:solidFill>
                  <a:srgbClr val="666666"/>
                </a:solidFill>
              </a:rPr>
              <a:t>20</a:t>
            </a:r>
            <a:endParaRPr lang="en" sz="1000" dirty="0">
              <a:solidFill>
                <a:srgbClr val="666666"/>
              </a:solidFill>
            </a:endParaRPr>
          </a:p>
        </p:txBody>
      </p:sp>
      <p:sp>
        <p:nvSpPr>
          <p:cNvPr id="5" name="Shape 126">
            <a:extLst>
              <a:ext uri="{FF2B5EF4-FFF2-40B4-BE49-F238E27FC236}">
                <a16:creationId xmlns:a16="http://schemas.microsoft.com/office/drawing/2014/main" id="{59FBA864-FAAE-48D7-B95B-465350CF9E88}"/>
              </a:ext>
            </a:extLst>
          </p:cNvPr>
          <p:cNvSpPr txBox="1"/>
          <p:nvPr/>
        </p:nvSpPr>
        <p:spPr>
          <a:xfrm>
            <a:off x="4137434" y="4279985"/>
            <a:ext cx="4790692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600"/>
              </a:spcBef>
            </a:pP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Научный руководитель:</a:t>
            </a:r>
            <a:b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Преподаватель департамента программной инженерии  И.М. Воронков</a:t>
            </a:r>
            <a:endParaRPr lang="en" sz="15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27">
            <a:extLst>
              <a:ext uri="{FF2B5EF4-FFF2-40B4-BE49-F238E27FC236}">
                <a16:creationId xmlns:a16="http://schemas.microsoft.com/office/drawing/2014/main" id="{E688419C-D4DB-47A8-BDB4-E99EA1725C46}"/>
              </a:ext>
            </a:extLst>
          </p:cNvPr>
          <p:cNvSpPr txBox="1"/>
          <p:nvPr/>
        </p:nvSpPr>
        <p:spPr>
          <a:xfrm>
            <a:off x="2273553" y="319484"/>
            <a:ext cx="4596893" cy="12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</a:rPr>
              <a:t>Факультет компьютерных наук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</a:rPr>
              <a:t>Департамент программной инженерии</a:t>
            </a:r>
          </a:p>
          <a:p>
            <a:pPr lvl="0" algn="ctr" rtl="0"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76B3E4-FCAB-48FE-9656-4783D25B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8" y="244528"/>
            <a:ext cx="1713357" cy="16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CCDEAFE-0E9B-424D-AFA4-DC6419DE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85286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Описание предметной области</a:t>
            </a:r>
            <a:r>
              <a:rPr lang="ru-RU" sz="35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и ее Актуальность </a:t>
            </a:r>
            <a:endParaRPr lang="en-US" sz="3500" kern="1200" cap="all" spc="100" baseline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3944AC7-4B9F-4F89-8065-D3FD9E4D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895" y="2311808"/>
            <a:ext cx="8191178" cy="1696774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 dirty="0"/>
              <a:t>В </a:t>
            </a:r>
            <a:r>
              <a:rPr lang="en-US" sz="2000" dirty="0" err="1"/>
              <a:t>настоящий</a:t>
            </a:r>
            <a:r>
              <a:rPr lang="en-US" sz="2000" dirty="0"/>
              <a:t> </a:t>
            </a:r>
            <a:r>
              <a:rPr lang="en-US" sz="2000" dirty="0" err="1"/>
              <a:t>момент</a:t>
            </a:r>
            <a:r>
              <a:rPr lang="en-US" sz="2000" dirty="0"/>
              <a:t> </a:t>
            </a:r>
            <a:r>
              <a:rPr lang="en-US" sz="2000" dirty="0" err="1"/>
              <a:t>существует</a:t>
            </a:r>
            <a:r>
              <a:rPr lang="en-US" sz="2000" dirty="0"/>
              <a:t> </a:t>
            </a:r>
            <a:r>
              <a:rPr lang="en-US" sz="2000" dirty="0" err="1"/>
              <a:t>интерес</a:t>
            </a:r>
            <a:r>
              <a:rPr lang="en-US" sz="2000" dirty="0"/>
              <a:t> в </a:t>
            </a:r>
            <a:r>
              <a:rPr lang="en-US" sz="2000" dirty="0" err="1"/>
              <a:t>области</a:t>
            </a:r>
            <a:r>
              <a:rPr lang="en-US" sz="2000" dirty="0"/>
              <a:t> </a:t>
            </a:r>
            <a:r>
              <a:rPr lang="en-US" sz="2000" dirty="0" err="1"/>
              <a:t>обработки</a:t>
            </a:r>
            <a:r>
              <a:rPr lang="en-US" sz="2000" dirty="0"/>
              <a:t> и </a:t>
            </a:r>
            <a:r>
              <a:rPr lang="en-US" sz="2000" dirty="0" err="1"/>
              <a:t>изучения</a:t>
            </a:r>
            <a:r>
              <a:rPr lang="ru-RU" sz="2000" dirty="0"/>
              <a:t> </a:t>
            </a:r>
            <a:r>
              <a:rPr lang="ru-RU" sz="2000" dirty="0" err="1"/>
              <a:t>видопотока</a:t>
            </a:r>
            <a:r>
              <a:rPr lang="ru-RU" sz="2000" dirty="0"/>
              <a:t> и видео файлов</a:t>
            </a:r>
            <a:r>
              <a:rPr lang="en-US" sz="2000" dirty="0"/>
              <a:t>, </a:t>
            </a:r>
            <a:r>
              <a:rPr lang="en-US" sz="2000" dirty="0" err="1"/>
              <a:t>полученных</a:t>
            </a:r>
            <a:r>
              <a:rPr lang="en-US" sz="2000" dirty="0"/>
              <a:t> с </a:t>
            </a:r>
            <a:r>
              <a:rPr lang="en-US" sz="2000" dirty="0" err="1"/>
              <a:t>помощью</a:t>
            </a:r>
            <a:r>
              <a:rPr lang="en-US" sz="2000" dirty="0"/>
              <a:t> </a:t>
            </a:r>
            <a:r>
              <a:rPr lang="ru-RU" sz="2000" dirty="0"/>
              <a:t>камер внешнего наблюдения</a:t>
            </a:r>
            <a:r>
              <a:rPr lang="en-US" sz="2000" dirty="0"/>
              <a:t>. </a:t>
            </a:r>
            <a:r>
              <a:rPr lang="ru-RU" sz="2000" dirty="0"/>
              <a:t>Одной из задач является поиск и трекинг определённых людей на этих видео, для последующего анализа.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FFA6F3-8716-4A78-BD6F-10BDCA6F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52" y="3767752"/>
            <a:ext cx="4566627" cy="26105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2F2476-E44D-498B-94D8-60C5109AA425}"/>
              </a:ext>
            </a:extLst>
          </p:cNvPr>
          <p:cNvSpPr/>
          <p:nvPr/>
        </p:nvSpPr>
        <p:spPr>
          <a:xfrm>
            <a:off x="724221" y="4069304"/>
            <a:ext cx="2907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Обработка видео данных например позволяет находить людей обладающих определенными признаками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00277-C337-4851-87F9-4C9F2135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ru-RU" sz="36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3DA4D-DEF2-4683-9C84-888D09E2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Обучить нейросеть для определения класса одежды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Соединить 3 технологии</a:t>
            </a:r>
            <a:r>
              <a:rPr lang="en-US" dirty="0"/>
              <a:t>: </a:t>
            </a:r>
            <a:r>
              <a:rPr lang="ru-RU" dirty="0"/>
              <a:t>распознавания людей, трекинг распознанных людей и классификации одежды, одетой на людей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Написать пользовательское приложение, в котором можно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Загружать и воспроизводить загруженные видео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Обрабатывать видео с помощью технологий указанных выше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Воспроизводить видео с выделенными треками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Фильтровать треки по определенному классу одежды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Редактировать треки</a:t>
            </a:r>
          </a:p>
        </p:txBody>
      </p:sp>
    </p:spTree>
    <p:extLst>
      <p:ext uri="{BB962C8B-B14F-4D97-AF65-F5344CB8AC3E}">
        <p14:creationId xmlns:p14="http://schemas.microsoft.com/office/powerpoint/2010/main" val="104729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D61D9-8A8A-40DB-ADA6-BE2031F2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288408"/>
          </a:xfrm>
        </p:spPr>
        <p:txBody>
          <a:bodyPr>
            <a:normAutofit/>
          </a:bodyPr>
          <a:lstStyle/>
          <a:p>
            <a:r>
              <a:rPr lang="ru-RU" sz="3200" dirty="0"/>
              <a:t>Входные и выходные данные</a:t>
            </a:r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61E9AAA0-6382-4D85-BE85-78D90328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463" y="2056854"/>
            <a:ext cx="5687082" cy="311551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ru-RU" sz="1800" dirty="0"/>
              <a:t>Для обучения классификатора одежды использовался</a:t>
            </a:r>
            <a:r>
              <a:rPr lang="en-US" sz="1800" dirty="0"/>
              <a:t> </a:t>
            </a:r>
            <a:r>
              <a:rPr lang="ru-RU" sz="1800" dirty="0" err="1"/>
              <a:t>датасет</a:t>
            </a:r>
            <a:r>
              <a:rPr lang="ru-RU" sz="1800" dirty="0"/>
              <a:t> </a:t>
            </a:r>
            <a:r>
              <a:rPr lang="en-US" sz="1800" dirty="0" err="1"/>
              <a:t>DeepFashion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ru-RU" sz="1800" dirty="0" err="1"/>
              <a:t>Датасет</a:t>
            </a:r>
            <a:r>
              <a:rPr lang="ru-RU" sz="1800" dirty="0"/>
              <a:t> содержит более 200000 фотографий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ru-RU" sz="1800" dirty="0"/>
              <a:t>Для каждой фотографии указан один из 50 классов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 Так как обучалась нейросеть </a:t>
            </a:r>
            <a:r>
              <a:rPr lang="en-US" sz="1800" dirty="0" err="1"/>
              <a:t>ResNet</a:t>
            </a:r>
            <a:r>
              <a:rPr lang="ru-RU" sz="1800" dirty="0"/>
              <a:t>50, то входные фотографии имели размерность 224х224х3 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ru-RU" sz="2000" dirty="0"/>
              <a:t>Входные данные в пользовательское приложение – видеофайлы в формате </a:t>
            </a:r>
            <a:r>
              <a:rPr lang="en-US" sz="2000" dirty="0"/>
              <a:t>.mp4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0A8BE0-F5AD-4522-B1CF-F5D7B404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08" y="2349227"/>
            <a:ext cx="2438829" cy="1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3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F30ED-0494-4BF3-B6C3-40B82ADA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Архитектура</a:t>
            </a:r>
            <a:r>
              <a:rPr lang="ru-RU" sz="4000" dirty="0"/>
              <a:t> </a:t>
            </a:r>
            <a:r>
              <a:rPr lang="ru-RU" sz="3600" dirty="0"/>
              <a:t>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5D06BD5-210F-435A-8DD2-76FBAD8B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68" y="2008599"/>
            <a:ext cx="7290053" cy="4023360"/>
          </a:xfrm>
        </p:spPr>
        <p:txBody>
          <a:bodyPr/>
          <a:lstStyle/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611D0F9-F4EF-4BB5-8C87-59367A7DD862}"/>
              </a:ext>
            </a:extLst>
          </p:cNvPr>
          <p:cNvSpPr/>
          <p:nvPr/>
        </p:nvSpPr>
        <p:spPr>
          <a:xfrm>
            <a:off x="573547" y="3491513"/>
            <a:ext cx="1855695" cy="1133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Пользовательское приложение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52868BF-2357-409A-B524-991B9285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7" y="1905913"/>
            <a:ext cx="894521" cy="894521"/>
          </a:xfrm>
          <a:prstGeom prst="rect">
            <a:avLst/>
          </a:prstGeom>
        </p:spPr>
      </p:pic>
      <p:pic>
        <p:nvPicPr>
          <p:cNvPr id="36" name="Рисунок 35" descr="Изображение выглядит как текст, визит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277D5C3-BEB6-4A91-8A66-0734BF97E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" y="5322207"/>
            <a:ext cx="950577" cy="950577"/>
          </a:xfrm>
          <a:prstGeom prst="rect">
            <a:avLst/>
          </a:prstGeom>
        </p:spPr>
      </p:pic>
      <p:pic>
        <p:nvPicPr>
          <p:cNvPr id="4" name="Рисунок 3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DDCB3AA3-3434-4365-A59A-F5F8622F4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7" y="3135779"/>
            <a:ext cx="591248" cy="7114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95BC87-0816-40FF-995A-6B0092357969}"/>
              </a:ext>
            </a:extLst>
          </p:cNvPr>
          <p:cNvSpPr/>
          <p:nvPr/>
        </p:nvSpPr>
        <p:spPr>
          <a:xfrm>
            <a:off x="2902824" y="1905913"/>
            <a:ext cx="1669176" cy="981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Видео проигрыватель 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0B36676-52B1-4F1A-868B-A0C63F0E056D}"/>
              </a:ext>
            </a:extLst>
          </p:cNvPr>
          <p:cNvSpPr/>
          <p:nvPr/>
        </p:nvSpPr>
        <p:spPr>
          <a:xfrm rot="18473309">
            <a:off x="2122501" y="3126839"/>
            <a:ext cx="1117600" cy="1542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C27DFCA-E4DD-449B-9188-370B08D380DA}"/>
              </a:ext>
            </a:extLst>
          </p:cNvPr>
          <p:cNvSpPr/>
          <p:nvPr/>
        </p:nvSpPr>
        <p:spPr>
          <a:xfrm>
            <a:off x="3085348" y="4725843"/>
            <a:ext cx="1785576" cy="105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Список файлов и треков 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19B3D813-5088-4541-82A7-C11D2E9184A8}"/>
              </a:ext>
            </a:extLst>
          </p:cNvPr>
          <p:cNvSpPr/>
          <p:nvPr/>
        </p:nvSpPr>
        <p:spPr>
          <a:xfrm rot="2065065">
            <a:off x="2214821" y="4533502"/>
            <a:ext cx="1006996" cy="154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9ED612E-5657-4B9A-B711-1D12C0053E31}"/>
              </a:ext>
            </a:extLst>
          </p:cNvPr>
          <p:cNvSpPr/>
          <p:nvPr/>
        </p:nvSpPr>
        <p:spPr>
          <a:xfrm>
            <a:off x="5262792" y="1673994"/>
            <a:ext cx="1575767" cy="81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Видеопоток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4F791D8-0C55-43A0-A6AF-229E6BFFCA69}"/>
              </a:ext>
            </a:extLst>
          </p:cNvPr>
          <p:cNvSpPr/>
          <p:nvPr/>
        </p:nvSpPr>
        <p:spPr>
          <a:xfrm>
            <a:off x="5262791" y="2779585"/>
            <a:ext cx="1575767" cy="81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/>
              <a:t>Отрисовщик</a:t>
            </a:r>
            <a:endParaRPr lang="ru-RU" sz="1600" dirty="0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387C473C-35FF-4C31-8E89-144274F008B1}"/>
              </a:ext>
            </a:extLst>
          </p:cNvPr>
          <p:cNvSpPr/>
          <p:nvPr/>
        </p:nvSpPr>
        <p:spPr>
          <a:xfrm rot="20722402">
            <a:off x="4407738" y="1892184"/>
            <a:ext cx="1000955" cy="1215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0AE23CCB-B61B-4418-AE08-7842C1724F78}"/>
              </a:ext>
            </a:extLst>
          </p:cNvPr>
          <p:cNvSpPr/>
          <p:nvPr/>
        </p:nvSpPr>
        <p:spPr>
          <a:xfrm rot="943077">
            <a:off x="4429257" y="2725916"/>
            <a:ext cx="1013412" cy="123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432C919-B701-4A6A-B14B-04D6CA647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66" y="2165978"/>
            <a:ext cx="916668" cy="770000"/>
          </a:xfrm>
          <a:prstGeom prst="rect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49E95F8-F0CE-4F70-962C-7F4F1E2DFB8A}"/>
              </a:ext>
            </a:extLst>
          </p:cNvPr>
          <p:cNvSpPr/>
          <p:nvPr/>
        </p:nvSpPr>
        <p:spPr>
          <a:xfrm>
            <a:off x="5516784" y="4204469"/>
            <a:ext cx="1575767" cy="81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Трекинг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E2F7F7F-EA17-467E-B5BC-E69BD261BD0A}"/>
              </a:ext>
            </a:extLst>
          </p:cNvPr>
          <p:cNvSpPr/>
          <p:nvPr/>
        </p:nvSpPr>
        <p:spPr>
          <a:xfrm>
            <a:off x="5516784" y="5408328"/>
            <a:ext cx="1575767" cy="81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Классификатор</a:t>
            </a:r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B85DC86B-7828-4284-9A97-CEB632DEF829}"/>
              </a:ext>
            </a:extLst>
          </p:cNvPr>
          <p:cNvSpPr/>
          <p:nvPr/>
        </p:nvSpPr>
        <p:spPr>
          <a:xfrm rot="18603118">
            <a:off x="3899872" y="4157634"/>
            <a:ext cx="1866547" cy="877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B63D2226-3751-4411-8ABA-CEFB16874D99}"/>
              </a:ext>
            </a:extLst>
          </p:cNvPr>
          <p:cNvSpPr/>
          <p:nvPr/>
        </p:nvSpPr>
        <p:spPr>
          <a:xfrm rot="328153">
            <a:off x="4685738" y="5517802"/>
            <a:ext cx="1013412" cy="123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E58C8173-CD8B-4CD9-B33D-EB4A5513485E}"/>
              </a:ext>
            </a:extLst>
          </p:cNvPr>
          <p:cNvSpPr/>
          <p:nvPr/>
        </p:nvSpPr>
        <p:spPr>
          <a:xfrm rot="20722402">
            <a:off x="4653210" y="4732255"/>
            <a:ext cx="1000955" cy="1215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3D6D7-5E13-4911-A435-9F4499ADE46C}"/>
              </a:ext>
            </a:extLst>
          </p:cNvPr>
          <p:cNvSpPr txBox="1"/>
          <p:nvPr/>
        </p:nvSpPr>
        <p:spPr>
          <a:xfrm>
            <a:off x="5262791" y="1624335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</a:t>
            </a:r>
            <a:endParaRPr lang="ru-R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5F6330-0B1C-4B95-9E69-D6CE75C9116A}"/>
              </a:ext>
            </a:extLst>
          </p:cNvPr>
          <p:cNvSpPr txBox="1"/>
          <p:nvPr/>
        </p:nvSpPr>
        <p:spPr>
          <a:xfrm>
            <a:off x="5467259" y="4199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</a:t>
            </a:r>
            <a:endParaRPr lang="ru-R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D550B-91C4-448B-B477-7F371505FD79}"/>
              </a:ext>
            </a:extLst>
          </p:cNvPr>
          <p:cNvSpPr txBox="1"/>
          <p:nvPr/>
        </p:nvSpPr>
        <p:spPr>
          <a:xfrm>
            <a:off x="5467259" y="5367818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Thread</a:t>
            </a:r>
            <a:endParaRPr lang="ru-RU" sz="1200" dirty="0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E6E48AE-432B-4FAE-A41B-BE4882409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61" y="5579393"/>
            <a:ext cx="1418729" cy="1418729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рисунок, еда&#10;&#10;Автоматически созданное описание">
            <a:extLst>
              <a:ext uri="{FF2B5EF4-FFF2-40B4-BE49-F238E27FC236}">
                <a16:creationId xmlns:a16="http://schemas.microsoft.com/office/drawing/2014/main" id="{6CA6FD85-412E-414D-8A67-067CB721E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52" y="4097047"/>
            <a:ext cx="1798860" cy="3307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7683B3C-DCA5-45AF-98A3-E2CC3B054587}"/>
              </a:ext>
            </a:extLst>
          </p:cNvPr>
          <p:cNvSpPr txBox="1"/>
          <p:nvPr/>
        </p:nvSpPr>
        <p:spPr>
          <a:xfrm>
            <a:off x="6811234" y="4612366"/>
            <a:ext cx="12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DeepSort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744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82A8-4366-4F64-8A6A-B2F2839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Демонстрация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8926A0B-BFD5-4E64-8701-1DE8B21F2B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7218" y="2084832"/>
            <a:ext cx="6710932" cy="41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BD882-14F6-4576-A98E-34149C328779}"/>
              </a:ext>
            </a:extLst>
          </p:cNvPr>
          <p:cNvSpPr txBox="1">
            <a:spLocks/>
          </p:cNvSpPr>
          <p:nvPr/>
        </p:nvSpPr>
        <p:spPr>
          <a:xfrm>
            <a:off x="1475363" y="2454503"/>
            <a:ext cx="6193272" cy="9281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Спасибо за внимание!</a:t>
            </a:r>
          </a:p>
        </p:txBody>
      </p:sp>
      <p:pic>
        <p:nvPicPr>
          <p:cNvPr id="3" name="Shape 128">
            <a:extLst>
              <a:ext uri="{FF2B5EF4-FFF2-40B4-BE49-F238E27FC236}">
                <a16:creationId xmlns:a16="http://schemas.microsoft.com/office/drawing/2014/main" id="{E6AF78CE-40CE-4897-8FCF-7B64DB6539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8602" y="286124"/>
            <a:ext cx="1719199" cy="1756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064B0-FB99-427C-9C60-7E0AA97464C7}"/>
              </a:ext>
            </a:extLst>
          </p:cNvPr>
          <p:cNvSpPr txBox="1"/>
          <p:nvPr/>
        </p:nvSpPr>
        <p:spPr>
          <a:xfrm>
            <a:off x="3550023" y="5863944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 2020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CD5B1-787E-419B-BBAA-5B43073E4E19}"/>
              </a:ext>
            </a:extLst>
          </p:cNvPr>
          <p:cNvSpPr/>
          <p:nvPr/>
        </p:nvSpPr>
        <p:spPr>
          <a:xfrm>
            <a:off x="2286000" y="34753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Потапенков Даниил Андреевич</a:t>
            </a:r>
          </a:p>
          <a:p>
            <a:pPr algn="ctr"/>
            <a:endParaRPr lang="ru-RU" dirty="0"/>
          </a:p>
          <a:p>
            <a:pPr algn="ctr"/>
            <a:r>
              <a:rPr lang="en-US" dirty="0"/>
              <a:t>dapotapenkov@edu.hse.ru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1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1214</TotalTime>
  <Words>249</Words>
  <Application>Microsoft Office PowerPoint</Application>
  <PresentationFormat>Экран (4:3)</PresentationFormat>
  <Paragraphs>50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Karla</vt:lpstr>
      <vt:lpstr>Nunito Sans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Описание предметной области и ее Актуальность </vt:lpstr>
      <vt:lpstr>задачи работы</vt:lpstr>
      <vt:lpstr>Входные и выходные данные</vt:lpstr>
      <vt:lpstr>Архитектура приложения</vt:lpstr>
      <vt:lpstr>Демонстрация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Потапенков Даниил Андреевич</dc:creator>
  <cp:lastModifiedBy>Даниил Потапенков</cp:lastModifiedBy>
  <cp:revision>67</cp:revision>
  <dcterms:created xsi:type="dcterms:W3CDTF">2018-05-23T05:57:48Z</dcterms:created>
  <dcterms:modified xsi:type="dcterms:W3CDTF">2020-04-13T22:09:46Z</dcterms:modified>
</cp:coreProperties>
</file>