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9F11-2ECB-41CC-A681-997C631C7E15}" type="datetimeFigureOut">
              <a:rPr lang="ru-RU" smtClean="0"/>
              <a:t>25.12.2015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68D9C-6A41-4A42-8920-0E6E43F2D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70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8D9C-6A41-4A42-8920-0E6E43F2D91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358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F041-8B6C-49DC-A15F-E1FD04C8A71D}" type="datetimeFigureOut">
              <a:rPr lang="ru-RU" smtClean="0"/>
              <a:t>25.12.2015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6FED-84F8-45A3-A3D8-E13F4DF7CAEB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F041-8B6C-49DC-A15F-E1FD04C8A71D}" type="datetimeFigureOut">
              <a:rPr lang="ru-RU" smtClean="0"/>
              <a:t>25.12.2015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6FED-84F8-45A3-A3D8-E13F4DF7CA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F041-8B6C-49DC-A15F-E1FD04C8A71D}" type="datetimeFigureOut">
              <a:rPr lang="ru-RU" smtClean="0"/>
              <a:t>25.12.2015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6FED-84F8-45A3-A3D8-E13F4DF7CA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F041-8B6C-49DC-A15F-E1FD04C8A71D}" type="datetimeFigureOut">
              <a:rPr lang="ru-RU" smtClean="0"/>
              <a:t>25.12.2015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6FED-84F8-45A3-A3D8-E13F4DF7CAE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F041-8B6C-49DC-A15F-E1FD04C8A71D}" type="datetimeFigureOut">
              <a:rPr lang="ru-RU" smtClean="0"/>
              <a:t>25.12.2015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6FED-84F8-45A3-A3D8-E13F4DF7CA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F041-8B6C-49DC-A15F-E1FD04C8A71D}" type="datetimeFigureOut">
              <a:rPr lang="ru-RU" smtClean="0"/>
              <a:t>25.12.2015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6FED-84F8-45A3-A3D8-E13F4DF7CA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F041-8B6C-49DC-A15F-E1FD04C8A71D}" type="datetimeFigureOut">
              <a:rPr lang="ru-RU" smtClean="0"/>
              <a:t>25.12.2015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6FED-84F8-45A3-A3D8-E13F4DF7CA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F041-8B6C-49DC-A15F-E1FD04C8A71D}" type="datetimeFigureOut">
              <a:rPr lang="ru-RU" smtClean="0"/>
              <a:t>25.12.2015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6FED-84F8-45A3-A3D8-E13F4DF7CA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F041-8B6C-49DC-A15F-E1FD04C8A71D}" type="datetimeFigureOut">
              <a:rPr lang="ru-RU" smtClean="0"/>
              <a:t>25.12.2015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6FED-84F8-45A3-A3D8-E13F4DF7CA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F041-8B6C-49DC-A15F-E1FD04C8A71D}" type="datetimeFigureOut">
              <a:rPr lang="ru-RU" smtClean="0"/>
              <a:t>25.12.2015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6FED-84F8-45A3-A3D8-E13F4DF7CA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F041-8B6C-49DC-A15F-E1FD04C8A71D}" type="datetimeFigureOut">
              <a:rPr lang="ru-RU" smtClean="0"/>
              <a:t>25.12.2015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6FED-84F8-45A3-A3D8-E13F4DF7CAE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3DDF041-8B6C-49DC-A15F-E1FD04C8A71D}" type="datetimeFigureOut">
              <a:rPr lang="ru-RU" smtClean="0"/>
              <a:t>25.12.2015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D2CA6FED-84F8-45A3-A3D8-E13F4DF7CAEB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0" y="5229200"/>
            <a:ext cx="4488160" cy="985664"/>
          </a:xfrm>
        </p:spPr>
        <p:txBody>
          <a:bodyPr/>
          <a:lstStyle/>
          <a:p>
            <a:r>
              <a:rPr lang="en-US" dirty="0" err="1" smtClean="0"/>
              <a:t>Potapov</a:t>
            </a:r>
            <a:r>
              <a:rPr lang="en-US" dirty="0" smtClean="0"/>
              <a:t> Alexander</a:t>
            </a:r>
          </a:p>
          <a:p>
            <a:r>
              <a:rPr lang="en-US" dirty="0" smtClean="0"/>
              <a:t>Group 8V3B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Website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27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stylesheet.css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5" r="73331" b="32478"/>
          <a:stretch/>
        </p:blipFill>
        <p:spPr bwMode="auto">
          <a:xfrm>
            <a:off x="251520" y="1496132"/>
            <a:ext cx="3168352" cy="4310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" t="9678" r="78315" b="30685"/>
          <a:stretch/>
        </p:blipFill>
        <p:spPr bwMode="auto">
          <a:xfrm>
            <a:off x="3491879" y="1472709"/>
            <a:ext cx="2612993" cy="4310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74" r="74757" b="17342"/>
          <a:stretch/>
        </p:blipFill>
        <p:spPr bwMode="auto">
          <a:xfrm>
            <a:off x="6221288" y="1472709"/>
            <a:ext cx="2738264" cy="3168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58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420888"/>
            <a:ext cx="7924800" cy="1143000"/>
          </a:xfrm>
        </p:spPr>
        <p:txBody>
          <a:bodyPr/>
          <a:lstStyle/>
          <a:p>
            <a:r>
              <a:rPr lang="en-US" sz="4400" dirty="0" smtClean="0"/>
              <a:t>Thank you for attention!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4418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0" y="5229200"/>
            <a:ext cx="4488160" cy="985664"/>
          </a:xfrm>
        </p:spPr>
        <p:txBody>
          <a:bodyPr/>
          <a:lstStyle/>
          <a:p>
            <a:r>
              <a:rPr lang="en-US" dirty="0" err="1" smtClean="0"/>
              <a:t>Potapov</a:t>
            </a:r>
            <a:r>
              <a:rPr lang="en-US" dirty="0" smtClean="0"/>
              <a:t> Alexander</a:t>
            </a:r>
          </a:p>
          <a:p>
            <a:r>
              <a:rPr lang="en-US" dirty="0" smtClean="0"/>
              <a:t>Group 8V3B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Website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99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1"/>
          <a:stretch/>
        </p:blipFill>
        <p:spPr bwMode="auto">
          <a:xfrm>
            <a:off x="395536" y="1412776"/>
            <a:ext cx="8568952" cy="419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21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3" r="9687" b="32309"/>
          <a:stretch/>
        </p:blipFill>
        <p:spPr bwMode="auto">
          <a:xfrm>
            <a:off x="168667" y="1844824"/>
            <a:ext cx="8776261" cy="3523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287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5" b="5381"/>
          <a:stretch/>
        </p:blipFill>
        <p:spPr bwMode="auto">
          <a:xfrm>
            <a:off x="180047" y="1268760"/>
            <a:ext cx="8719879" cy="4243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928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bild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9" r="10095" b="20056"/>
          <a:stretch/>
        </p:blipFill>
        <p:spPr bwMode="auto">
          <a:xfrm>
            <a:off x="467544" y="1412776"/>
            <a:ext cx="7989544" cy="388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51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Abilities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3"/>
          <a:stretch/>
        </p:blipFill>
        <p:spPr bwMode="auto">
          <a:xfrm>
            <a:off x="467544" y="1396930"/>
            <a:ext cx="8257766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72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abilities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7" r="10014" b="32846"/>
          <a:stretch/>
        </p:blipFill>
        <p:spPr bwMode="auto">
          <a:xfrm>
            <a:off x="467544" y="1844824"/>
            <a:ext cx="8291519" cy="330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72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3"/>
          <a:stretch/>
        </p:blipFill>
        <p:spPr bwMode="auto">
          <a:xfrm>
            <a:off x="323528" y="1340768"/>
            <a:ext cx="8424936" cy="412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485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0" r="9879" b="32178"/>
          <a:stretch/>
        </p:blipFill>
        <p:spPr bwMode="auto">
          <a:xfrm>
            <a:off x="258422" y="1844824"/>
            <a:ext cx="8568952" cy="3440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8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103</TotalTime>
  <Words>27</Words>
  <Application>Microsoft Office PowerPoint</Application>
  <PresentationFormat>Экран (4:3)</PresentationFormat>
  <Paragraphs>17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Горизонт</vt:lpstr>
      <vt:lpstr>My Website</vt:lpstr>
      <vt:lpstr>MAin</vt:lpstr>
      <vt:lpstr>Main</vt:lpstr>
      <vt:lpstr>Build</vt:lpstr>
      <vt:lpstr>bild</vt:lpstr>
      <vt:lpstr>Abilities</vt:lpstr>
      <vt:lpstr>abilities</vt:lpstr>
      <vt:lpstr>history</vt:lpstr>
      <vt:lpstr>history</vt:lpstr>
      <vt:lpstr>stylesheet.css</vt:lpstr>
      <vt:lpstr>Thank you for attention!</vt:lpstr>
      <vt:lpstr>My Website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Website</dc:title>
  <dc:creator>Crystal Maiden</dc:creator>
  <cp:lastModifiedBy>Crystal Maiden</cp:lastModifiedBy>
  <cp:revision>5</cp:revision>
  <dcterms:created xsi:type="dcterms:W3CDTF">2015-12-24T18:47:19Z</dcterms:created>
  <dcterms:modified xsi:type="dcterms:W3CDTF">2015-12-25T04:27:18Z</dcterms:modified>
</cp:coreProperties>
</file>