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1179" r:id="rId3"/>
    <p:sldId id="1181" r:id="rId4"/>
    <p:sldId id="1186" r:id="rId5"/>
    <p:sldId id="1185" r:id="rId6"/>
    <p:sldId id="1174" r:id="rId7"/>
    <p:sldId id="1182" r:id="rId8"/>
    <p:sldId id="1177" r:id="rId9"/>
    <p:sldId id="1184" r:id="rId10"/>
    <p:sldId id="11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C427-DA20-4ECE-BB73-A368747ABEDA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46FE-0C53-4C6F-BF63-E9E9386AB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6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Primer on Link Sign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Strategy to Solve a Link Sign Prediction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Strategy to Solve a Link Sign Prediction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Strategy to Solve a Link Sign Prediction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Strategy to Solve a Link Sign Prediction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083D3-F5C3-3A4C-88FE-7E3A7F8603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CFDC-566D-4CF3-832E-8CC75787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702EFC-A17A-48E5-A834-67313F6E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49343-0617-4F16-9EDD-2A1D21FD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C3584-59D2-4685-866F-86B8DD34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89BCF-9B6B-4E59-A3B6-D8D5DAF3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DC2DD-D296-4FD3-9A90-F7C8EB76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81AF-B531-4ADE-813C-8C9A05883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5CFB0-45F0-46C0-A90E-63D76789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73FC-5972-492D-9074-A9B6A180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9345A-4567-4164-AFE9-2A393E55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19AD49-0061-49E0-B2BE-27063E549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8052F-9B2C-4C56-A05C-18EC38FF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C3B10-E22E-4D45-99DF-512286D8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4778-DD4B-46C2-8206-C0ED689C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3ECB8-D8D3-46DE-8261-A96C93D4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B86E0-7C25-46D5-A3D1-9A9D9062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F84E8-8262-4B01-B54E-93AA7833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03046-610E-4C4F-86C8-3110D53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7BA1B-82B6-4F06-B6A4-56A7554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7B7B3-DAE0-4F5E-B239-1B2EC70F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3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741B6-5938-454A-9B15-354277C7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22640-9CC9-4E0B-8A64-DE90C969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9D344-53AF-4DB0-82BD-215DE35E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87203-C60B-48A6-8FA4-081924C8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B099D-1D05-482E-8FD7-6228074C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259D-5C34-4A8D-93EA-520713EE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6526A-98EF-4F64-8275-57409CAE0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33F2B-D350-4CCC-A62C-77BF7CD0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ED262-82EF-49F4-991F-FDFE7EB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4C7E2-34AB-4459-BD96-4DBDC489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8EC2D-51D1-482E-ACAF-BE525F34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36481-E117-466C-9CAF-02E68DB4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E987F-5B9B-4E1C-A64C-E3CD217A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C759F-B843-4DA6-93F6-CA57D68B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01470-C893-4CE2-84DB-414804A39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78575-7E8E-4F24-A806-8E2251FC9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1D1A4-CDB1-4C36-9F9A-0A31E4F2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3CF44-E4BB-4401-B00F-4E93123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DD9D8-0A2C-45F5-B0EF-E5281F7C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B6692-C436-4EDA-9EE9-CC359D3D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E9359-C3DB-4BB3-8AFC-A8933A2E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787BC-8861-42DB-AE98-63160C31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C0DE3-6300-4D1B-9A54-DBBE8532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2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73A31E-BDD4-466C-BD38-70339D54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3569DA-63D1-4FF1-BB7D-B8FA7293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30827-B5B9-4DAB-A3AE-4B35745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73468-A5B1-4444-8A5E-88A76A82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428ED-7C25-439B-B336-EFFDD360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6A312-16FB-41C9-B1A9-9EA52250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66EF5-ADC4-4904-9B7E-6036500E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1200A-5BE2-4620-BA80-1ADEFC21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81846-F409-4004-A538-1A1F1A05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AD26-80B4-49BB-BD69-7B1B8107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656D2-F527-41E3-BDAB-B14E59311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9A8C4-7CB3-48E5-9644-475C9B07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E969C-C373-46B9-883C-1457EB42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BA3DB-40B9-40A2-8525-C2D5B2F1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D8375-E71E-4B9D-B17B-98F0A91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1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6885B7-78CE-4D35-88C5-80B50D6D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6B44E-06CF-4C81-9D5F-D43BC947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2ABFA-B893-4FB4-9E02-B37C02207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CF08-6AC9-4B9F-A304-D66B40172A61}" type="datetimeFigureOut">
              <a:rPr lang="zh-CN" altLang="en-US" smtClean="0"/>
              <a:t>2022-4-24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899B6-1F01-47D2-840C-9FE0EC392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37AE0-9EDF-4922-A8D2-0D7C44F33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C0BB-A409-4DB6-A7FD-79B739048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2.jpg"/><Relationship Id="rId10" Type="http://schemas.openxmlformats.org/officeDocument/2006/relationships/image" Target="../media/image5.png"/><Relationship Id="rId4" Type="http://schemas.openxmlformats.org/officeDocument/2006/relationships/image" Target="../media/image11.jp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6.png"/><Relationship Id="rId3" Type="http://schemas.openxmlformats.org/officeDocument/2006/relationships/image" Target="../media/image13.jp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3" Type="http://schemas.openxmlformats.org/officeDocument/2006/relationships/image" Target="../media/image13.jpg"/><Relationship Id="rId7" Type="http://schemas.openxmlformats.org/officeDocument/2006/relationships/image" Target="../media/image8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A0A4D-CEB4-46A0-BD0E-C48F0E23D690}"/>
              </a:ext>
            </a:extLst>
          </p:cNvPr>
          <p:cNvSpPr txBox="1"/>
          <p:nvPr/>
        </p:nvSpPr>
        <p:spPr>
          <a:xfrm>
            <a:off x="606392" y="1706046"/>
            <a:ext cx="11585608" cy="436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tone Sans II ITC Std Sm Cn" panose="020B0706040503020204" pitchFamily="34" charset="0"/>
              </a:rPr>
              <a:t>W A S H I N G T O N   S T A T E   U N I V E R S I T Y</a:t>
            </a:r>
          </a:p>
          <a:p>
            <a:pPr algn="ctr">
              <a:spcAft>
                <a:spcPts val="1000"/>
              </a:spcAft>
            </a:pPr>
            <a:endParaRPr lang="en-US" sz="4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4000" b="1" dirty="0">
                <a:solidFill>
                  <a:srgbClr val="B00325"/>
                </a:solidFill>
                <a:latin typeface="Stone Sans II ITC Std X Bd Cn" panose="020B0A06040503020204" pitchFamily="34" charset="0"/>
              </a:rPr>
              <a:t>Link sign prediction in the undirected graph</a:t>
            </a:r>
          </a:p>
          <a:p>
            <a:pPr algn="ctr"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Stone Sans II ITC Std Sm Cn" panose="020B0706040503020204" pitchFamily="34" charset="0"/>
              </a:rPr>
              <a:t>Presentation to Course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Stone Sans II ITC Std Sm Cn" panose="020B0706040503020204" pitchFamily="34" charset="0"/>
              </a:rPr>
              <a:t>CPT_S_591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Stone Sans II ITC Std Sm Cn" panose="020B0706040503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000" b="1" dirty="0">
              <a:solidFill>
                <a:schemeClr val="bg1">
                  <a:lumMod val="50000"/>
                </a:schemeClr>
              </a:solidFill>
              <a:latin typeface="Stone Sans II ITC Std Bk Cn" panose="020B0506040503020204" pitchFamily="34" charset="77"/>
            </a:endParaRPr>
          </a:p>
          <a:p>
            <a:pPr algn="ctr">
              <a:spcAft>
                <a:spcPts val="1200"/>
              </a:spcAft>
            </a:pP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Tengyang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 Zhang, 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Rusu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 Wu, Yi Yao </a:t>
            </a:r>
          </a:p>
          <a:p>
            <a:pPr algn="ctr">
              <a:spcAft>
                <a:spcPts val="1200"/>
              </a:spcAft>
            </a:pPr>
            <a:endParaRPr lang="en-US" sz="2200" b="1" dirty="0">
              <a:solidFill>
                <a:schemeClr val="bg2">
                  <a:lumMod val="50000"/>
                </a:schemeClr>
              </a:solidFill>
              <a:latin typeface="Stone Sans II ITC Std Bk Cn" panose="020B0506040503020204" pitchFamily="34" charset="77"/>
            </a:endParaRPr>
          </a:p>
          <a:p>
            <a:pPr algn="ctr">
              <a:spcAft>
                <a:spcPts val="120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tone Sans II ITC Std Sm Cn" panose="020B0706040503020204" pitchFamily="34" charset="0"/>
              </a:rPr>
              <a:t>School of Electrical Engineering &amp; Computer Science</a:t>
            </a:r>
          </a:p>
          <a:p>
            <a:pPr algn="ctr">
              <a:spcAft>
                <a:spcPts val="1200"/>
              </a:spcAft>
            </a:pPr>
            <a:endParaRPr lang="en-US" sz="1000" b="1" i="1" dirty="0">
              <a:solidFill>
                <a:schemeClr val="bg1">
                  <a:lumMod val="50000"/>
                </a:schemeClr>
              </a:solidFill>
              <a:latin typeface="Stone Sans II ITC Std Sm Cn" panose="020B0502040503020204" pitchFamily="34" charset="77"/>
            </a:endParaRP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tone Sans II ITC Std Sm Cn" panose="020B0706040503020204" pitchFamily="34" charset="0"/>
              </a:rPr>
              <a:t>APRIL 26, 2022</a:t>
            </a:r>
          </a:p>
        </p:txBody>
      </p:sp>
    </p:spTree>
    <p:extLst>
      <p:ext uri="{BB962C8B-B14F-4D97-AF65-F5344CB8AC3E}">
        <p14:creationId xmlns:p14="http://schemas.microsoft.com/office/powerpoint/2010/main" val="23849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8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pic>
        <p:nvPicPr>
          <p:cNvPr id="7" name="图片 6" descr="形状, 圆圈&#10;&#10;描述已自动生成">
            <a:extLst>
              <a:ext uri="{FF2B5EF4-FFF2-40B4-BE49-F238E27FC236}">
                <a16:creationId xmlns:a16="http://schemas.microsoft.com/office/drawing/2014/main" id="{CA6E5199-5A73-4464-98A1-9CCBBB26B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84" y="1260489"/>
            <a:ext cx="1182529" cy="1151573"/>
          </a:xfrm>
          <a:prstGeom prst="rect">
            <a:avLst/>
          </a:prstGeom>
        </p:spPr>
      </p:pic>
      <p:pic>
        <p:nvPicPr>
          <p:cNvPr id="16" name="图形 15" descr="男人 纯色填充">
            <a:extLst>
              <a:ext uri="{FF2B5EF4-FFF2-40B4-BE49-F238E27FC236}">
                <a16:creationId xmlns:a16="http://schemas.microsoft.com/office/drawing/2014/main" id="{40E147D1-FD74-4945-8982-06C899A4B7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3088" y="1470515"/>
            <a:ext cx="731520" cy="731520"/>
          </a:xfrm>
          <a:prstGeom prst="rect">
            <a:avLst/>
          </a:prstGeom>
        </p:spPr>
      </p:pic>
      <p:pic>
        <p:nvPicPr>
          <p:cNvPr id="17" name="图片 16" descr="形状, 圆圈&#10;&#10;描述已自动生成">
            <a:extLst>
              <a:ext uri="{FF2B5EF4-FFF2-40B4-BE49-F238E27FC236}">
                <a16:creationId xmlns:a16="http://schemas.microsoft.com/office/drawing/2014/main" id="{3027C1E0-E8F7-4179-8042-683A1B0C5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60" y="2413837"/>
            <a:ext cx="1182529" cy="1151573"/>
          </a:xfrm>
          <a:prstGeom prst="rect">
            <a:avLst/>
          </a:prstGeom>
        </p:spPr>
      </p:pic>
      <p:pic>
        <p:nvPicPr>
          <p:cNvPr id="18" name="图形 17" descr="男人 纯色填充">
            <a:extLst>
              <a:ext uri="{FF2B5EF4-FFF2-40B4-BE49-F238E27FC236}">
                <a16:creationId xmlns:a16="http://schemas.microsoft.com/office/drawing/2014/main" id="{802D340B-10E5-45B9-9C4B-1CB06489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3364" y="2623863"/>
            <a:ext cx="731520" cy="731520"/>
          </a:xfrm>
          <a:prstGeom prst="rect">
            <a:avLst/>
          </a:prstGeom>
        </p:spPr>
      </p:pic>
      <p:pic>
        <p:nvPicPr>
          <p:cNvPr id="19" name="图片 18" descr="形状, 圆圈&#10;&#10;描述已自动生成">
            <a:extLst>
              <a:ext uri="{FF2B5EF4-FFF2-40B4-BE49-F238E27FC236}">
                <a16:creationId xmlns:a16="http://schemas.microsoft.com/office/drawing/2014/main" id="{28916352-5846-4078-B70B-79F80DB1E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04" y="3218974"/>
            <a:ext cx="1182529" cy="1151573"/>
          </a:xfrm>
          <a:prstGeom prst="rect">
            <a:avLst/>
          </a:prstGeom>
        </p:spPr>
      </p:pic>
      <p:pic>
        <p:nvPicPr>
          <p:cNvPr id="20" name="图形 19" descr="男人 纯色填充">
            <a:extLst>
              <a:ext uri="{FF2B5EF4-FFF2-40B4-BE49-F238E27FC236}">
                <a16:creationId xmlns:a16="http://schemas.microsoft.com/office/drawing/2014/main" id="{5494DF7B-60B7-4ED7-B397-FDF1E338F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2108" y="3429000"/>
            <a:ext cx="731520" cy="731520"/>
          </a:xfrm>
          <a:prstGeom prst="rect">
            <a:avLst/>
          </a:prstGeom>
        </p:spPr>
      </p:pic>
      <p:pic>
        <p:nvPicPr>
          <p:cNvPr id="21" name="图片 20" descr="形状, 圆圈&#10;&#10;描述已自动生成">
            <a:extLst>
              <a:ext uri="{FF2B5EF4-FFF2-40B4-BE49-F238E27FC236}">
                <a16:creationId xmlns:a16="http://schemas.microsoft.com/office/drawing/2014/main" id="{65523AB9-CF29-42DF-A0D9-4AA291D3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9" y="4903849"/>
            <a:ext cx="1182529" cy="1151573"/>
          </a:xfrm>
          <a:prstGeom prst="rect">
            <a:avLst/>
          </a:prstGeom>
        </p:spPr>
      </p:pic>
      <p:pic>
        <p:nvPicPr>
          <p:cNvPr id="22" name="图形 21" descr="男人 纯色填充">
            <a:extLst>
              <a:ext uri="{FF2B5EF4-FFF2-40B4-BE49-F238E27FC236}">
                <a16:creationId xmlns:a16="http://schemas.microsoft.com/office/drawing/2014/main" id="{170393DE-16B0-409B-8878-422285E63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1823" y="5113875"/>
            <a:ext cx="731520" cy="731520"/>
          </a:xfrm>
          <a:prstGeom prst="rect">
            <a:avLst/>
          </a:prstGeom>
        </p:spPr>
      </p:pic>
      <p:pic>
        <p:nvPicPr>
          <p:cNvPr id="23" name="图片 22" descr="形状, 圆圈&#10;&#10;描述已自动生成">
            <a:extLst>
              <a:ext uri="{FF2B5EF4-FFF2-40B4-BE49-F238E27FC236}">
                <a16:creationId xmlns:a16="http://schemas.microsoft.com/office/drawing/2014/main" id="{3C14DA4C-27C2-4D82-A67B-6EFF05409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10" y="1262264"/>
            <a:ext cx="1182529" cy="1151573"/>
          </a:xfrm>
          <a:prstGeom prst="rect">
            <a:avLst/>
          </a:prstGeom>
        </p:spPr>
      </p:pic>
      <p:pic>
        <p:nvPicPr>
          <p:cNvPr id="24" name="图形 23" descr="男人 纯色填充">
            <a:extLst>
              <a:ext uri="{FF2B5EF4-FFF2-40B4-BE49-F238E27FC236}">
                <a16:creationId xmlns:a16="http://schemas.microsoft.com/office/drawing/2014/main" id="{34AE7E05-5347-4B4A-897C-A533C78B3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9814" y="1472290"/>
            <a:ext cx="731520" cy="731520"/>
          </a:xfrm>
          <a:prstGeom prst="rect">
            <a:avLst/>
          </a:prstGeom>
        </p:spPr>
      </p:pic>
      <p:pic>
        <p:nvPicPr>
          <p:cNvPr id="25" name="图片 24" descr="形状, 圆圈&#10;&#10;描述已自动生成">
            <a:extLst>
              <a:ext uri="{FF2B5EF4-FFF2-40B4-BE49-F238E27FC236}">
                <a16:creationId xmlns:a16="http://schemas.microsoft.com/office/drawing/2014/main" id="{EBFB0F74-DA35-4BF0-9037-6429A393F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65" y="2393243"/>
            <a:ext cx="1182529" cy="1151573"/>
          </a:xfrm>
          <a:prstGeom prst="rect">
            <a:avLst/>
          </a:prstGeom>
        </p:spPr>
      </p:pic>
      <p:pic>
        <p:nvPicPr>
          <p:cNvPr id="26" name="图形 25" descr="男人 纯色填充">
            <a:extLst>
              <a:ext uri="{FF2B5EF4-FFF2-40B4-BE49-F238E27FC236}">
                <a16:creationId xmlns:a16="http://schemas.microsoft.com/office/drawing/2014/main" id="{4A453B4C-5F8B-4169-AD87-0DC473364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1269" y="2603269"/>
            <a:ext cx="731520" cy="731520"/>
          </a:xfrm>
          <a:prstGeom prst="rect">
            <a:avLst/>
          </a:prstGeom>
        </p:spPr>
      </p:pic>
      <p:pic>
        <p:nvPicPr>
          <p:cNvPr id="27" name="图片 26" descr="形状, 圆圈&#10;&#10;描述已自动生成">
            <a:extLst>
              <a:ext uri="{FF2B5EF4-FFF2-40B4-BE49-F238E27FC236}">
                <a16:creationId xmlns:a16="http://schemas.microsoft.com/office/drawing/2014/main" id="{42EE664E-40DA-43EB-A6FC-4A706321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85" y="4903849"/>
            <a:ext cx="1182529" cy="1151573"/>
          </a:xfrm>
          <a:prstGeom prst="rect">
            <a:avLst/>
          </a:prstGeom>
        </p:spPr>
      </p:pic>
      <p:pic>
        <p:nvPicPr>
          <p:cNvPr id="28" name="图形 27" descr="男人 纯色填充">
            <a:extLst>
              <a:ext uri="{FF2B5EF4-FFF2-40B4-BE49-F238E27FC236}">
                <a16:creationId xmlns:a16="http://schemas.microsoft.com/office/drawing/2014/main" id="{98D9BF11-A212-4938-ACDA-69825C3BA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2789" y="5113875"/>
            <a:ext cx="731520" cy="731520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D21122-F747-4F56-A88D-18E58F54D95F}"/>
              </a:ext>
            </a:extLst>
          </p:cNvPr>
          <p:cNvCxnSpPr>
            <a:cxnSpLocks/>
          </p:cNvCxnSpPr>
          <p:nvPr/>
        </p:nvCxnSpPr>
        <p:spPr>
          <a:xfrm flipH="1">
            <a:off x="3648304" y="2115127"/>
            <a:ext cx="1025296" cy="600364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10885C-E0AF-46C8-A38B-859903253063}"/>
              </a:ext>
            </a:extLst>
          </p:cNvPr>
          <p:cNvCxnSpPr>
            <a:cxnSpLocks/>
          </p:cNvCxnSpPr>
          <p:nvPr/>
        </p:nvCxnSpPr>
        <p:spPr>
          <a:xfrm flipH="1" flipV="1">
            <a:off x="3648304" y="3266700"/>
            <a:ext cx="1727260" cy="42496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21B686E-F3CE-40B0-AF69-B309E0C5D74E}"/>
              </a:ext>
            </a:extLst>
          </p:cNvPr>
          <p:cNvCxnSpPr>
            <a:cxnSpLocks/>
          </p:cNvCxnSpPr>
          <p:nvPr/>
        </p:nvCxnSpPr>
        <p:spPr>
          <a:xfrm flipH="1">
            <a:off x="4903343" y="4286776"/>
            <a:ext cx="816770" cy="827099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44CA9F4-815A-4650-9556-FB2993484CA6}"/>
              </a:ext>
            </a:extLst>
          </p:cNvPr>
          <p:cNvCxnSpPr>
            <a:cxnSpLocks/>
          </p:cNvCxnSpPr>
          <p:nvPr/>
        </p:nvCxnSpPr>
        <p:spPr>
          <a:xfrm flipH="1" flipV="1">
            <a:off x="5609751" y="2054674"/>
            <a:ext cx="1520722" cy="743944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BEE107A-6DA6-4030-8CCA-84E66B82B1BE}"/>
              </a:ext>
            </a:extLst>
          </p:cNvPr>
          <p:cNvCxnSpPr>
            <a:cxnSpLocks/>
          </p:cNvCxnSpPr>
          <p:nvPr/>
        </p:nvCxnSpPr>
        <p:spPr>
          <a:xfrm flipH="1">
            <a:off x="8143585" y="2223283"/>
            <a:ext cx="806250" cy="56988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B6F5959-3C3E-4E22-A610-011D3C620F22}"/>
              </a:ext>
            </a:extLst>
          </p:cNvPr>
          <p:cNvCxnSpPr>
            <a:cxnSpLocks/>
          </p:cNvCxnSpPr>
          <p:nvPr/>
        </p:nvCxnSpPr>
        <p:spPr>
          <a:xfrm flipH="1" flipV="1">
            <a:off x="7777285" y="3479183"/>
            <a:ext cx="451009" cy="1424665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B889280-C21A-4D16-9DD9-C43224BB1223}"/>
              </a:ext>
            </a:extLst>
          </p:cNvPr>
          <p:cNvCxnSpPr>
            <a:cxnSpLocks/>
          </p:cNvCxnSpPr>
          <p:nvPr/>
        </p:nvCxnSpPr>
        <p:spPr>
          <a:xfrm flipH="1" flipV="1">
            <a:off x="3337649" y="3493143"/>
            <a:ext cx="894478" cy="15129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32B39EF-76F3-4795-8840-CC8EB58E4049}"/>
              </a:ext>
            </a:extLst>
          </p:cNvPr>
          <p:cNvCxnSpPr>
            <a:cxnSpLocks/>
          </p:cNvCxnSpPr>
          <p:nvPr/>
        </p:nvCxnSpPr>
        <p:spPr>
          <a:xfrm flipH="1" flipV="1">
            <a:off x="5551190" y="2149162"/>
            <a:ext cx="2451599" cy="28569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B45E1B3-E23E-4823-9AA6-C2EBC4BCB530}"/>
              </a:ext>
            </a:extLst>
          </p:cNvPr>
          <p:cNvCxnSpPr>
            <a:cxnSpLocks/>
          </p:cNvCxnSpPr>
          <p:nvPr/>
        </p:nvCxnSpPr>
        <p:spPr>
          <a:xfrm flipH="1" flipV="1">
            <a:off x="5247977" y="2353454"/>
            <a:ext cx="420164" cy="9132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7590956-DEAE-4C8C-AC84-F3AC56F8654A}"/>
              </a:ext>
            </a:extLst>
          </p:cNvPr>
          <p:cNvCxnSpPr>
            <a:cxnSpLocks/>
          </p:cNvCxnSpPr>
          <p:nvPr/>
        </p:nvCxnSpPr>
        <p:spPr>
          <a:xfrm flipH="1">
            <a:off x="5653216" y="1717892"/>
            <a:ext cx="3131710" cy="105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FC811CA-BB2D-4682-A9FD-B2D857B6E69C}"/>
              </a:ext>
            </a:extLst>
          </p:cNvPr>
          <p:cNvCxnSpPr>
            <a:cxnSpLocks/>
          </p:cNvCxnSpPr>
          <p:nvPr/>
        </p:nvCxnSpPr>
        <p:spPr>
          <a:xfrm flipV="1">
            <a:off x="8546305" y="2364703"/>
            <a:ext cx="731520" cy="26414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0" name="图形 79" descr="问号 纯色填充">
            <a:extLst>
              <a:ext uri="{FF2B5EF4-FFF2-40B4-BE49-F238E27FC236}">
                <a16:creationId xmlns:a16="http://schemas.microsoft.com/office/drawing/2014/main" id="{650CEB41-4C84-45FB-926A-2AE5F8DAA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8475" y="4193937"/>
            <a:ext cx="365760" cy="365760"/>
          </a:xfrm>
          <a:prstGeom prst="rect">
            <a:avLst/>
          </a:prstGeom>
        </p:spPr>
      </p:pic>
      <p:pic>
        <p:nvPicPr>
          <p:cNvPr id="86" name="图形 85" descr="徽章关注 纯色填充">
            <a:extLst>
              <a:ext uri="{FF2B5EF4-FFF2-40B4-BE49-F238E27FC236}">
                <a16:creationId xmlns:a16="http://schemas.microsoft.com/office/drawing/2014/main" id="{2AF48AD0-6D98-4EFF-9221-DF7D9DD8E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6481" y="3063240"/>
            <a:ext cx="365760" cy="365760"/>
          </a:xfrm>
          <a:prstGeom prst="rect">
            <a:avLst/>
          </a:prstGeom>
        </p:spPr>
      </p:pic>
      <p:pic>
        <p:nvPicPr>
          <p:cNvPr id="88" name="图形 87" descr="禁止 纯色填充">
            <a:extLst>
              <a:ext uri="{FF2B5EF4-FFF2-40B4-BE49-F238E27FC236}">
                <a16:creationId xmlns:a16="http://schemas.microsoft.com/office/drawing/2014/main" id="{2D3182AD-6EE2-4BD9-B172-BDD015A254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2408" y="4648710"/>
            <a:ext cx="365760" cy="365760"/>
          </a:xfrm>
          <a:prstGeom prst="rect">
            <a:avLst/>
          </a:prstGeom>
        </p:spPr>
      </p:pic>
      <p:pic>
        <p:nvPicPr>
          <p:cNvPr id="89" name="图形 88" descr="徽章关注 纯色填充">
            <a:extLst>
              <a:ext uri="{FF2B5EF4-FFF2-40B4-BE49-F238E27FC236}">
                <a16:creationId xmlns:a16="http://schemas.microsoft.com/office/drawing/2014/main" id="{660A049B-1EA3-40B8-BD51-757DFD819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1212" y="1995706"/>
            <a:ext cx="365760" cy="365760"/>
          </a:xfrm>
          <a:prstGeom prst="rect">
            <a:avLst/>
          </a:prstGeom>
        </p:spPr>
      </p:pic>
      <p:pic>
        <p:nvPicPr>
          <p:cNvPr id="90" name="图形 89" descr="禁止 纯色填充">
            <a:extLst>
              <a:ext uri="{FF2B5EF4-FFF2-40B4-BE49-F238E27FC236}">
                <a16:creationId xmlns:a16="http://schemas.microsoft.com/office/drawing/2014/main" id="{1E65AAD6-AB55-499D-81CA-B33162C7D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2015" y="2060886"/>
            <a:ext cx="365760" cy="365760"/>
          </a:xfrm>
          <a:prstGeom prst="rect">
            <a:avLst/>
          </a:prstGeom>
        </p:spPr>
      </p:pic>
      <p:pic>
        <p:nvPicPr>
          <p:cNvPr id="91" name="图形 90" descr="禁止 纯色填充">
            <a:extLst>
              <a:ext uri="{FF2B5EF4-FFF2-40B4-BE49-F238E27FC236}">
                <a16:creationId xmlns:a16="http://schemas.microsoft.com/office/drawing/2014/main" id="{99D20D99-E16B-4880-AF32-E58CF745E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55798" y="2127940"/>
            <a:ext cx="365760" cy="365760"/>
          </a:xfrm>
          <a:prstGeom prst="rect">
            <a:avLst/>
          </a:prstGeom>
        </p:spPr>
      </p:pic>
      <p:pic>
        <p:nvPicPr>
          <p:cNvPr id="92" name="图形 91" descr="徽章关注 纯色填充">
            <a:extLst>
              <a:ext uri="{FF2B5EF4-FFF2-40B4-BE49-F238E27FC236}">
                <a16:creationId xmlns:a16="http://schemas.microsoft.com/office/drawing/2014/main" id="{626868AE-0CDB-4881-A0EB-07BAE6DEC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161" y="3769426"/>
            <a:ext cx="365760" cy="365760"/>
          </a:xfrm>
          <a:prstGeom prst="rect">
            <a:avLst/>
          </a:prstGeom>
        </p:spPr>
      </p:pic>
      <p:pic>
        <p:nvPicPr>
          <p:cNvPr id="94" name="图形 93" descr="问号 纯色填充">
            <a:extLst>
              <a:ext uri="{FF2B5EF4-FFF2-40B4-BE49-F238E27FC236}">
                <a16:creationId xmlns:a16="http://schemas.microsoft.com/office/drawing/2014/main" id="{29017D07-A771-43CD-BED0-5F4BA63B6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011" y="3694125"/>
            <a:ext cx="365760" cy="365760"/>
          </a:xfrm>
          <a:prstGeom prst="rect">
            <a:avLst/>
          </a:prstGeom>
        </p:spPr>
      </p:pic>
      <p:pic>
        <p:nvPicPr>
          <p:cNvPr id="96" name="图形 95" descr="问号 纯色填充">
            <a:extLst>
              <a:ext uri="{FF2B5EF4-FFF2-40B4-BE49-F238E27FC236}">
                <a16:creationId xmlns:a16="http://schemas.microsoft.com/office/drawing/2014/main" id="{12779C49-16C9-4991-B1FC-290C14F68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9814" y="3527093"/>
            <a:ext cx="365760" cy="365760"/>
          </a:xfrm>
          <a:prstGeom prst="rect">
            <a:avLst/>
          </a:prstGeom>
        </p:spPr>
      </p:pic>
      <p:pic>
        <p:nvPicPr>
          <p:cNvPr id="97" name="图形 96" descr="徽章关注 纯色填充">
            <a:extLst>
              <a:ext uri="{FF2B5EF4-FFF2-40B4-BE49-F238E27FC236}">
                <a16:creationId xmlns:a16="http://schemas.microsoft.com/office/drawing/2014/main" id="{85DA684D-3AD4-4609-845E-F9A1A4E6D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4608" y="2570318"/>
            <a:ext cx="365760" cy="365760"/>
          </a:xfrm>
          <a:prstGeom prst="rect">
            <a:avLst/>
          </a:prstGeom>
        </p:spPr>
      </p:pic>
      <p:pic>
        <p:nvPicPr>
          <p:cNvPr id="98" name="图形 97" descr="禁止 纯色填充">
            <a:extLst>
              <a:ext uri="{FF2B5EF4-FFF2-40B4-BE49-F238E27FC236}">
                <a16:creationId xmlns:a16="http://schemas.microsoft.com/office/drawing/2014/main" id="{6B089151-1DC3-4E5E-81B5-6F63D7B867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065" y="132579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9B8828D8-3A85-4CD0-850C-03C25F121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2" y="943983"/>
            <a:ext cx="818674" cy="814388"/>
          </a:xfrm>
          <a:prstGeom prst="rect">
            <a:avLst/>
          </a:prstGeom>
        </p:spPr>
      </p:pic>
      <p:pic>
        <p:nvPicPr>
          <p:cNvPr id="8" name="图片 7" descr="形状, 圆圈&#10;&#10;描述已自动生成">
            <a:extLst>
              <a:ext uri="{FF2B5EF4-FFF2-40B4-BE49-F238E27FC236}">
                <a16:creationId xmlns:a16="http://schemas.microsoft.com/office/drawing/2014/main" id="{F8997B9C-6C57-4EC8-B193-23F5E5A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46" y="5477409"/>
            <a:ext cx="780098" cy="762953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10E5266C-8EB4-47E4-9104-4E33A4CBA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00" y="1935718"/>
            <a:ext cx="818674" cy="814388"/>
          </a:xfrm>
          <a:prstGeom prst="rect">
            <a:avLst/>
          </a:prstGeom>
        </p:spPr>
      </p:pic>
      <p:pic>
        <p:nvPicPr>
          <p:cNvPr id="9" name="图片 8" descr="1卡通人物&#10;&#10;中度可信度描述已自动生成">
            <a:extLst>
              <a:ext uri="{FF2B5EF4-FFF2-40B4-BE49-F238E27FC236}">
                <a16:creationId xmlns:a16="http://schemas.microsoft.com/office/drawing/2014/main" id="{C6C8CA37-5C9F-46E3-9242-E65133CB7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82" y="1824592"/>
            <a:ext cx="818674" cy="814388"/>
          </a:xfrm>
          <a:prstGeom prst="rect">
            <a:avLst/>
          </a:prstGeom>
        </p:spPr>
      </p:pic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F52E8454-7454-4A47-BA32-CE0224ED1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06" y="2875618"/>
            <a:ext cx="818674" cy="814388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C317A352-CAD8-4E69-AE43-F7FECA6A7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46" y="2934300"/>
            <a:ext cx="818674" cy="814388"/>
          </a:xfrm>
          <a:prstGeom prst="rect">
            <a:avLst/>
          </a:prstGeom>
        </p:spPr>
      </p:pic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E2182525-7426-43A8-A8B0-3A339798A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11" y="2577463"/>
            <a:ext cx="818674" cy="814388"/>
          </a:xfrm>
          <a:prstGeom prst="rect">
            <a:avLst/>
          </a:prstGeom>
        </p:spPr>
      </p:pic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79BEE692-4BF5-46CB-AEA9-4582D0B5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87" y="4272586"/>
            <a:ext cx="818674" cy="814388"/>
          </a:xfrm>
          <a:prstGeom prst="rect">
            <a:avLst/>
          </a:prstGeom>
        </p:spPr>
      </p:pic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29B2E187-D99B-456B-BEFA-7A5372504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74" y="3851277"/>
            <a:ext cx="818674" cy="814388"/>
          </a:xfrm>
          <a:prstGeom prst="rect">
            <a:avLst/>
          </a:prstGeom>
        </p:spPr>
      </p:pic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7A76A697-64FD-4C39-9213-17D43AC58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19" y="1093631"/>
            <a:ext cx="818674" cy="814388"/>
          </a:xfrm>
          <a:prstGeom prst="rect">
            <a:avLst/>
          </a:prstGeom>
        </p:spPr>
      </p:pic>
      <p:pic>
        <p:nvPicPr>
          <p:cNvPr id="18" name="图片 17" descr="形状, 圆圈&#10;&#10;描述已自动生成">
            <a:extLst>
              <a:ext uri="{FF2B5EF4-FFF2-40B4-BE49-F238E27FC236}">
                <a16:creationId xmlns:a16="http://schemas.microsoft.com/office/drawing/2014/main" id="{4D35037C-5F95-4E5E-93AA-590AE0186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0" y="4218708"/>
            <a:ext cx="780098" cy="762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BA81D8C-6C2F-4FC6-986E-4B258716C5B2}"/>
              </a:ext>
            </a:extLst>
          </p:cNvPr>
          <p:cNvSpPr>
            <a:spLocks noChangeAspect="1"/>
          </p:cNvSpPr>
          <p:nvPr/>
        </p:nvSpPr>
        <p:spPr>
          <a:xfrm>
            <a:off x="8829080" y="1037894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FDA80-F68B-42DE-A88E-CA108F08D556}"/>
              </a:ext>
            </a:extLst>
          </p:cNvPr>
          <p:cNvSpPr>
            <a:spLocks noChangeAspect="1"/>
          </p:cNvSpPr>
          <p:nvPr/>
        </p:nvSpPr>
        <p:spPr>
          <a:xfrm>
            <a:off x="7037607" y="287561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33A5B-32E6-4AFB-A969-A2B01D145444}"/>
              </a:ext>
            </a:extLst>
          </p:cNvPr>
          <p:cNvSpPr>
            <a:spLocks noChangeAspect="1"/>
          </p:cNvSpPr>
          <p:nvPr/>
        </p:nvSpPr>
        <p:spPr>
          <a:xfrm>
            <a:off x="4855467" y="282505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BD8DCD-B2D4-459E-B7A5-DD2D99FF4515}"/>
              </a:ext>
            </a:extLst>
          </p:cNvPr>
          <p:cNvSpPr>
            <a:spLocks noChangeAspect="1"/>
          </p:cNvSpPr>
          <p:nvPr/>
        </p:nvSpPr>
        <p:spPr>
          <a:xfrm>
            <a:off x="3671335" y="3816397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B74FF4-D791-4BE8-AD31-661D45774F7D}"/>
              </a:ext>
            </a:extLst>
          </p:cNvPr>
          <p:cNvSpPr>
            <a:spLocks noChangeAspect="1"/>
          </p:cNvSpPr>
          <p:nvPr/>
        </p:nvSpPr>
        <p:spPr>
          <a:xfrm>
            <a:off x="6971739" y="1755850"/>
            <a:ext cx="479848" cy="8053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099742-97BE-446E-AE3A-D9EB0CB9C38E}"/>
              </a:ext>
            </a:extLst>
          </p:cNvPr>
          <p:cNvSpPr>
            <a:spLocks noChangeAspect="1"/>
          </p:cNvSpPr>
          <p:nvPr/>
        </p:nvSpPr>
        <p:spPr>
          <a:xfrm>
            <a:off x="3100737" y="1881264"/>
            <a:ext cx="54000" cy="544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5DB281-04D3-49BA-AC30-5AAF84A1D05E}"/>
              </a:ext>
            </a:extLst>
          </p:cNvPr>
          <p:cNvSpPr>
            <a:spLocks noChangeAspect="1"/>
          </p:cNvSpPr>
          <p:nvPr/>
        </p:nvSpPr>
        <p:spPr>
          <a:xfrm>
            <a:off x="4801785" y="853647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39021D-0ACE-451F-95FA-BBADC8CA38B6}"/>
              </a:ext>
            </a:extLst>
          </p:cNvPr>
          <p:cNvSpPr>
            <a:spLocks noChangeAspect="1"/>
          </p:cNvSpPr>
          <p:nvPr/>
        </p:nvSpPr>
        <p:spPr>
          <a:xfrm>
            <a:off x="4161319" y="5397220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690FB2-CB07-4BB1-A82B-34D1BBD933E4}"/>
              </a:ext>
            </a:extLst>
          </p:cNvPr>
          <p:cNvSpPr>
            <a:spLocks noChangeAspect="1"/>
          </p:cNvSpPr>
          <p:nvPr/>
        </p:nvSpPr>
        <p:spPr>
          <a:xfrm>
            <a:off x="5612924" y="421653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344847-150F-4750-A809-BCE3043AF365}"/>
              </a:ext>
            </a:extLst>
          </p:cNvPr>
          <p:cNvSpPr>
            <a:spLocks noChangeAspect="1"/>
          </p:cNvSpPr>
          <p:nvPr/>
        </p:nvSpPr>
        <p:spPr>
          <a:xfrm>
            <a:off x="9807478" y="252299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F43C-E47B-43B5-8889-4B19071BCDC9}"/>
              </a:ext>
            </a:extLst>
          </p:cNvPr>
          <p:cNvSpPr>
            <a:spLocks noChangeAspect="1"/>
          </p:cNvSpPr>
          <p:nvPr/>
        </p:nvSpPr>
        <p:spPr>
          <a:xfrm>
            <a:off x="8922327" y="4138519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EADEE36-BAE6-42BA-BB09-AA34712356BF}"/>
              </a:ext>
            </a:extLst>
          </p:cNvPr>
          <p:cNvCxnSpPr>
            <a:cxnSpLocks/>
          </p:cNvCxnSpPr>
          <p:nvPr/>
        </p:nvCxnSpPr>
        <p:spPr>
          <a:xfrm flipH="1">
            <a:off x="3457723" y="1505527"/>
            <a:ext cx="1406466" cy="625244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394EE18-004C-4660-8DB0-190FB52FD8E8}"/>
              </a:ext>
            </a:extLst>
          </p:cNvPr>
          <p:cNvCxnSpPr>
            <a:cxnSpLocks/>
          </p:cNvCxnSpPr>
          <p:nvPr/>
        </p:nvCxnSpPr>
        <p:spPr>
          <a:xfrm flipH="1" flipV="1">
            <a:off x="5641347" y="1450121"/>
            <a:ext cx="1196131" cy="60208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36A470-A7C7-495D-A12F-5620594028C8}"/>
              </a:ext>
            </a:extLst>
          </p:cNvPr>
          <p:cNvCxnSpPr>
            <a:cxnSpLocks/>
          </p:cNvCxnSpPr>
          <p:nvPr/>
        </p:nvCxnSpPr>
        <p:spPr>
          <a:xfrm flipH="1" flipV="1">
            <a:off x="7515335" y="2461282"/>
            <a:ext cx="1435890" cy="1879809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AA66E08-51C7-43AA-8C7B-93B947B351FE}"/>
              </a:ext>
            </a:extLst>
          </p:cNvPr>
          <p:cNvCxnSpPr>
            <a:cxnSpLocks/>
          </p:cNvCxnSpPr>
          <p:nvPr/>
        </p:nvCxnSpPr>
        <p:spPr>
          <a:xfrm flipH="1" flipV="1">
            <a:off x="9104156" y="1875920"/>
            <a:ext cx="31041" cy="2357737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F6D2B7E-87E8-4A59-8B89-C9462ED5B111}"/>
              </a:ext>
            </a:extLst>
          </p:cNvPr>
          <p:cNvCxnSpPr>
            <a:cxnSpLocks/>
          </p:cNvCxnSpPr>
          <p:nvPr/>
        </p:nvCxnSpPr>
        <p:spPr>
          <a:xfrm flipH="1" flipV="1">
            <a:off x="9450070" y="1680964"/>
            <a:ext cx="555578" cy="9580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ABB203A-0CC5-44EC-A2CF-E4D0E038C43F}"/>
              </a:ext>
            </a:extLst>
          </p:cNvPr>
          <p:cNvCxnSpPr>
            <a:cxnSpLocks/>
          </p:cNvCxnSpPr>
          <p:nvPr/>
        </p:nvCxnSpPr>
        <p:spPr>
          <a:xfrm flipV="1">
            <a:off x="9533988" y="3372269"/>
            <a:ext cx="558015" cy="10427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2FE4B6E-80FC-4DE8-8409-103437A29F97}"/>
              </a:ext>
            </a:extLst>
          </p:cNvPr>
          <p:cNvCxnSpPr>
            <a:cxnSpLocks/>
          </p:cNvCxnSpPr>
          <p:nvPr/>
        </p:nvCxnSpPr>
        <p:spPr>
          <a:xfrm flipH="1" flipV="1">
            <a:off x="4014633" y="4612769"/>
            <a:ext cx="333208" cy="8585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96D28CA-4442-47E3-A357-77488A31F1BE}"/>
              </a:ext>
            </a:extLst>
          </p:cNvPr>
          <p:cNvCxnSpPr>
            <a:cxnSpLocks/>
          </p:cNvCxnSpPr>
          <p:nvPr/>
        </p:nvCxnSpPr>
        <p:spPr>
          <a:xfrm flipH="1">
            <a:off x="4798302" y="4739727"/>
            <a:ext cx="4030778" cy="10406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3CE66F-E0CA-4E90-8D5F-F887D31A629F}"/>
              </a:ext>
            </a:extLst>
          </p:cNvPr>
          <p:cNvCxnSpPr>
            <a:cxnSpLocks/>
          </p:cNvCxnSpPr>
          <p:nvPr/>
        </p:nvCxnSpPr>
        <p:spPr>
          <a:xfrm flipH="1" flipV="1">
            <a:off x="7649268" y="3496177"/>
            <a:ext cx="1252236" cy="94321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CA3D67-F4D6-47E2-B3A7-9A741EA4022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504563" y="3388257"/>
            <a:ext cx="3306077" cy="121192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F81AFA7-81CF-4F6A-A636-6770A0B7C92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504563" y="3154446"/>
            <a:ext cx="1398783" cy="18704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CCFEFD-A2FE-4D22-A27D-D96599C2E14D}"/>
              </a:ext>
            </a:extLst>
          </p:cNvPr>
          <p:cNvCxnSpPr>
            <a:cxnSpLocks/>
          </p:cNvCxnSpPr>
          <p:nvPr/>
        </p:nvCxnSpPr>
        <p:spPr>
          <a:xfrm flipH="1" flipV="1">
            <a:off x="5285281" y="3625982"/>
            <a:ext cx="432139" cy="71506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ABDCBEC-E991-4FD0-BDF5-411941E7C77B}"/>
              </a:ext>
            </a:extLst>
          </p:cNvPr>
          <p:cNvCxnSpPr>
            <a:cxnSpLocks/>
          </p:cNvCxnSpPr>
          <p:nvPr/>
        </p:nvCxnSpPr>
        <p:spPr>
          <a:xfrm flipH="1">
            <a:off x="4275358" y="3533348"/>
            <a:ext cx="562786" cy="5249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37AC9DB-1092-44FE-B78B-EC079860BD61}"/>
              </a:ext>
            </a:extLst>
          </p:cNvPr>
          <p:cNvCxnSpPr>
            <a:cxnSpLocks/>
          </p:cNvCxnSpPr>
          <p:nvPr/>
        </p:nvCxnSpPr>
        <p:spPr>
          <a:xfrm flipV="1">
            <a:off x="4630342" y="3662537"/>
            <a:ext cx="412939" cy="186462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形 72" descr="徽章关注 纯色填充">
            <a:extLst>
              <a:ext uri="{FF2B5EF4-FFF2-40B4-BE49-F238E27FC236}">
                <a16:creationId xmlns:a16="http://schemas.microsoft.com/office/drawing/2014/main" id="{8BB3E6A6-8020-41A3-B475-595E0933E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8396" y="2817625"/>
            <a:ext cx="365760" cy="365760"/>
          </a:xfrm>
          <a:prstGeom prst="rect">
            <a:avLst/>
          </a:prstGeom>
        </p:spPr>
      </p:pic>
      <p:pic>
        <p:nvPicPr>
          <p:cNvPr id="74" name="图形 73" descr="禁止 纯色填充">
            <a:extLst>
              <a:ext uri="{FF2B5EF4-FFF2-40B4-BE49-F238E27FC236}">
                <a16:creationId xmlns:a16="http://schemas.microsoft.com/office/drawing/2014/main" id="{F3F466A6-151D-4B24-8033-8CCC51F1A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6282" y="3036166"/>
            <a:ext cx="365760" cy="365760"/>
          </a:xfrm>
          <a:prstGeom prst="rect">
            <a:avLst/>
          </a:prstGeom>
        </p:spPr>
      </p:pic>
      <p:pic>
        <p:nvPicPr>
          <p:cNvPr id="75" name="图形 74" descr="徽章关注 纯色填充">
            <a:extLst>
              <a:ext uri="{FF2B5EF4-FFF2-40B4-BE49-F238E27FC236}">
                <a16:creationId xmlns:a16="http://schemas.microsoft.com/office/drawing/2014/main" id="{9EDF3D5B-C492-40A7-9AA2-551EF4096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6258" y="1944819"/>
            <a:ext cx="365760" cy="365760"/>
          </a:xfrm>
          <a:prstGeom prst="rect">
            <a:avLst/>
          </a:prstGeom>
        </p:spPr>
      </p:pic>
      <p:pic>
        <p:nvPicPr>
          <p:cNvPr id="76" name="图形 75" descr="徽章关注 纯色填充">
            <a:extLst>
              <a:ext uri="{FF2B5EF4-FFF2-40B4-BE49-F238E27FC236}">
                <a16:creationId xmlns:a16="http://schemas.microsoft.com/office/drawing/2014/main" id="{43C4ED3C-FE1F-4902-94EA-9B69804AB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9525" y="3793508"/>
            <a:ext cx="365760" cy="365760"/>
          </a:xfrm>
          <a:prstGeom prst="rect">
            <a:avLst/>
          </a:prstGeom>
        </p:spPr>
      </p:pic>
      <p:pic>
        <p:nvPicPr>
          <p:cNvPr id="77" name="图形 76" descr="徽章关注 纯色填充">
            <a:extLst>
              <a:ext uri="{FF2B5EF4-FFF2-40B4-BE49-F238E27FC236}">
                <a16:creationId xmlns:a16="http://schemas.microsoft.com/office/drawing/2014/main" id="{27772783-F656-4EAB-98E3-D0AC14230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5502" y="3565502"/>
            <a:ext cx="365760" cy="365760"/>
          </a:xfrm>
          <a:prstGeom prst="rect">
            <a:avLst/>
          </a:prstGeom>
        </p:spPr>
      </p:pic>
      <p:pic>
        <p:nvPicPr>
          <p:cNvPr id="78" name="图形 77" descr="徽章关注 纯色填充">
            <a:extLst>
              <a:ext uri="{FF2B5EF4-FFF2-40B4-BE49-F238E27FC236}">
                <a16:creationId xmlns:a16="http://schemas.microsoft.com/office/drawing/2014/main" id="{4EAC2DA3-017D-4CBF-BD27-B21C2E2F0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7548" y="2875618"/>
            <a:ext cx="365760" cy="365760"/>
          </a:xfrm>
          <a:prstGeom prst="rect">
            <a:avLst/>
          </a:prstGeom>
        </p:spPr>
      </p:pic>
      <p:pic>
        <p:nvPicPr>
          <p:cNvPr id="79" name="图形 78" descr="禁止 纯色填充">
            <a:extLst>
              <a:ext uri="{FF2B5EF4-FFF2-40B4-BE49-F238E27FC236}">
                <a16:creationId xmlns:a16="http://schemas.microsoft.com/office/drawing/2014/main" id="{D44D3536-52B4-4C0E-9E7D-47F55A094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3304" y="3975283"/>
            <a:ext cx="365760" cy="365760"/>
          </a:xfrm>
          <a:prstGeom prst="rect">
            <a:avLst/>
          </a:prstGeom>
        </p:spPr>
      </p:pic>
      <p:pic>
        <p:nvPicPr>
          <p:cNvPr id="80" name="图形 79" descr="禁止 纯色填充">
            <a:extLst>
              <a:ext uri="{FF2B5EF4-FFF2-40B4-BE49-F238E27FC236}">
                <a16:creationId xmlns:a16="http://schemas.microsoft.com/office/drawing/2014/main" id="{805A7D5F-B7B7-431B-9AF3-5BC1748C5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1350" y="3704061"/>
            <a:ext cx="365760" cy="365760"/>
          </a:xfrm>
          <a:prstGeom prst="rect">
            <a:avLst/>
          </a:prstGeom>
        </p:spPr>
      </p:pic>
      <p:pic>
        <p:nvPicPr>
          <p:cNvPr id="81" name="图形 80" descr="禁止 纯色填充">
            <a:extLst>
              <a:ext uri="{FF2B5EF4-FFF2-40B4-BE49-F238E27FC236}">
                <a16:creationId xmlns:a16="http://schemas.microsoft.com/office/drawing/2014/main" id="{C5C393B1-0918-48A2-86A0-A708D32A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805" y="3468077"/>
            <a:ext cx="365760" cy="365760"/>
          </a:xfrm>
          <a:prstGeom prst="rect">
            <a:avLst/>
          </a:prstGeom>
        </p:spPr>
      </p:pic>
      <p:pic>
        <p:nvPicPr>
          <p:cNvPr id="82" name="图形 81" descr="禁止 纯色填充">
            <a:extLst>
              <a:ext uri="{FF2B5EF4-FFF2-40B4-BE49-F238E27FC236}">
                <a16:creationId xmlns:a16="http://schemas.microsoft.com/office/drawing/2014/main" id="{7D8712A8-7483-4197-8308-B56D19FAB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26706" y="4476925"/>
            <a:ext cx="365760" cy="365760"/>
          </a:xfrm>
          <a:prstGeom prst="rect">
            <a:avLst/>
          </a:prstGeom>
        </p:spPr>
      </p:pic>
      <p:pic>
        <p:nvPicPr>
          <p:cNvPr id="83" name="图形 82" descr="禁止 纯色填充">
            <a:extLst>
              <a:ext uri="{FF2B5EF4-FFF2-40B4-BE49-F238E27FC236}">
                <a16:creationId xmlns:a16="http://schemas.microsoft.com/office/drawing/2014/main" id="{BEFB637F-3DC2-42ED-9BC8-7E61DD671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795" y="4904094"/>
            <a:ext cx="365760" cy="365760"/>
          </a:xfrm>
          <a:prstGeom prst="rect">
            <a:avLst/>
          </a:prstGeom>
        </p:spPr>
      </p:pic>
      <p:pic>
        <p:nvPicPr>
          <p:cNvPr id="84" name="图形 83" descr="徽章关注 纯色填充">
            <a:extLst>
              <a:ext uri="{FF2B5EF4-FFF2-40B4-BE49-F238E27FC236}">
                <a16:creationId xmlns:a16="http://schemas.microsoft.com/office/drawing/2014/main" id="{D3C4EF93-6199-44AD-A93D-BC9981F9E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3076" y="1385401"/>
            <a:ext cx="365760" cy="365760"/>
          </a:xfrm>
          <a:prstGeom prst="rect">
            <a:avLst/>
          </a:prstGeom>
        </p:spPr>
      </p:pic>
      <p:pic>
        <p:nvPicPr>
          <p:cNvPr id="85" name="图形 84" descr="禁止 纯色填充">
            <a:extLst>
              <a:ext uri="{FF2B5EF4-FFF2-40B4-BE49-F238E27FC236}">
                <a16:creationId xmlns:a16="http://schemas.microsoft.com/office/drawing/2014/main" id="{EFFA6DFE-F6CC-4FB8-8A8D-4218DF51E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8513" y="1405266"/>
            <a:ext cx="365760" cy="365760"/>
          </a:xfrm>
          <a:prstGeom prst="rect">
            <a:avLst/>
          </a:prstGeom>
        </p:spPr>
      </p:pic>
      <p:pic>
        <p:nvPicPr>
          <p:cNvPr id="86" name="图形 85" descr="问号 纯色填充">
            <a:extLst>
              <a:ext uri="{FF2B5EF4-FFF2-40B4-BE49-F238E27FC236}">
                <a16:creationId xmlns:a16="http://schemas.microsoft.com/office/drawing/2014/main" id="{B9E0986F-0B28-46D8-84FD-B16D6F6E9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1847" y="528840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形状, 圆圈&#10;&#10;描述已自动生成">
            <a:extLst>
              <a:ext uri="{FF2B5EF4-FFF2-40B4-BE49-F238E27FC236}">
                <a16:creationId xmlns:a16="http://schemas.microsoft.com/office/drawing/2014/main" id="{D91F4F8E-D952-4D0A-88FA-BC37CBFD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23" y="2895277"/>
            <a:ext cx="827246" cy="792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9B8828D8-3A85-4CD0-850C-03C25F121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2" y="943983"/>
            <a:ext cx="818674" cy="814388"/>
          </a:xfrm>
          <a:prstGeom prst="rect">
            <a:avLst/>
          </a:prstGeom>
        </p:spPr>
      </p:pic>
      <p:pic>
        <p:nvPicPr>
          <p:cNvPr id="8" name="图片 7" descr="形状, 圆圈&#10;&#10;描述已自动生成">
            <a:extLst>
              <a:ext uri="{FF2B5EF4-FFF2-40B4-BE49-F238E27FC236}">
                <a16:creationId xmlns:a16="http://schemas.microsoft.com/office/drawing/2014/main" id="{F8997B9C-6C57-4EC8-B193-23F5E5A8D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46" y="5477409"/>
            <a:ext cx="780098" cy="762953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10E5266C-8EB4-47E4-9104-4E33A4CBA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00" y="1935718"/>
            <a:ext cx="818674" cy="814388"/>
          </a:xfrm>
          <a:prstGeom prst="rect">
            <a:avLst/>
          </a:prstGeom>
        </p:spPr>
      </p:pic>
      <p:pic>
        <p:nvPicPr>
          <p:cNvPr id="9" name="图片 8" descr="1卡通人物&#10;&#10;中度可信度描述已自动生成">
            <a:extLst>
              <a:ext uri="{FF2B5EF4-FFF2-40B4-BE49-F238E27FC236}">
                <a16:creationId xmlns:a16="http://schemas.microsoft.com/office/drawing/2014/main" id="{C6C8CA37-5C9F-46E3-9242-E65133CB7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82" y="1824592"/>
            <a:ext cx="818674" cy="814388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C317A352-CAD8-4E69-AE43-F7FECA6A7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46" y="2934300"/>
            <a:ext cx="818674" cy="814388"/>
          </a:xfrm>
          <a:prstGeom prst="rect">
            <a:avLst/>
          </a:prstGeom>
        </p:spPr>
      </p:pic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E2182525-7426-43A8-A8B0-3A339798A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11" y="2577463"/>
            <a:ext cx="818674" cy="814388"/>
          </a:xfrm>
          <a:prstGeom prst="rect">
            <a:avLst/>
          </a:prstGeom>
        </p:spPr>
      </p:pic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79BEE692-4BF5-46CB-AEA9-4582D0B5C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87" y="4272586"/>
            <a:ext cx="818674" cy="814388"/>
          </a:xfrm>
          <a:prstGeom prst="rect">
            <a:avLst/>
          </a:prstGeom>
        </p:spPr>
      </p:pic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29B2E187-D99B-456B-BEFA-7A5372504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74" y="3851277"/>
            <a:ext cx="818674" cy="814388"/>
          </a:xfrm>
          <a:prstGeom prst="rect">
            <a:avLst/>
          </a:prstGeom>
        </p:spPr>
      </p:pic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7A76A697-64FD-4C39-9213-17D43AC58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19" y="1093631"/>
            <a:ext cx="818674" cy="814388"/>
          </a:xfrm>
          <a:prstGeom prst="rect">
            <a:avLst/>
          </a:prstGeom>
        </p:spPr>
      </p:pic>
      <p:pic>
        <p:nvPicPr>
          <p:cNvPr id="18" name="图片 17" descr="形状, 圆圈&#10;&#10;描述已自动生成">
            <a:extLst>
              <a:ext uri="{FF2B5EF4-FFF2-40B4-BE49-F238E27FC236}">
                <a16:creationId xmlns:a16="http://schemas.microsoft.com/office/drawing/2014/main" id="{4D35037C-5F95-4E5E-93AA-590AE0186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0" y="4218708"/>
            <a:ext cx="780098" cy="762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BA81D8C-6C2F-4FC6-986E-4B258716C5B2}"/>
              </a:ext>
            </a:extLst>
          </p:cNvPr>
          <p:cNvSpPr>
            <a:spLocks noChangeAspect="1"/>
          </p:cNvSpPr>
          <p:nvPr/>
        </p:nvSpPr>
        <p:spPr>
          <a:xfrm>
            <a:off x="8829080" y="1037894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FDA80-F68B-42DE-A88E-CA108F08D556}"/>
              </a:ext>
            </a:extLst>
          </p:cNvPr>
          <p:cNvSpPr>
            <a:spLocks noChangeAspect="1"/>
          </p:cNvSpPr>
          <p:nvPr/>
        </p:nvSpPr>
        <p:spPr>
          <a:xfrm>
            <a:off x="7037607" y="287561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33A5B-32E6-4AFB-A969-A2B01D145444}"/>
              </a:ext>
            </a:extLst>
          </p:cNvPr>
          <p:cNvSpPr>
            <a:spLocks noChangeAspect="1"/>
          </p:cNvSpPr>
          <p:nvPr/>
        </p:nvSpPr>
        <p:spPr>
          <a:xfrm>
            <a:off x="4855467" y="282505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BD8DCD-B2D4-459E-B7A5-DD2D99FF4515}"/>
              </a:ext>
            </a:extLst>
          </p:cNvPr>
          <p:cNvSpPr>
            <a:spLocks noChangeAspect="1"/>
          </p:cNvSpPr>
          <p:nvPr/>
        </p:nvSpPr>
        <p:spPr>
          <a:xfrm>
            <a:off x="3671335" y="3816397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B74FF4-D791-4BE8-AD31-661D45774F7D}"/>
              </a:ext>
            </a:extLst>
          </p:cNvPr>
          <p:cNvSpPr>
            <a:spLocks noChangeAspect="1"/>
          </p:cNvSpPr>
          <p:nvPr/>
        </p:nvSpPr>
        <p:spPr>
          <a:xfrm>
            <a:off x="6971739" y="1755850"/>
            <a:ext cx="479848" cy="8053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099742-97BE-446E-AE3A-D9EB0CB9C38E}"/>
              </a:ext>
            </a:extLst>
          </p:cNvPr>
          <p:cNvSpPr>
            <a:spLocks noChangeAspect="1"/>
          </p:cNvSpPr>
          <p:nvPr/>
        </p:nvSpPr>
        <p:spPr>
          <a:xfrm>
            <a:off x="3100737" y="1881264"/>
            <a:ext cx="54000" cy="544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5DB281-04D3-49BA-AC30-5AAF84A1D05E}"/>
              </a:ext>
            </a:extLst>
          </p:cNvPr>
          <p:cNvSpPr>
            <a:spLocks noChangeAspect="1"/>
          </p:cNvSpPr>
          <p:nvPr/>
        </p:nvSpPr>
        <p:spPr>
          <a:xfrm>
            <a:off x="4801785" y="853647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39021D-0ACE-451F-95FA-BBADC8CA38B6}"/>
              </a:ext>
            </a:extLst>
          </p:cNvPr>
          <p:cNvSpPr>
            <a:spLocks noChangeAspect="1"/>
          </p:cNvSpPr>
          <p:nvPr/>
        </p:nvSpPr>
        <p:spPr>
          <a:xfrm>
            <a:off x="4161319" y="5397220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690FB2-CB07-4BB1-A82B-34D1BBD933E4}"/>
              </a:ext>
            </a:extLst>
          </p:cNvPr>
          <p:cNvSpPr>
            <a:spLocks noChangeAspect="1"/>
          </p:cNvSpPr>
          <p:nvPr/>
        </p:nvSpPr>
        <p:spPr>
          <a:xfrm>
            <a:off x="5612924" y="421653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344847-150F-4750-A809-BCE3043AF365}"/>
              </a:ext>
            </a:extLst>
          </p:cNvPr>
          <p:cNvSpPr>
            <a:spLocks noChangeAspect="1"/>
          </p:cNvSpPr>
          <p:nvPr/>
        </p:nvSpPr>
        <p:spPr>
          <a:xfrm>
            <a:off x="9807478" y="252299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F43C-E47B-43B5-8889-4B19071BCDC9}"/>
              </a:ext>
            </a:extLst>
          </p:cNvPr>
          <p:cNvSpPr>
            <a:spLocks noChangeAspect="1"/>
          </p:cNvSpPr>
          <p:nvPr/>
        </p:nvSpPr>
        <p:spPr>
          <a:xfrm>
            <a:off x="8922327" y="4138519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EADEE36-BAE6-42BA-BB09-AA34712356BF}"/>
              </a:ext>
            </a:extLst>
          </p:cNvPr>
          <p:cNvCxnSpPr>
            <a:cxnSpLocks/>
          </p:cNvCxnSpPr>
          <p:nvPr/>
        </p:nvCxnSpPr>
        <p:spPr>
          <a:xfrm flipH="1">
            <a:off x="3457723" y="1505527"/>
            <a:ext cx="1406466" cy="625244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394EE18-004C-4660-8DB0-190FB52FD8E8}"/>
              </a:ext>
            </a:extLst>
          </p:cNvPr>
          <p:cNvCxnSpPr>
            <a:cxnSpLocks/>
          </p:cNvCxnSpPr>
          <p:nvPr/>
        </p:nvCxnSpPr>
        <p:spPr>
          <a:xfrm flipH="1" flipV="1">
            <a:off x="5641347" y="1450121"/>
            <a:ext cx="1196131" cy="60208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36A470-A7C7-495D-A12F-5620594028C8}"/>
              </a:ext>
            </a:extLst>
          </p:cNvPr>
          <p:cNvCxnSpPr>
            <a:cxnSpLocks/>
          </p:cNvCxnSpPr>
          <p:nvPr/>
        </p:nvCxnSpPr>
        <p:spPr>
          <a:xfrm flipH="1" flipV="1">
            <a:off x="7515335" y="2461282"/>
            <a:ext cx="1435890" cy="1879809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AA66E08-51C7-43AA-8C7B-93B947B351FE}"/>
              </a:ext>
            </a:extLst>
          </p:cNvPr>
          <p:cNvCxnSpPr>
            <a:cxnSpLocks/>
          </p:cNvCxnSpPr>
          <p:nvPr/>
        </p:nvCxnSpPr>
        <p:spPr>
          <a:xfrm flipH="1" flipV="1">
            <a:off x="9104156" y="1875920"/>
            <a:ext cx="31041" cy="2357737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F6D2B7E-87E8-4A59-8B89-C9462ED5B111}"/>
              </a:ext>
            </a:extLst>
          </p:cNvPr>
          <p:cNvCxnSpPr>
            <a:cxnSpLocks/>
          </p:cNvCxnSpPr>
          <p:nvPr/>
        </p:nvCxnSpPr>
        <p:spPr>
          <a:xfrm flipH="1" flipV="1">
            <a:off x="9450070" y="1680964"/>
            <a:ext cx="555578" cy="9580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ABB203A-0CC5-44EC-A2CF-E4D0E038C43F}"/>
              </a:ext>
            </a:extLst>
          </p:cNvPr>
          <p:cNvCxnSpPr>
            <a:cxnSpLocks/>
          </p:cNvCxnSpPr>
          <p:nvPr/>
        </p:nvCxnSpPr>
        <p:spPr>
          <a:xfrm flipV="1">
            <a:off x="9533988" y="3372269"/>
            <a:ext cx="558015" cy="10427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2FE4B6E-80FC-4DE8-8409-103437A29F97}"/>
              </a:ext>
            </a:extLst>
          </p:cNvPr>
          <p:cNvCxnSpPr>
            <a:cxnSpLocks/>
          </p:cNvCxnSpPr>
          <p:nvPr/>
        </p:nvCxnSpPr>
        <p:spPr>
          <a:xfrm flipH="1" flipV="1">
            <a:off x="4014633" y="4612769"/>
            <a:ext cx="333208" cy="8585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96D28CA-4442-47E3-A357-77488A31F1BE}"/>
              </a:ext>
            </a:extLst>
          </p:cNvPr>
          <p:cNvCxnSpPr>
            <a:cxnSpLocks/>
          </p:cNvCxnSpPr>
          <p:nvPr/>
        </p:nvCxnSpPr>
        <p:spPr>
          <a:xfrm flipH="1">
            <a:off x="4798302" y="4739727"/>
            <a:ext cx="4030778" cy="10406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3CE66F-E0CA-4E90-8D5F-F887D31A629F}"/>
              </a:ext>
            </a:extLst>
          </p:cNvPr>
          <p:cNvCxnSpPr>
            <a:cxnSpLocks/>
          </p:cNvCxnSpPr>
          <p:nvPr/>
        </p:nvCxnSpPr>
        <p:spPr>
          <a:xfrm flipH="1" flipV="1">
            <a:off x="7649268" y="3496177"/>
            <a:ext cx="1252236" cy="94321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CA3D67-F4D6-47E2-B3A7-9A741EA4022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504563" y="3388257"/>
            <a:ext cx="3306077" cy="12119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F81AFA7-81CF-4F6A-A636-6770A0B7C92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504563" y="3154446"/>
            <a:ext cx="1398783" cy="18704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CCFEFD-A2FE-4D22-A27D-D96599C2E14D}"/>
              </a:ext>
            </a:extLst>
          </p:cNvPr>
          <p:cNvCxnSpPr>
            <a:cxnSpLocks/>
          </p:cNvCxnSpPr>
          <p:nvPr/>
        </p:nvCxnSpPr>
        <p:spPr>
          <a:xfrm flipH="1" flipV="1">
            <a:off x="5285281" y="3625982"/>
            <a:ext cx="432139" cy="71506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ABDCBEC-E991-4FD0-BDF5-411941E7C77B}"/>
              </a:ext>
            </a:extLst>
          </p:cNvPr>
          <p:cNvCxnSpPr>
            <a:cxnSpLocks/>
          </p:cNvCxnSpPr>
          <p:nvPr/>
        </p:nvCxnSpPr>
        <p:spPr>
          <a:xfrm flipH="1">
            <a:off x="4275358" y="3533348"/>
            <a:ext cx="562786" cy="5249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37AC9DB-1092-44FE-B78B-EC079860BD61}"/>
              </a:ext>
            </a:extLst>
          </p:cNvPr>
          <p:cNvCxnSpPr>
            <a:cxnSpLocks/>
          </p:cNvCxnSpPr>
          <p:nvPr/>
        </p:nvCxnSpPr>
        <p:spPr>
          <a:xfrm flipV="1">
            <a:off x="4630342" y="3662537"/>
            <a:ext cx="412939" cy="18646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形 72" descr="徽章关注 纯色填充">
            <a:extLst>
              <a:ext uri="{FF2B5EF4-FFF2-40B4-BE49-F238E27FC236}">
                <a16:creationId xmlns:a16="http://schemas.microsoft.com/office/drawing/2014/main" id="{8BB3E6A6-8020-41A3-B475-595E0933E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8396" y="2817625"/>
            <a:ext cx="365760" cy="365760"/>
          </a:xfrm>
          <a:prstGeom prst="rect">
            <a:avLst/>
          </a:prstGeom>
        </p:spPr>
      </p:pic>
      <p:pic>
        <p:nvPicPr>
          <p:cNvPr id="74" name="图形 73" descr="禁止 纯色填充">
            <a:extLst>
              <a:ext uri="{FF2B5EF4-FFF2-40B4-BE49-F238E27FC236}">
                <a16:creationId xmlns:a16="http://schemas.microsoft.com/office/drawing/2014/main" id="{F3F466A6-151D-4B24-8033-8CCC51F1A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6282" y="3036166"/>
            <a:ext cx="365760" cy="365760"/>
          </a:xfrm>
          <a:prstGeom prst="rect">
            <a:avLst/>
          </a:prstGeom>
        </p:spPr>
      </p:pic>
      <p:pic>
        <p:nvPicPr>
          <p:cNvPr id="75" name="图形 74" descr="徽章关注 纯色填充">
            <a:extLst>
              <a:ext uri="{FF2B5EF4-FFF2-40B4-BE49-F238E27FC236}">
                <a16:creationId xmlns:a16="http://schemas.microsoft.com/office/drawing/2014/main" id="{9EDF3D5B-C492-40A7-9AA2-551EF4096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6258" y="1944819"/>
            <a:ext cx="365760" cy="365760"/>
          </a:xfrm>
          <a:prstGeom prst="rect">
            <a:avLst/>
          </a:prstGeom>
        </p:spPr>
      </p:pic>
      <p:pic>
        <p:nvPicPr>
          <p:cNvPr id="76" name="图形 75" descr="徽章关注 纯色填充">
            <a:extLst>
              <a:ext uri="{FF2B5EF4-FFF2-40B4-BE49-F238E27FC236}">
                <a16:creationId xmlns:a16="http://schemas.microsoft.com/office/drawing/2014/main" id="{43C4ED3C-FE1F-4902-94EA-9B69804AB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9525" y="3793508"/>
            <a:ext cx="365760" cy="365760"/>
          </a:xfrm>
          <a:prstGeom prst="rect">
            <a:avLst/>
          </a:prstGeom>
        </p:spPr>
      </p:pic>
      <p:pic>
        <p:nvPicPr>
          <p:cNvPr id="77" name="图形 76" descr="徽章关注 纯色填充">
            <a:extLst>
              <a:ext uri="{FF2B5EF4-FFF2-40B4-BE49-F238E27FC236}">
                <a16:creationId xmlns:a16="http://schemas.microsoft.com/office/drawing/2014/main" id="{27772783-F656-4EAB-98E3-D0AC14230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5502" y="3565502"/>
            <a:ext cx="365760" cy="365760"/>
          </a:xfrm>
          <a:prstGeom prst="rect">
            <a:avLst/>
          </a:prstGeom>
        </p:spPr>
      </p:pic>
      <p:pic>
        <p:nvPicPr>
          <p:cNvPr id="78" name="图形 77" descr="徽章关注 纯色填充">
            <a:extLst>
              <a:ext uri="{FF2B5EF4-FFF2-40B4-BE49-F238E27FC236}">
                <a16:creationId xmlns:a16="http://schemas.microsoft.com/office/drawing/2014/main" id="{4EAC2DA3-017D-4CBF-BD27-B21C2E2F0F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7548" y="2875618"/>
            <a:ext cx="365760" cy="365760"/>
          </a:xfrm>
          <a:prstGeom prst="rect">
            <a:avLst/>
          </a:prstGeom>
        </p:spPr>
      </p:pic>
      <p:pic>
        <p:nvPicPr>
          <p:cNvPr id="79" name="图形 78" descr="禁止 纯色填充">
            <a:extLst>
              <a:ext uri="{FF2B5EF4-FFF2-40B4-BE49-F238E27FC236}">
                <a16:creationId xmlns:a16="http://schemas.microsoft.com/office/drawing/2014/main" id="{D44D3536-52B4-4C0E-9E7D-47F55A0944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73304" y="3975283"/>
            <a:ext cx="365760" cy="365760"/>
          </a:xfrm>
          <a:prstGeom prst="rect">
            <a:avLst/>
          </a:prstGeom>
        </p:spPr>
      </p:pic>
      <p:pic>
        <p:nvPicPr>
          <p:cNvPr id="80" name="图形 79" descr="禁止 纯色填充">
            <a:extLst>
              <a:ext uri="{FF2B5EF4-FFF2-40B4-BE49-F238E27FC236}">
                <a16:creationId xmlns:a16="http://schemas.microsoft.com/office/drawing/2014/main" id="{805A7D5F-B7B7-431B-9AF3-5BC1748C56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1350" y="3704061"/>
            <a:ext cx="365760" cy="365760"/>
          </a:xfrm>
          <a:prstGeom prst="rect">
            <a:avLst/>
          </a:prstGeom>
        </p:spPr>
      </p:pic>
      <p:pic>
        <p:nvPicPr>
          <p:cNvPr id="81" name="图形 80" descr="禁止 纯色填充">
            <a:extLst>
              <a:ext uri="{FF2B5EF4-FFF2-40B4-BE49-F238E27FC236}">
                <a16:creationId xmlns:a16="http://schemas.microsoft.com/office/drawing/2014/main" id="{C5C393B1-0918-48A2-86A0-A708D32ADE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5805" y="3468077"/>
            <a:ext cx="365760" cy="365760"/>
          </a:xfrm>
          <a:prstGeom prst="rect">
            <a:avLst/>
          </a:prstGeom>
        </p:spPr>
      </p:pic>
      <p:pic>
        <p:nvPicPr>
          <p:cNvPr id="82" name="图形 81" descr="禁止 纯色填充">
            <a:extLst>
              <a:ext uri="{FF2B5EF4-FFF2-40B4-BE49-F238E27FC236}">
                <a16:creationId xmlns:a16="http://schemas.microsoft.com/office/drawing/2014/main" id="{7D8712A8-7483-4197-8308-B56D19FAB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26706" y="4476925"/>
            <a:ext cx="365760" cy="365760"/>
          </a:xfrm>
          <a:prstGeom prst="rect">
            <a:avLst/>
          </a:prstGeom>
        </p:spPr>
      </p:pic>
      <p:pic>
        <p:nvPicPr>
          <p:cNvPr id="83" name="图形 82" descr="禁止 纯色填充">
            <a:extLst>
              <a:ext uri="{FF2B5EF4-FFF2-40B4-BE49-F238E27FC236}">
                <a16:creationId xmlns:a16="http://schemas.microsoft.com/office/drawing/2014/main" id="{BEFB637F-3DC2-42ED-9BC8-7E61DD671D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0795" y="4904094"/>
            <a:ext cx="365760" cy="365760"/>
          </a:xfrm>
          <a:prstGeom prst="rect">
            <a:avLst/>
          </a:prstGeom>
        </p:spPr>
      </p:pic>
      <p:pic>
        <p:nvPicPr>
          <p:cNvPr id="84" name="图形 83" descr="徽章关注 纯色填充">
            <a:extLst>
              <a:ext uri="{FF2B5EF4-FFF2-40B4-BE49-F238E27FC236}">
                <a16:creationId xmlns:a16="http://schemas.microsoft.com/office/drawing/2014/main" id="{D3C4EF93-6199-44AD-A93D-BC9981F9E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3076" y="1385401"/>
            <a:ext cx="365760" cy="365760"/>
          </a:xfrm>
          <a:prstGeom prst="rect">
            <a:avLst/>
          </a:prstGeom>
        </p:spPr>
      </p:pic>
      <p:pic>
        <p:nvPicPr>
          <p:cNvPr id="85" name="图形 84" descr="禁止 纯色填充">
            <a:extLst>
              <a:ext uri="{FF2B5EF4-FFF2-40B4-BE49-F238E27FC236}">
                <a16:creationId xmlns:a16="http://schemas.microsoft.com/office/drawing/2014/main" id="{EFFA6DFE-F6CC-4FB8-8A8D-4218DF51E4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8513" y="1405266"/>
            <a:ext cx="365760" cy="365760"/>
          </a:xfrm>
          <a:prstGeom prst="rect">
            <a:avLst/>
          </a:prstGeom>
        </p:spPr>
      </p:pic>
      <p:pic>
        <p:nvPicPr>
          <p:cNvPr id="86" name="图形 85" descr="问号 纯色填充">
            <a:extLst>
              <a:ext uri="{FF2B5EF4-FFF2-40B4-BE49-F238E27FC236}">
                <a16:creationId xmlns:a16="http://schemas.microsoft.com/office/drawing/2014/main" id="{B9E0986F-0B28-46D8-84FD-B16D6F6E94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1847" y="528840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形状, 圆圈&#10;&#10;描述已自动生成">
            <a:extLst>
              <a:ext uri="{FF2B5EF4-FFF2-40B4-BE49-F238E27FC236}">
                <a16:creationId xmlns:a16="http://schemas.microsoft.com/office/drawing/2014/main" id="{64EE4CF6-60DE-42C0-A3AA-748E2E9B9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80" y="4235863"/>
            <a:ext cx="827246" cy="792956"/>
          </a:xfrm>
          <a:prstGeom prst="rect">
            <a:avLst/>
          </a:prstGeom>
        </p:spPr>
      </p:pic>
      <p:pic>
        <p:nvPicPr>
          <p:cNvPr id="55" name="图片 54" descr="形状, 圆圈&#10;&#10;描述已自动生成">
            <a:extLst>
              <a:ext uri="{FF2B5EF4-FFF2-40B4-BE49-F238E27FC236}">
                <a16:creationId xmlns:a16="http://schemas.microsoft.com/office/drawing/2014/main" id="{89FEA58D-C071-448B-BD43-937CABE4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3" y="5450804"/>
            <a:ext cx="827246" cy="792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9B8828D8-3A85-4CD0-850C-03C25F121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2" y="943983"/>
            <a:ext cx="818674" cy="814388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10E5266C-8EB4-47E4-9104-4E33A4CBA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00" y="1935718"/>
            <a:ext cx="818674" cy="814388"/>
          </a:xfrm>
          <a:prstGeom prst="rect">
            <a:avLst/>
          </a:prstGeom>
        </p:spPr>
      </p:pic>
      <p:pic>
        <p:nvPicPr>
          <p:cNvPr id="9" name="图片 8" descr="1卡通人物&#10;&#10;中度可信度描述已自动生成">
            <a:extLst>
              <a:ext uri="{FF2B5EF4-FFF2-40B4-BE49-F238E27FC236}">
                <a16:creationId xmlns:a16="http://schemas.microsoft.com/office/drawing/2014/main" id="{C6C8CA37-5C9F-46E3-9242-E65133CB7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82" y="1824592"/>
            <a:ext cx="818674" cy="814388"/>
          </a:xfrm>
          <a:prstGeom prst="rect">
            <a:avLst/>
          </a:prstGeom>
        </p:spPr>
      </p:pic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F52E8454-7454-4A47-BA32-CE0224ED1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06" y="2875618"/>
            <a:ext cx="818674" cy="814388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C317A352-CAD8-4E69-AE43-F7FECA6A7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46" y="2934300"/>
            <a:ext cx="818674" cy="814388"/>
          </a:xfrm>
          <a:prstGeom prst="rect">
            <a:avLst/>
          </a:prstGeom>
        </p:spPr>
      </p:pic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E2182525-7426-43A8-A8B0-3A339798A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11" y="2577463"/>
            <a:ext cx="818674" cy="814388"/>
          </a:xfrm>
          <a:prstGeom prst="rect">
            <a:avLst/>
          </a:prstGeom>
        </p:spPr>
      </p:pic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79BEE692-4BF5-46CB-AEA9-4582D0B5C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87" y="4272586"/>
            <a:ext cx="818674" cy="814388"/>
          </a:xfrm>
          <a:prstGeom prst="rect">
            <a:avLst/>
          </a:prstGeom>
        </p:spPr>
      </p:pic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29B2E187-D99B-456B-BEFA-7A5372504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74" y="3851277"/>
            <a:ext cx="818674" cy="814388"/>
          </a:xfrm>
          <a:prstGeom prst="rect">
            <a:avLst/>
          </a:prstGeom>
        </p:spPr>
      </p:pic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7A76A697-64FD-4C39-9213-17D43AC58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19" y="1093631"/>
            <a:ext cx="818674" cy="8143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BA81D8C-6C2F-4FC6-986E-4B258716C5B2}"/>
              </a:ext>
            </a:extLst>
          </p:cNvPr>
          <p:cNvSpPr>
            <a:spLocks noChangeAspect="1"/>
          </p:cNvSpPr>
          <p:nvPr/>
        </p:nvSpPr>
        <p:spPr>
          <a:xfrm>
            <a:off x="8829080" y="1037894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FDA80-F68B-42DE-A88E-CA108F08D556}"/>
              </a:ext>
            </a:extLst>
          </p:cNvPr>
          <p:cNvSpPr>
            <a:spLocks noChangeAspect="1"/>
          </p:cNvSpPr>
          <p:nvPr/>
        </p:nvSpPr>
        <p:spPr>
          <a:xfrm>
            <a:off x="7037607" y="287561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33A5B-32E6-4AFB-A969-A2B01D145444}"/>
              </a:ext>
            </a:extLst>
          </p:cNvPr>
          <p:cNvSpPr>
            <a:spLocks noChangeAspect="1"/>
          </p:cNvSpPr>
          <p:nvPr/>
        </p:nvSpPr>
        <p:spPr>
          <a:xfrm>
            <a:off x="4855467" y="282505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BD8DCD-B2D4-459E-B7A5-DD2D99FF4515}"/>
              </a:ext>
            </a:extLst>
          </p:cNvPr>
          <p:cNvSpPr>
            <a:spLocks noChangeAspect="1"/>
          </p:cNvSpPr>
          <p:nvPr/>
        </p:nvSpPr>
        <p:spPr>
          <a:xfrm>
            <a:off x="3671335" y="3816397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B74FF4-D791-4BE8-AD31-661D45774F7D}"/>
              </a:ext>
            </a:extLst>
          </p:cNvPr>
          <p:cNvSpPr>
            <a:spLocks noChangeAspect="1"/>
          </p:cNvSpPr>
          <p:nvPr/>
        </p:nvSpPr>
        <p:spPr>
          <a:xfrm>
            <a:off x="6971739" y="1755850"/>
            <a:ext cx="479848" cy="8053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099742-97BE-446E-AE3A-D9EB0CB9C38E}"/>
              </a:ext>
            </a:extLst>
          </p:cNvPr>
          <p:cNvSpPr>
            <a:spLocks noChangeAspect="1"/>
          </p:cNvSpPr>
          <p:nvPr/>
        </p:nvSpPr>
        <p:spPr>
          <a:xfrm>
            <a:off x="3100737" y="1881264"/>
            <a:ext cx="54000" cy="544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5DB281-04D3-49BA-AC30-5AAF84A1D05E}"/>
              </a:ext>
            </a:extLst>
          </p:cNvPr>
          <p:cNvSpPr>
            <a:spLocks noChangeAspect="1"/>
          </p:cNvSpPr>
          <p:nvPr/>
        </p:nvSpPr>
        <p:spPr>
          <a:xfrm>
            <a:off x="4801785" y="853647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39021D-0ACE-451F-95FA-BBADC8CA38B6}"/>
              </a:ext>
            </a:extLst>
          </p:cNvPr>
          <p:cNvSpPr>
            <a:spLocks noChangeAspect="1"/>
          </p:cNvSpPr>
          <p:nvPr/>
        </p:nvSpPr>
        <p:spPr>
          <a:xfrm>
            <a:off x="4161319" y="5397220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690FB2-CB07-4BB1-A82B-34D1BBD933E4}"/>
              </a:ext>
            </a:extLst>
          </p:cNvPr>
          <p:cNvSpPr>
            <a:spLocks noChangeAspect="1"/>
          </p:cNvSpPr>
          <p:nvPr/>
        </p:nvSpPr>
        <p:spPr>
          <a:xfrm>
            <a:off x="5612924" y="421653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344847-150F-4750-A809-BCE3043AF365}"/>
              </a:ext>
            </a:extLst>
          </p:cNvPr>
          <p:cNvSpPr>
            <a:spLocks noChangeAspect="1"/>
          </p:cNvSpPr>
          <p:nvPr/>
        </p:nvSpPr>
        <p:spPr>
          <a:xfrm>
            <a:off x="9807478" y="252299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F43C-E47B-43B5-8889-4B19071BCDC9}"/>
              </a:ext>
            </a:extLst>
          </p:cNvPr>
          <p:cNvSpPr>
            <a:spLocks noChangeAspect="1"/>
          </p:cNvSpPr>
          <p:nvPr/>
        </p:nvSpPr>
        <p:spPr>
          <a:xfrm>
            <a:off x="8922327" y="4138519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EADEE36-BAE6-42BA-BB09-AA34712356BF}"/>
              </a:ext>
            </a:extLst>
          </p:cNvPr>
          <p:cNvCxnSpPr>
            <a:cxnSpLocks/>
          </p:cNvCxnSpPr>
          <p:nvPr/>
        </p:nvCxnSpPr>
        <p:spPr>
          <a:xfrm flipH="1">
            <a:off x="3457723" y="1505527"/>
            <a:ext cx="1406466" cy="625244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394EE18-004C-4660-8DB0-190FB52FD8E8}"/>
              </a:ext>
            </a:extLst>
          </p:cNvPr>
          <p:cNvCxnSpPr>
            <a:cxnSpLocks/>
          </p:cNvCxnSpPr>
          <p:nvPr/>
        </p:nvCxnSpPr>
        <p:spPr>
          <a:xfrm flipH="1" flipV="1">
            <a:off x="5641347" y="1450121"/>
            <a:ext cx="1196131" cy="60208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36A470-A7C7-495D-A12F-5620594028C8}"/>
              </a:ext>
            </a:extLst>
          </p:cNvPr>
          <p:cNvCxnSpPr>
            <a:cxnSpLocks/>
          </p:cNvCxnSpPr>
          <p:nvPr/>
        </p:nvCxnSpPr>
        <p:spPr>
          <a:xfrm flipH="1" flipV="1">
            <a:off x="7515335" y="2461282"/>
            <a:ext cx="1435890" cy="1879809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AA66E08-51C7-43AA-8C7B-93B947B351FE}"/>
              </a:ext>
            </a:extLst>
          </p:cNvPr>
          <p:cNvCxnSpPr>
            <a:cxnSpLocks/>
          </p:cNvCxnSpPr>
          <p:nvPr/>
        </p:nvCxnSpPr>
        <p:spPr>
          <a:xfrm flipH="1" flipV="1">
            <a:off x="9104156" y="1875920"/>
            <a:ext cx="31041" cy="2357737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F6D2B7E-87E8-4A59-8B89-C9462ED5B111}"/>
              </a:ext>
            </a:extLst>
          </p:cNvPr>
          <p:cNvCxnSpPr>
            <a:cxnSpLocks/>
          </p:cNvCxnSpPr>
          <p:nvPr/>
        </p:nvCxnSpPr>
        <p:spPr>
          <a:xfrm flipH="1" flipV="1">
            <a:off x="9450070" y="1680964"/>
            <a:ext cx="555578" cy="9580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ABB203A-0CC5-44EC-A2CF-E4D0E038C43F}"/>
              </a:ext>
            </a:extLst>
          </p:cNvPr>
          <p:cNvCxnSpPr>
            <a:cxnSpLocks/>
          </p:cNvCxnSpPr>
          <p:nvPr/>
        </p:nvCxnSpPr>
        <p:spPr>
          <a:xfrm flipV="1">
            <a:off x="9533988" y="3372269"/>
            <a:ext cx="558015" cy="10427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2FE4B6E-80FC-4DE8-8409-103437A29F97}"/>
              </a:ext>
            </a:extLst>
          </p:cNvPr>
          <p:cNvCxnSpPr>
            <a:cxnSpLocks/>
          </p:cNvCxnSpPr>
          <p:nvPr/>
        </p:nvCxnSpPr>
        <p:spPr>
          <a:xfrm flipH="1" flipV="1">
            <a:off x="4014633" y="4612769"/>
            <a:ext cx="333208" cy="8585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96D28CA-4442-47E3-A357-77488A31F1BE}"/>
              </a:ext>
            </a:extLst>
          </p:cNvPr>
          <p:cNvCxnSpPr>
            <a:cxnSpLocks/>
          </p:cNvCxnSpPr>
          <p:nvPr/>
        </p:nvCxnSpPr>
        <p:spPr>
          <a:xfrm flipH="1">
            <a:off x="4798302" y="4739727"/>
            <a:ext cx="4030778" cy="1040624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3CE66F-E0CA-4E90-8D5F-F887D31A629F}"/>
              </a:ext>
            </a:extLst>
          </p:cNvPr>
          <p:cNvCxnSpPr>
            <a:cxnSpLocks/>
          </p:cNvCxnSpPr>
          <p:nvPr/>
        </p:nvCxnSpPr>
        <p:spPr>
          <a:xfrm flipH="1" flipV="1">
            <a:off x="7649268" y="3496177"/>
            <a:ext cx="1252236" cy="94321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CA3D67-F4D6-47E2-B3A7-9A741EA40228}"/>
              </a:ext>
            </a:extLst>
          </p:cNvPr>
          <p:cNvCxnSpPr>
            <a:cxnSpLocks/>
          </p:cNvCxnSpPr>
          <p:nvPr/>
        </p:nvCxnSpPr>
        <p:spPr>
          <a:xfrm flipH="1" flipV="1">
            <a:off x="5504563" y="3388257"/>
            <a:ext cx="3306077" cy="12119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F81AFA7-81CF-4F6A-A636-6770A0B7C92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504563" y="3154446"/>
            <a:ext cx="1398783" cy="18704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CCFEFD-A2FE-4D22-A27D-D96599C2E14D}"/>
              </a:ext>
            </a:extLst>
          </p:cNvPr>
          <p:cNvCxnSpPr>
            <a:cxnSpLocks/>
          </p:cNvCxnSpPr>
          <p:nvPr/>
        </p:nvCxnSpPr>
        <p:spPr>
          <a:xfrm flipH="1" flipV="1">
            <a:off x="5285281" y="3625982"/>
            <a:ext cx="432139" cy="71506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ABDCBEC-E991-4FD0-BDF5-411941E7C77B}"/>
              </a:ext>
            </a:extLst>
          </p:cNvPr>
          <p:cNvCxnSpPr>
            <a:cxnSpLocks/>
          </p:cNvCxnSpPr>
          <p:nvPr/>
        </p:nvCxnSpPr>
        <p:spPr>
          <a:xfrm flipH="1">
            <a:off x="4275358" y="3533348"/>
            <a:ext cx="562786" cy="5249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37AC9DB-1092-44FE-B78B-EC079860BD61}"/>
              </a:ext>
            </a:extLst>
          </p:cNvPr>
          <p:cNvCxnSpPr>
            <a:cxnSpLocks/>
          </p:cNvCxnSpPr>
          <p:nvPr/>
        </p:nvCxnSpPr>
        <p:spPr>
          <a:xfrm flipV="1">
            <a:off x="4630342" y="3662537"/>
            <a:ext cx="412939" cy="18646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形 72" descr="徽章关注 纯色填充">
            <a:extLst>
              <a:ext uri="{FF2B5EF4-FFF2-40B4-BE49-F238E27FC236}">
                <a16:creationId xmlns:a16="http://schemas.microsoft.com/office/drawing/2014/main" id="{8BB3E6A6-8020-41A3-B475-595E0933E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8396" y="2817625"/>
            <a:ext cx="365760" cy="365760"/>
          </a:xfrm>
          <a:prstGeom prst="rect">
            <a:avLst/>
          </a:prstGeom>
        </p:spPr>
      </p:pic>
      <p:pic>
        <p:nvPicPr>
          <p:cNvPr id="74" name="图形 73" descr="禁止 纯色填充">
            <a:extLst>
              <a:ext uri="{FF2B5EF4-FFF2-40B4-BE49-F238E27FC236}">
                <a16:creationId xmlns:a16="http://schemas.microsoft.com/office/drawing/2014/main" id="{F3F466A6-151D-4B24-8033-8CCC51F1A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6282" y="3036166"/>
            <a:ext cx="365760" cy="365760"/>
          </a:xfrm>
          <a:prstGeom prst="rect">
            <a:avLst/>
          </a:prstGeom>
        </p:spPr>
      </p:pic>
      <p:pic>
        <p:nvPicPr>
          <p:cNvPr id="75" name="图形 74" descr="徽章关注 纯色填充">
            <a:extLst>
              <a:ext uri="{FF2B5EF4-FFF2-40B4-BE49-F238E27FC236}">
                <a16:creationId xmlns:a16="http://schemas.microsoft.com/office/drawing/2014/main" id="{9EDF3D5B-C492-40A7-9AA2-551EF4096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6258" y="1944819"/>
            <a:ext cx="365760" cy="365760"/>
          </a:xfrm>
          <a:prstGeom prst="rect">
            <a:avLst/>
          </a:prstGeom>
        </p:spPr>
      </p:pic>
      <p:pic>
        <p:nvPicPr>
          <p:cNvPr id="76" name="图形 75" descr="徽章关注 纯色填充">
            <a:extLst>
              <a:ext uri="{FF2B5EF4-FFF2-40B4-BE49-F238E27FC236}">
                <a16:creationId xmlns:a16="http://schemas.microsoft.com/office/drawing/2014/main" id="{43C4ED3C-FE1F-4902-94EA-9B69804AB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9525" y="3793508"/>
            <a:ext cx="365760" cy="365760"/>
          </a:xfrm>
          <a:prstGeom prst="rect">
            <a:avLst/>
          </a:prstGeom>
        </p:spPr>
      </p:pic>
      <p:pic>
        <p:nvPicPr>
          <p:cNvPr id="77" name="图形 76" descr="徽章关注 纯色填充">
            <a:extLst>
              <a:ext uri="{FF2B5EF4-FFF2-40B4-BE49-F238E27FC236}">
                <a16:creationId xmlns:a16="http://schemas.microsoft.com/office/drawing/2014/main" id="{27772783-F656-4EAB-98E3-D0AC14230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5502" y="3565502"/>
            <a:ext cx="365760" cy="365760"/>
          </a:xfrm>
          <a:prstGeom prst="rect">
            <a:avLst/>
          </a:prstGeom>
        </p:spPr>
      </p:pic>
      <p:pic>
        <p:nvPicPr>
          <p:cNvPr id="78" name="图形 77" descr="徽章关注 纯色填充">
            <a:extLst>
              <a:ext uri="{FF2B5EF4-FFF2-40B4-BE49-F238E27FC236}">
                <a16:creationId xmlns:a16="http://schemas.microsoft.com/office/drawing/2014/main" id="{4EAC2DA3-017D-4CBF-BD27-B21C2E2F0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7548" y="2875618"/>
            <a:ext cx="365760" cy="365760"/>
          </a:xfrm>
          <a:prstGeom prst="rect">
            <a:avLst/>
          </a:prstGeom>
        </p:spPr>
      </p:pic>
      <p:pic>
        <p:nvPicPr>
          <p:cNvPr id="79" name="图形 78" descr="禁止 纯色填充">
            <a:extLst>
              <a:ext uri="{FF2B5EF4-FFF2-40B4-BE49-F238E27FC236}">
                <a16:creationId xmlns:a16="http://schemas.microsoft.com/office/drawing/2014/main" id="{D44D3536-52B4-4C0E-9E7D-47F55A0944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3304" y="3975283"/>
            <a:ext cx="365760" cy="365760"/>
          </a:xfrm>
          <a:prstGeom prst="rect">
            <a:avLst/>
          </a:prstGeom>
        </p:spPr>
      </p:pic>
      <p:pic>
        <p:nvPicPr>
          <p:cNvPr id="80" name="图形 79" descr="禁止 纯色填充">
            <a:extLst>
              <a:ext uri="{FF2B5EF4-FFF2-40B4-BE49-F238E27FC236}">
                <a16:creationId xmlns:a16="http://schemas.microsoft.com/office/drawing/2014/main" id="{805A7D5F-B7B7-431B-9AF3-5BC1748C5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1350" y="3704061"/>
            <a:ext cx="365760" cy="365760"/>
          </a:xfrm>
          <a:prstGeom prst="rect">
            <a:avLst/>
          </a:prstGeom>
        </p:spPr>
      </p:pic>
      <p:pic>
        <p:nvPicPr>
          <p:cNvPr id="81" name="图形 80" descr="禁止 纯色填充">
            <a:extLst>
              <a:ext uri="{FF2B5EF4-FFF2-40B4-BE49-F238E27FC236}">
                <a16:creationId xmlns:a16="http://schemas.microsoft.com/office/drawing/2014/main" id="{C5C393B1-0918-48A2-86A0-A708D32A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805" y="3468077"/>
            <a:ext cx="365760" cy="365760"/>
          </a:xfrm>
          <a:prstGeom prst="rect">
            <a:avLst/>
          </a:prstGeom>
        </p:spPr>
      </p:pic>
      <p:pic>
        <p:nvPicPr>
          <p:cNvPr id="82" name="图形 81" descr="禁止 纯色填充">
            <a:extLst>
              <a:ext uri="{FF2B5EF4-FFF2-40B4-BE49-F238E27FC236}">
                <a16:creationId xmlns:a16="http://schemas.microsoft.com/office/drawing/2014/main" id="{7D8712A8-7483-4197-8308-B56D19FAB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6706" y="4476925"/>
            <a:ext cx="365760" cy="365760"/>
          </a:xfrm>
          <a:prstGeom prst="rect">
            <a:avLst/>
          </a:prstGeom>
        </p:spPr>
      </p:pic>
      <p:pic>
        <p:nvPicPr>
          <p:cNvPr id="83" name="图形 82" descr="禁止 纯色填充">
            <a:extLst>
              <a:ext uri="{FF2B5EF4-FFF2-40B4-BE49-F238E27FC236}">
                <a16:creationId xmlns:a16="http://schemas.microsoft.com/office/drawing/2014/main" id="{BEFB637F-3DC2-42ED-9BC8-7E61DD671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795" y="4904094"/>
            <a:ext cx="365760" cy="365760"/>
          </a:xfrm>
          <a:prstGeom prst="rect">
            <a:avLst/>
          </a:prstGeom>
        </p:spPr>
      </p:pic>
      <p:pic>
        <p:nvPicPr>
          <p:cNvPr id="84" name="图形 83" descr="徽章关注 纯色填充">
            <a:extLst>
              <a:ext uri="{FF2B5EF4-FFF2-40B4-BE49-F238E27FC236}">
                <a16:creationId xmlns:a16="http://schemas.microsoft.com/office/drawing/2014/main" id="{D3C4EF93-6199-44AD-A93D-BC9981F9E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3076" y="1385401"/>
            <a:ext cx="365760" cy="365760"/>
          </a:xfrm>
          <a:prstGeom prst="rect">
            <a:avLst/>
          </a:prstGeom>
        </p:spPr>
      </p:pic>
      <p:pic>
        <p:nvPicPr>
          <p:cNvPr id="85" name="图形 84" descr="禁止 纯色填充">
            <a:extLst>
              <a:ext uri="{FF2B5EF4-FFF2-40B4-BE49-F238E27FC236}">
                <a16:creationId xmlns:a16="http://schemas.microsoft.com/office/drawing/2014/main" id="{EFFA6DFE-F6CC-4FB8-8A8D-4218DF51E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8513" y="1405266"/>
            <a:ext cx="365760" cy="365760"/>
          </a:xfrm>
          <a:prstGeom prst="rect">
            <a:avLst/>
          </a:prstGeom>
        </p:spPr>
      </p:pic>
      <p:pic>
        <p:nvPicPr>
          <p:cNvPr id="86" name="图形 85" descr="问号 纯色填充">
            <a:extLst>
              <a:ext uri="{FF2B5EF4-FFF2-40B4-BE49-F238E27FC236}">
                <a16:creationId xmlns:a16="http://schemas.microsoft.com/office/drawing/2014/main" id="{B9E0986F-0B28-46D8-84FD-B16D6F6E9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1847" y="528840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pic>
        <p:nvPicPr>
          <p:cNvPr id="3" name="图片 2" descr="形状&#10;&#10;描述已自动生成">
            <a:extLst>
              <a:ext uri="{FF2B5EF4-FFF2-40B4-BE49-F238E27FC236}">
                <a16:creationId xmlns:a16="http://schemas.microsoft.com/office/drawing/2014/main" id="{C41AB645-5C05-4E9F-A89A-CE1E18F6E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98" y="698389"/>
            <a:ext cx="7354286" cy="58885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0BE010-93E2-4559-9F2D-4F910523B595}"/>
              </a:ext>
            </a:extLst>
          </p:cNvPr>
          <p:cNvSpPr>
            <a:spLocks noChangeAspect="1"/>
          </p:cNvSpPr>
          <p:nvPr/>
        </p:nvSpPr>
        <p:spPr>
          <a:xfrm>
            <a:off x="7321154" y="4396722"/>
            <a:ext cx="281403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zh-CN" alt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31DA98-C028-4887-AB2F-D1DDD5EC13F5}"/>
              </a:ext>
            </a:extLst>
          </p:cNvPr>
          <p:cNvSpPr/>
          <p:nvPr/>
        </p:nvSpPr>
        <p:spPr>
          <a:xfrm>
            <a:off x="3115546" y="1267837"/>
            <a:ext cx="3858749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Features:</a:t>
            </a:r>
          </a:p>
          <a:p>
            <a:pPr algn="ctr"/>
            <a:endParaRPr lang="en-US" altLang="zh-CN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shortest path</a:t>
            </a:r>
          </a:p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node’s degree with sign</a:t>
            </a:r>
          </a:p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 coefficient</a:t>
            </a:r>
          </a:p>
          <a:p>
            <a:pPr algn="ctr"/>
            <a:r>
              <a:rPr lang="en-US" altLang="zh-CN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21447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9D792-47D3-4BA7-953E-5FAFE2B68482}"/>
              </a:ext>
            </a:extLst>
          </p:cNvPr>
          <p:cNvSpPr txBox="1"/>
          <p:nvPr/>
        </p:nvSpPr>
        <p:spPr>
          <a:xfrm>
            <a:off x="344606" y="1554246"/>
            <a:ext cx="11585608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endParaRPr lang="en-US" sz="4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4400" b="1" dirty="0">
                <a:solidFill>
                  <a:srgbClr val="B00325"/>
                </a:solidFill>
                <a:latin typeface="Stone Sans II ITC Std X Bd Cn" panose="020B0A06040503020204" pitchFamily="34" charset="0"/>
              </a:rPr>
              <a:t>Program display</a:t>
            </a:r>
          </a:p>
          <a:p>
            <a:pPr algn="ctr">
              <a:spcAft>
                <a:spcPts val="1200"/>
              </a:spcAf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tone Sans II ITC Std Sm Cn" panose="020B070604050302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1000" b="1" dirty="0">
              <a:solidFill>
                <a:schemeClr val="bg1">
                  <a:lumMod val="50000"/>
                </a:schemeClr>
              </a:solidFill>
              <a:latin typeface="Stone Sans II ITC Std Bk Cn" panose="020B05060405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82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A0A4D-CEB4-46A0-BD0E-C48F0E23D690}"/>
              </a:ext>
            </a:extLst>
          </p:cNvPr>
          <p:cNvSpPr txBox="1"/>
          <p:nvPr/>
        </p:nvSpPr>
        <p:spPr>
          <a:xfrm>
            <a:off x="344606" y="1509856"/>
            <a:ext cx="11585608" cy="205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endParaRPr lang="en-US" sz="4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US" sz="4400" b="1" dirty="0">
                <a:solidFill>
                  <a:srgbClr val="B00325"/>
                </a:solidFill>
                <a:latin typeface="Stone Sans II ITC Std X Bd Cn" panose="020B0A06040503020204" pitchFamily="34" charset="0"/>
              </a:rPr>
              <a:t>QUESTIONS?</a:t>
            </a:r>
          </a:p>
          <a:p>
            <a:pPr algn="ctr">
              <a:spcAft>
                <a:spcPts val="1200"/>
              </a:spcAft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tone Sans II ITC Std Sm Cn" panose="020B0706040503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one Sans II ITC Std Sm Cn" panose="020B0706040503020204" pitchFamily="34" charset="0"/>
              </a:rPr>
              <a:t>Thank you and GO COUGS!!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Stone Sans II ITC Std Bk Cn" panose="020B0506040503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1277D-8D5B-4536-BCCA-7E367C52545E}"/>
              </a:ext>
            </a:extLst>
          </p:cNvPr>
          <p:cNvSpPr txBox="1"/>
          <p:nvPr/>
        </p:nvSpPr>
        <p:spPr>
          <a:xfrm>
            <a:off x="1300920" y="4634080"/>
            <a:ext cx="2753133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Yi Yao </a:t>
            </a:r>
          </a:p>
          <a:p>
            <a:pPr algn="ctr"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School of EECS</a:t>
            </a:r>
          </a:p>
          <a:p>
            <a:pPr algn="ctr"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Master of</a:t>
            </a:r>
          </a:p>
          <a:p>
            <a:pPr algn="ctr">
              <a:spcAft>
                <a:spcPts val="8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Computer Engineering</a:t>
            </a:r>
          </a:p>
          <a:p>
            <a:pPr algn="ctr">
              <a:spcAft>
                <a:spcPts val="800"/>
              </a:spcAft>
            </a:pPr>
            <a:r>
              <a:rPr lang="en-US" dirty="0">
                <a:solidFill>
                  <a:srgbClr val="B00325"/>
                </a:solidFill>
                <a:latin typeface="Stone Sans II ITC Std Sm Cn" panose="020B0706040503020204" pitchFamily="34" charset="0"/>
              </a:rPr>
              <a:t>yi.yao@wsu.edu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9F5C8-76DD-4608-BCCD-12F3CF5FCB17}"/>
              </a:ext>
            </a:extLst>
          </p:cNvPr>
          <p:cNvSpPr txBox="1"/>
          <p:nvPr/>
        </p:nvSpPr>
        <p:spPr>
          <a:xfrm>
            <a:off x="4349400" y="4618691"/>
            <a:ext cx="4015775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Tengyang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 Zhang</a:t>
            </a:r>
          </a:p>
          <a:p>
            <a:pPr algn="ctr">
              <a:spcAft>
                <a:spcPts val="8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School of EECS</a:t>
            </a:r>
          </a:p>
          <a:p>
            <a:pPr algn="ctr">
              <a:spcAft>
                <a:spcPts val="8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Master of</a:t>
            </a:r>
          </a:p>
          <a:p>
            <a:pPr algn="ctr">
              <a:spcAft>
                <a:spcPts val="8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Computer Science</a:t>
            </a:r>
          </a:p>
          <a:p>
            <a:pPr algn="ctr">
              <a:spcAft>
                <a:spcPts val="800"/>
              </a:spcAft>
            </a:pPr>
            <a:r>
              <a:rPr lang="en-US" dirty="0">
                <a:solidFill>
                  <a:srgbClr val="B00325"/>
                </a:solidFill>
                <a:latin typeface="Stone Sans II ITC Std Sm Cn" panose="020B0706040503020204" pitchFamily="34" charset="0"/>
              </a:rPr>
              <a:t>tengyang.zhang@wsu.edu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64CFF-A1C7-4875-A962-7F5CCECCD9EB}"/>
              </a:ext>
            </a:extLst>
          </p:cNvPr>
          <p:cNvSpPr txBox="1"/>
          <p:nvPr/>
        </p:nvSpPr>
        <p:spPr>
          <a:xfrm>
            <a:off x="8660521" y="4634080"/>
            <a:ext cx="2732691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Rusu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Stone Sans II ITC Std Bk Cn" panose="020B0506040503020204" pitchFamily="34" charset="77"/>
              </a:rPr>
              <a:t> Wu</a:t>
            </a:r>
          </a:p>
          <a:p>
            <a:pPr algn="ctr">
              <a:spcAft>
                <a:spcPts val="800"/>
              </a:spcAft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School of EECS</a:t>
            </a:r>
          </a:p>
          <a:p>
            <a:pPr algn="ctr">
              <a:spcAft>
                <a:spcPts val="800"/>
              </a:spcAft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Master of</a:t>
            </a:r>
          </a:p>
          <a:p>
            <a:pPr algn="ctr">
              <a:spcAft>
                <a:spcPts val="800"/>
              </a:spcAft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Stone Sans II ITC Std Md Cn" panose="020B0606040503020204" pitchFamily="34" charset="0"/>
              </a:rPr>
              <a:t>Computer Engineering</a:t>
            </a:r>
          </a:p>
          <a:p>
            <a:pPr algn="ctr">
              <a:spcAft>
                <a:spcPts val="800"/>
              </a:spcAft>
            </a:pPr>
            <a:r>
              <a:rPr lang="en-US" dirty="0">
                <a:solidFill>
                  <a:srgbClr val="B00325"/>
                </a:solidFill>
                <a:latin typeface="Stone Sans II ITC Std Sm Cn" panose="020B0706040503020204" pitchFamily="34" charset="0"/>
              </a:rPr>
              <a:t>rusu.wu@wsu.edu</a:t>
            </a:r>
          </a:p>
        </p:txBody>
      </p:sp>
    </p:spTree>
    <p:extLst>
      <p:ext uri="{BB962C8B-B14F-4D97-AF65-F5344CB8AC3E}">
        <p14:creationId xmlns:p14="http://schemas.microsoft.com/office/powerpoint/2010/main" val="412253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D8A16-33A7-4380-A129-97EEB28D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69"/>
          <a:stretch/>
        </p:blipFill>
        <p:spPr>
          <a:xfrm>
            <a:off x="0" y="0"/>
            <a:ext cx="12192000" cy="6810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B00B0-A184-4CCE-B557-EBB78444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 r="94347" b="-1"/>
          <a:stretch/>
        </p:blipFill>
        <p:spPr>
          <a:xfrm>
            <a:off x="0" y="0"/>
            <a:ext cx="689212" cy="6858000"/>
          </a:xfrm>
          <a:prstGeom prst="rect">
            <a:avLst/>
          </a:prstGeom>
        </p:spPr>
      </p:pic>
      <p:sp>
        <p:nvSpPr>
          <p:cNvPr id="6" name="TextBox 114">
            <a:extLst>
              <a:ext uri="{FF2B5EF4-FFF2-40B4-BE49-F238E27FC236}">
                <a16:creationId xmlns:a16="http://schemas.microsoft.com/office/drawing/2014/main" id="{E49A8879-1A77-48DE-AEC4-B5373043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3" y="17352"/>
            <a:ext cx="10961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1200" spc="300" dirty="0">
                <a:solidFill>
                  <a:srgbClr val="A80532"/>
                </a:solidFill>
                <a:latin typeface="Helvetica Light" panose="020B0403020202020204" pitchFamily="34" charset="0"/>
              </a:rPr>
              <a:t>Link sign prediction in the undirected graph</a:t>
            </a:r>
            <a:r>
              <a:rPr lang="en-US" sz="1200" spc="300" dirty="0">
                <a:solidFill>
                  <a:schemeClr val="bg1">
                    <a:lumMod val="50000"/>
                  </a:schemeClr>
                </a:solidFill>
                <a:latin typeface="Helvetica Light"/>
              </a:rPr>
              <a:t> |  APRIL 2022</a:t>
            </a:r>
            <a:endParaRPr lang="en-US" altLang="en-US" sz="1200" b="1" dirty="0">
              <a:solidFill>
                <a:srgbClr val="C00000"/>
              </a:solidFill>
              <a:latin typeface="ITC Stone Sans Std Bold" panose="020B0902030503020204" pitchFamily="34" charset="0"/>
            </a:endParaRPr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9B8828D8-3A85-4CD0-850C-03C25F121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2" y="943983"/>
            <a:ext cx="818674" cy="814388"/>
          </a:xfrm>
          <a:prstGeom prst="rect">
            <a:avLst/>
          </a:prstGeom>
        </p:spPr>
      </p:pic>
      <p:pic>
        <p:nvPicPr>
          <p:cNvPr id="8" name="图片 7" descr="形状, 圆圈&#10;&#10;描述已自动生成">
            <a:extLst>
              <a:ext uri="{FF2B5EF4-FFF2-40B4-BE49-F238E27FC236}">
                <a16:creationId xmlns:a16="http://schemas.microsoft.com/office/drawing/2014/main" id="{F8997B9C-6C57-4EC8-B193-23F5E5A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46" y="5477409"/>
            <a:ext cx="780098" cy="762953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10E5266C-8EB4-47E4-9104-4E33A4CBA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00" y="1935718"/>
            <a:ext cx="818674" cy="814388"/>
          </a:xfrm>
          <a:prstGeom prst="rect">
            <a:avLst/>
          </a:prstGeom>
        </p:spPr>
      </p:pic>
      <p:pic>
        <p:nvPicPr>
          <p:cNvPr id="9" name="图片 8" descr="1卡通人物&#10;&#10;中度可信度描述已自动生成">
            <a:extLst>
              <a:ext uri="{FF2B5EF4-FFF2-40B4-BE49-F238E27FC236}">
                <a16:creationId xmlns:a16="http://schemas.microsoft.com/office/drawing/2014/main" id="{C6C8CA37-5C9F-46E3-9242-E65133CB7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82" y="1824592"/>
            <a:ext cx="818674" cy="814388"/>
          </a:xfrm>
          <a:prstGeom prst="rect">
            <a:avLst/>
          </a:prstGeom>
        </p:spPr>
      </p:pic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F52E8454-7454-4A47-BA32-CE0224ED1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06" y="2875618"/>
            <a:ext cx="818674" cy="814388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C317A352-CAD8-4E69-AE43-F7FECA6A7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46" y="2934300"/>
            <a:ext cx="818674" cy="814388"/>
          </a:xfrm>
          <a:prstGeom prst="rect">
            <a:avLst/>
          </a:prstGeom>
        </p:spPr>
      </p:pic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E2182525-7426-43A8-A8B0-3A339798A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11" y="2577463"/>
            <a:ext cx="818674" cy="814388"/>
          </a:xfrm>
          <a:prstGeom prst="rect">
            <a:avLst/>
          </a:prstGeom>
        </p:spPr>
      </p:pic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79BEE692-4BF5-46CB-AEA9-4582D0B5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87" y="4272586"/>
            <a:ext cx="818674" cy="814388"/>
          </a:xfrm>
          <a:prstGeom prst="rect">
            <a:avLst/>
          </a:prstGeom>
        </p:spPr>
      </p:pic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29B2E187-D99B-456B-BEFA-7A5372504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74" y="3851277"/>
            <a:ext cx="818674" cy="814388"/>
          </a:xfrm>
          <a:prstGeom prst="rect">
            <a:avLst/>
          </a:prstGeom>
        </p:spPr>
      </p:pic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7A76A697-64FD-4C39-9213-17D43AC58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19" y="1093631"/>
            <a:ext cx="818674" cy="814388"/>
          </a:xfrm>
          <a:prstGeom prst="rect">
            <a:avLst/>
          </a:prstGeom>
        </p:spPr>
      </p:pic>
      <p:pic>
        <p:nvPicPr>
          <p:cNvPr id="18" name="图片 17" descr="形状, 圆圈&#10;&#10;描述已自动生成">
            <a:extLst>
              <a:ext uri="{FF2B5EF4-FFF2-40B4-BE49-F238E27FC236}">
                <a16:creationId xmlns:a16="http://schemas.microsoft.com/office/drawing/2014/main" id="{4D35037C-5F95-4E5E-93AA-590AE0186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0" y="4218708"/>
            <a:ext cx="780098" cy="762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BA81D8C-6C2F-4FC6-986E-4B258716C5B2}"/>
              </a:ext>
            </a:extLst>
          </p:cNvPr>
          <p:cNvSpPr>
            <a:spLocks noChangeAspect="1"/>
          </p:cNvSpPr>
          <p:nvPr/>
        </p:nvSpPr>
        <p:spPr>
          <a:xfrm>
            <a:off x="8829080" y="1037894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FDA80-F68B-42DE-A88E-CA108F08D556}"/>
              </a:ext>
            </a:extLst>
          </p:cNvPr>
          <p:cNvSpPr>
            <a:spLocks noChangeAspect="1"/>
          </p:cNvSpPr>
          <p:nvPr/>
        </p:nvSpPr>
        <p:spPr>
          <a:xfrm>
            <a:off x="7037607" y="287561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33A5B-32E6-4AFB-A969-A2B01D145444}"/>
              </a:ext>
            </a:extLst>
          </p:cNvPr>
          <p:cNvSpPr>
            <a:spLocks noChangeAspect="1"/>
          </p:cNvSpPr>
          <p:nvPr/>
        </p:nvSpPr>
        <p:spPr>
          <a:xfrm>
            <a:off x="4855467" y="282505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BD8DCD-B2D4-459E-B7A5-DD2D99FF4515}"/>
              </a:ext>
            </a:extLst>
          </p:cNvPr>
          <p:cNvSpPr>
            <a:spLocks noChangeAspect="1"/>
          </p:cNvSpPr>
          <p:nvPr/>
        </p:nvSpPr>
        <p:spPr>
          <a:xfrm>
            <a:off x="3671335" y="3816397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B74FF4-D791-4BE8-AD31-661D45774F7D}"/>
              </a:ext>
            </a:extLst>
          </p:cNvPr>
          <p:cNvSpPr>
            <a:spLocks noChangeAspect="1"/>
          </p:cNvSpPr>
          <p:nvPr/>
        </p:nvSpPr>
        <p:spPr>
          <a:xfrm>
            <a:off x="6971739" y="1755850"/>
            <a:ext cx="479848" cy="8053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099742-97BE-446E-AE3A-D9EB0CB9C38E}"/>
              </a:ext>
            </a:extLst>
          </p:cNvPr>
          <p:cNvSpPr>
            <a:spLocks noChangeAspect="1"/>
          </p:cNvSpPr>
          <p:nvPr/>
        </p:nvSpPr>
        <p:spPr>
          <a:xfrm>
            <a:off x="3100737" y="1881264"/>
            <a:ext cx="54000" cy="544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5DB281-04D3-49BA-AC30-5AAF84A1D05E}"/>
              </a:ext>
            </a:extLst>
          </p:cNvPr>
          <p:cNvSpPr>
            <a:spLocks noChangeAspect="1"/>
          </p:cNvSpPr>
          <p:nvPr/>
        </p:nvSpPr>
        <p:spPr>
          <a:xfrm>
            <a:off x="4986507" y="889512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39021D-0ACE-451F-95FA-BBADC8CA38B6}"/>
              </a:ext>
            </a:extLst>
          </p:cNvPr>
          <p:cNvSpPr>
            <a:spLocks noChangeAspect="1"/>
          </p:cNvSpPr>
          <p:nvPr/>
        </p:nvSpPr>
        <p:spPr>
          <a:xfrm>
            <a:off x="4161319" y="5397220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690FB2-CB07-4BB1-A82B-34D1BBD933E4}"/>
              </a:ext>
            </a:extLst>
          </p:cNvPr>
          <p:cNvSpPr>
            <a:spLocks noChangeAspect="1"/>
          </p:cNvSpPr>
          <p:nvPr/>
        </p:nvSpPr>
        <p:spPr>
          <a:xfrm>
            <a:off x="5612924" y="4216538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344847-150F-4750-A809-BCE3043AF365}"/>
              </a:ext>
            </a:extLst>
          </p:cNvPr>
          <p:cNvSpPr>
            <a:spLocks noChangeAspect="1"/>
          </p:cNvSpPr>
          <p:nvPr/>
        </p:nvSpPr>
        <p:spPr>
          <a:xfrm>
            <a:off x="9807478" y="2522992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F43C-E47B-43B5-8889-4B19071BCDC9}"/>
              </a:ext>
            </a:extLst>
          </p:cNvPr>
          <p:cNvSpPr>
            <a:spLocks noChangeAspect="1"/>
          </p:cNvSpPr>
          <p:nvPr/>
        </p:nvSpPr>
        <p:spPr>
          <a:xfrm>
            <a:off x="8922327" y="4138519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EADEE36-BAE6-42BA-BB09-AA34712356BF}"/>
              </a:ext>
            </a:extLst>
          </p:cNvPr>
          <p:cNvCxnSpPr>
            <a:cxnSpLocks/>
          </p:cNvCxnSpPr>
          <p:nvPr/>
        </p:nvCxnSpPr>
        <p:spPr>
          <a:xfrm flipH="1">
            <a:off x="3457723" y="1505527"/>
            <a:ext cx="1406466" cy="625244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394EE18-004C-4660-8DB0-190FB52FD8E8}"/>
              </a:ext>
            </a:extLst>
          </p:cNvPr>
          <p:cNvCxnSpPr>
            <a:cxnSpLocks/>
          </p:cNvCxnSpPr>
          <p:nvPr/>
        </p:nvCxnSpPr>
        <p:spPr>
          <a:xfrm flipH="1" flipV="1">
            <a:off x="5641347" y="1450121"/>
            <a:ext cx="1196131" cy="60208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36A470-A7C7-495D-A12F-5620594028C8}"/>
              </a:ext>
            </a:extLst>
          </p:cNvPr>
          <p:cNvCxnSpPr>
            <a:cxnSpLocks/>
          </p:cNvCxnSpPr>
          <p:nvPr/>
        </p:nvCxnSpPr>
        <p:spPr>
          <a:xfrm flipH="1" flipV="1">
            <a:off x="7515335" y="2461282"/>
            <a:ext cx="1435890" cy="1879809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F6D2B7E-87E8-4A59-8B89-C9462ED5B111}"/>
              </a:ext>
            </a:extLst>
          </p:cNvPr>
          <p:cNvCxnSpPr>
            <a:cxnSpLocks/>
          </p:cNvCxnSpPr>
          <p:nvPr/>
        </p:nvCxnSpPr>
        <p:spPr>
          <a:xfrm flipH="1" flipV="1">
            <a:off x="9450070" y="1680964"/>
            <a:ext cx="555578" cy="9580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ABB203A-0CC5-44EC-A2CF-E4D0E038C43F}"/>
              </a:ext>
            </a:extLst>
          </p:cNvPr>
          <p:cNvCxnSpPr>
            <a:cxnSpLocks/>
          </p:cNvCxnSpPr>
          <p:nvPr/>
        </p:nvCxnSpPr>
        <p:spPr>
          <a:xfrm flipV="1">
            <a:off x="9533988" y="3372269"/>
            <a:ext cx="558015" cy="10427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2FE4B6E-80FC-4DE8-8409-103437A29F97}"/>
              </a:ext>
            </a:extLst>
          </p:cNvPr>
          <p:cNvCxnSpPr>
            <a:cxnSpLocks/>
          </p:cNvCxnSpPr>
          <p:nvPr/>
        </p:nvCxnSpPr>
        <p:spPr>
          <a:xfrm flipH="1" flipV="1">
            <a:off x="4014633" y="4612769"/>
            <a:ext cx="333208" cy="858513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96D28CA-4442-47E3-A357-77488A31F1BE}"/>
              </a:ext>
            </a:extLst>
          </p:cNvPr>
          <p:cNvCxnSpPr>
            <a:cxnSpLocks/>
          </p:cNvCxnSpPr>
          <p:nvPr/>
        </p:nvCxnSpPr>
        <p:spPr>
          <a:xfrm flipH="1">
            <a:off x="4798302" y="4739727"/>
            <a:ext cx="4030778" cy="10406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3CE66F-E0CA-4E90-8D5F-F887D31A629F}"/>
              </a:ext>
            </a:extLst>
          </p:cNvPr>
          <p:cNvCxnSpPr>
            <a:cxnSpLocks/>
          </p:cNvCxnSpPr>
          <p:nvPr/>
        </p:nvCxnSpPr>
        <p:spPr>
          <a:xfrm flipH="1" flipV="1">
            <a:off x="7649268" y="3496177"/>
            <a:ext cx="1252236" cy="94321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CA3D67-F4D6-47E2-B3A7-9A741EA4022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504563" y="3388257"/>
            <a:ext cx="3306077" cy="121192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F81AFA7-81CF-4F6A-A636-6770A0B7C92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504563" y="3154446"/>
            <a:ext cx="1398783" cy="187048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CCFEFD-A2FE-4D22-A27D-D96599C2E14D}"/>
              </a:ext>
            </a:extLst>
          </p:cNvPr>
          <p:cNvCxnSpPr>
            <a:cxnSpLocks/>
          </p:cNvCxnSpPr>
          <p:nvPr/>
        </p:nvCxnSpPr>
        <p:spPr>
          <a:xfrm flipH="1" flipV="1">
            <a:off x="5285281" y="3625982"/>
            <a:ext cx="432139" cy="715061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ABDCBEC-E991-4FD0-BDF5-411941E7C77B}"/>
              </a:ext>
            </a:extLst>
          </p:cNvPr>
          <p:cNvCxnSpPr>
            <a:cxnSpLocks/>
          </p:cNvCxnSpPr>
          <p:nvPr/>
        </p:nvCxnSpPr>
        <p:spPr>
          <a:xfrm flipH="1">
            <a:off x="4275358" y="3533348"/>
            <a:ext cx="562786" cy="524916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CF3E5B-0D6F-4134-879A-75C23D478EB7}"/>
              </a:ext>
            </a:extLst>
          </p:cNvPr>
          <p:cNvCxnSpPr>
            <a:cxnSpLocks/>
          </p:cNvCxnSpPr>
          <p:nvPr/>
        </p:nvCxnSpPr>
        <p:spPr>
          <a:xfrm flipH="1" flipV="1">
            <a:off x="9104156" y="1875920"/>
            <a:ext cx="31041" cy="2357737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0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303</Words>
  <Application>Microsoft Office PowerPoint</Application>
  <PresentationFormat>宽屏</PresentationFormat>
  <Paragraphs>113</Paragraphs>
  <Slides>10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Helvetica Light</vt:lpstr>
      <vt:lpstr>ITC Stone Sans Std Bold</vt:lpstr>
      <vt:lpstr>Stone Sans II ITC Std Bk Cn</vt:lpstr>
      <vt:lpstr>Stone Sans II ITC Std Md Cn</vt:lpstr>
      <vt:lpstr>Stone Sans II ITC Std Sm Cn</vt:lpstr>
      <vt:lpstr>Stone Sans II ITC Std X Bd Cn</vt:lpstr>
      <vt:lpstr>等线</vt:lpstr>
      <vt:lpstr>等线 Light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Yao, Yi</dc:creator>
  <cp:lastModifiedBy>Yao, Yi</cp:lastModifiedBy>
  <cp:revision>31</cp:revision>
  <dcterms:created xsi:type="dcterms:W3CDTF">2022-04-25T01:24:43Z</dcterms:created>
  <dcterms:modified xsi:type="dcterms:W3CDTF">2022-04-25T09:15:16Z</dcterms:modified>
</cp:coreProperties>
</file>