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99"/>
    <a:srgbClr val="FF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09C00-ECAB-404C-B490-7531E89B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6ABFBC-C22A-4A02-813F-383F213D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789BC-9A98-45C8-A456-E6B8CB6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E2C28-4D80-4128-99F1-97D832AB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5CE6C6-A985-4B7C-BA09-3856B6FF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8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4DF43-2129-41D1-83D1-4F01F7D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5240A4-F23C-4EFD-AC29-DDDABC73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708271-BA54-4C98-A870-040D9BDE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32BCC-3EB8-4457-AC7D-CAD8CA54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0FCCC8-6262-45B7-BE82-770D9151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75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DE25F5-C710-4465-8762-85A074793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2351B2-1722-4B22-93CD-B55EA3578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62191-6EA9-4CBF-B292-392BA4B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C4D2E2-A797-4252-945E-A95ECFF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2EA06-BC54-422C-9129-C422227B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1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4B612-F757-4543-8CED-31EE0827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77754-6930-4826-966B-06E61018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A8CE3-046C-4B39-A5C7-C7790853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C0AE3-D4B9-4F17-B615-2F076DCB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0D28D3-D822-4DCE-BA64-1B1739FC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475DB-CA48-494C-B258-90B22BD7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865D62-B69F-4DB5-925A-53B37A510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96B74A-C862-4589-8D3F-5D39E566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E252D-C2D8-456A-862D-2C3C0D1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2AFC59-7865-4C91-8651-BFB30DDA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25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CBD89-17B0-4475-B276-69697543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3CB73-B228-41E7-942A-9B3904EF3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4F37B8-BC49-49A9-9606-766D74CD3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242E5E-E457-4D67-A88B-8EE1626D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3EC65F-2977-4851-B8F8-F694E5D3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D8D6D5-0B32-4EAA-BF58-239C72AE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6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2F619-86A5-4FEC-8076-AE076223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EDBB95-9AEC-42C3-80AA-F5C4DFBB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E57857-F9F4-43B6-ADA2-AC9B381A9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9D6A27-2B94-4499-887B-8F128AD7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D0BCED-EFF5-46EF-B4D2-6693BCEB9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BD1D07-87E4-42F2-BA14-9F577820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523BB5-B970-4A5B-84C6-10BC80A7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FA51F7-13D8-455F-9905-4C29673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81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14F9C-9BC4-4E7A-AAFE-189DEDBB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7DA5A4-8A6E-48B4-B52B-3AD8CDD3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5DB506-F27B-4569-B3EF-0BBF3DC9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C425E3-03E0-4662-89C9-F08567F4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7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D2E43E-B65D-479D-A61E-7678808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47F1F7-8063-4AF3-8FBD-A6A13CA6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A8EE6-CC43-4D1C-8DAB-4B3DB0C8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4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B80EF-E5AA-4E7B-8A12-5E0629E5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6EE3EA-21B6-4B7D-AFE3-F3D2D59C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3444C3-F083-4660-A0AB-E6E463CB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C494B1-7790-42B6-8824-9206652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0D83BB-F876-4A7A-AAD3-2B4FE038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548B54-AD30-4A3A-962F-2E73A9F3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6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0C842-90C1-49B8-A8BC-AD16E483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DB0128-E755-4047-B065-A7B91F1C7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FCE44F-3E3B-4A38-931E-17FF3D4A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F0F58D-7F71-4246-B587-4151B00C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AF29FB-1EEB-4774-91EE-D918112C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90CBE-D532-418A-9E6C-D715A19B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B5A325-2780-4CA6-99B4-DDC1F10D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0B9EEC-89FD-42A5-8FDE-565A6C1E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4FB3B-88C9-4C75-AC39-52EF9AB08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31B4-0DC6-4A62-9E72-5BB05087F88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7BEDB1-2913-4487-87B8-92B63FCCF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400A0-75A5-4647-B051-72CCEB5D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A27A-7130-47DC-9E72-63B2F1F91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11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370BFE-99CE-4ADC-8006-7866691D4A69}"/>
              </a:ext>
            </a:extLst>
          </p:cNvPr>
          <p:cNvSpPr/>
          <p:nvPr/>
        </p:nvSpPr>
        <p:spPr>
          <a:xfrm>
            <a:off x="1043023" y="1136062"/>
            <a:ext cx="257175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8726280-C342-4D65-B0E0-2FC9B5FC7F6D}"/>
              </a:ext>
            </a:extLst>
          </p:cNvPr>
          <p:cNvCxnSpPr>
            <a:cxnSpLocks/>
          </p:cNvCxnSpPr>
          <p:nvPr/>
        </p:nvCxnSpPr>
        <p:spPr>
          <a:xfrm>
            <a:off x="1452598" y="1812337"/>
            <a:ext cx="3524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F0E3F2D-CBA5-4C43-A892-F898E9D6ACCA}"/>
              </a:ext>
            </a:extLst>
          </p:cNvPr>
          <p:cNvSpPr/>
          <p:nvPr/>
        </p:nvSpPr>
        <p:spPr>
          <a:xfrm>
            <a:off x="1928848" y="1126537"/>
            <a:ext cx="257175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E69B60F-18F3-40B3-AFB5-C62DEB66DD9C}"/>
              </a:ext>
            </a:extLst>
          </p:cNvPr>
          <p:cNvCxnSpPr>
            <a:cxnSpLocks/>
          </p:cNvCxnSpPr>
          <p:nvPr/>
        </p:nvCxnSpPr>
        <p:spPr>
          <a:xfrm>
            <a:off x="2057435" y="2679112"/>
            <a:ext cx="0" cy="3429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3F0A90D-EF13-4D5C-B9E4-8F287E022133}"/>
              </a:ext>
            </a:extLst>
          </p:cNvPr>
          <p:cNvCxnSpPr>
            <a:cxnSpLocks/>
          </p:cNvCxnSpPr>
          <p:nvPr/>
        </p:nvCxnSpPr>
        <p:spPr>
          <a:xfrm>
            <a:off x="2867038" y="4050712"/>
            <a:ext cx="0" cy="3429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E41ECEB-60C1-4230-93C0-B5DEA9CE0FA0}"/>
              </a:ext>
            </a:extLst>
          </p:cNvPr>
          <p:cNvCxnSpPr>
            <a:cxnSpLocks/>
          </p:cNvCxnSpPr>
          <p:nvPr/>
        </p:nvCxnSpPr>
        <p:spPr>
          <a:xfrm>
            <a:off x="3261752" y="4673000"/>
            <a:ext cx="280988" cy="9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F57810A-DA83-4BDC-A374-B60BF0C483C8}"/>
              </a:ext>
            </a:extLst>
          </p:cNvPr>
          <p:cNvSpPr/>
          <p:nvPr/>
        </p:nvSpPr>
        <p:spPr>
          <a:xfrm>
            <a:off x="3481884" y="5504878"/>
            <a:ext cx="722292" cy="1714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0969803-5F79-4186-90BB-473E691B4A3A}"/>
              </a:ext>
            </a:extLst>
          </p:cNvPr>
          <p:cNvCxnSpPr>
            <a:cxnSpLocks/>
          </p:cNvCxnSpPr>
          <p:nvPr/>
        </p:nvCxnSpPr>
        <p:spPr>
          <a:xfrm>
            <a:off x="3824309" y="5003213"/>
            <a:ext cx="0" cy="3429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097C886-489A-430D-89CE-14D50854DF41}"/>
              </a:ext>
            </a:extLst>
          </p:cNvPr>
          <p:cNvCxnSpPr>
            <a:cxnSpLocks/>
          </p:cNvCxnSpPr>
          <p:nvPr/>
        </p:nvCxnSpPr>
        <p:spPr>
          <a:xfrm>
            <a:off x="4273410" y="5590602"/>
            <a:ext cx="1797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95F69D3-30AB-4C86-B344-9951F1A66CA6}"/>
              </a:ext>
            </a:extLst>
          </p:cNvPr>
          <p:cNvCxnSpPr>
            <a:cxnSpLocks/>
          </p:cNvCxnSpPr>
          <p:nvPr/>
        </p:nvCxnSpPr>
        <p:spPr>
          <a:xfrm flipV="1">
            <a:off x="5887693" y="5003213"/>
            <a:ext cx="0" cy="36194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91715E8-3199-4159-B693-551794E9BE46}"/>
              </a:ext>
            </a:extLst>
          </p:cNvPr>
          <p:cNvCxnSpPr>
            <a:cxnSpLocks/>
          </p:cNvCxnSpPr>
          <p:nvPr/>
        </p:nvCxnSpPr>
        <p:spPr>
          <a:xfrm>
            <a:off x="6551232" y="4682523"/>
            <a:ext cx="1432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6611EEB-B67C-4626-89EE-EDC4D7A52397}"/>
              </a:ext>
            </a:extLst>
          </p:cNvPr>
          <p:cNvCxnSpPr>
            <a:cxnSpLocks/>
          </p:cNvCxnSpPr>
          <p:nvPr/>
        </p:nvCxnSpPr>
        <p:spPr>
          <a:xfrm>
            <a:off x="4204176" y="4682524"/>
            <a:ext cx="1007596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1C60B67-59AD-47A1-BF55-0F578E4ABB98}"/>
              </a:ext>
            </a:extLst>
          </p:cNvPr>
          <p:cNvCxnSpPr>
            <a:cxnSpLocks/>
          </p:cNvCxnSpPr>
          <p:nvPr/>
        </p:nvCxnSpPr>
        <p:spPr>
          <a:xfrm flipV="1">
            <a:off x="7958865" y="4031663"/>
            <a:ext cx="0" cy="36194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BE63FBB-4618-4CB3-8E8D-52ACE5631CFB}"/>
              </a:ext>
            </a:extLst>
          </p:cNvPr>
          <p:cNvCxnSpPr>
            <a:cxnSpLocks/>
          </p:cNvCxnSpPr>
          <p:nvPr/>
        </p:nvCxnSpPr>
        <p:spPr>
          <a:xfrm flipV="1">
            <a:off x="3205198" y="3545876"/>
            <a:ext cx="4215103" cy="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525AF02-EA6B-4D88-B280-A41173119C9E}"/>
              </a:ext>
            </a:extLst>
          </p:cNvPr>
          <p:cNvSpPr/>
          <p:nvPr/>
        </p:nvSpPr>
        <p:spPr>
          <a:xfrm>
            <a:off x="9639371" y="1136062"/>
            <a:ext cx="257175" cy="1371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3A9DE56-84B2-4394-8888-6A3B7D2BCF76}"/>
              </a:ext>
            </a:extLst>
          </p:cNvPr>
          <p:cNvCxnSpPr>
            <a:cxnSpLocks/>
          </p:cNvCxnSpPr>
          <p:nvPr/>
        </p:nvCxnSpPr>
        <p:spPr>
          <a:xfrm flipV="1">
            <a:off x="9683663" y="2679112"/>
            <a:ext cx="0" cy="36194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F70EF5F-1007-4199-9054-BD22CAD425A1}"/>
              </a:ext>
            </a:extLst>
          </p:cNvPr>
          <p:cNvSpPr/>
          <p:nvPr/>
        </p:nvSpPr>
        <p:spPr>
          <a:xfrm>
            <a:off x="9382196" y="1136062"/>
            <a:ext cx="257175" cy="137160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A09EE46-BE14-4B44-B535-5F7C9DE45FD0}"/>
              </a:ext>
            </a:extLst>
          </p:cNvPr>
          <p:cNvCxnSpPr>
            <a:cxnSpLocks/>
          </p:cNvCxnSpPr>
          <p:nvPr/>
        </p:nvCxnSpPr>
        <p:spPr>
          <a:xfrm>
            <a:off x="2343185" y="1812337"/>
            <a:ext cx="6958261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74A2FB51-80E6-420D-82F9-267DEC2DD648}"/>
              </a:ext>
            </a:extLst>
          </p:cNvPr>
          <p:cNvSpPr/>
          <p:nvPr/>
        </p:nvSpPr>
        <p:spPr>
          <a:xfrm>
            <a:off x="10206096" y="1145587"/>
            <a:ext cx="257175" cy="1371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AABCA1F-0DF1-4568-847C-74A2DB7F986E}"/>
              </a:ext>
            </a:extLst>
          </p:cNvPr>
          <p:cNvCxnSpPr>
            <a:cxnSpLocks/>
          </p:cNvCxnSpPr>
          <p:nvPr/>
        </p:nvCxnSpPr>
        <p:spPr>
          <a:xfrm>
            <a:off x="9943041" y="1869476"/>
            <a:ext cx="1701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9E132820-C49F-41BC-A558-2BB1C5DC9F2A}"/>
              </a:ext>
            </a:extLst>
          </p:cNvPr>
          <p:cNvSpPr/>
          <p:nvPr/>
        </p:nvSpPr>
        <p:spPr>
          <a:xfrm>
            <a:off x="10813472" y="1152515"/>
            <a:ext cx="257175" cy="1371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0F7BA942-6C8D-45FF-A914-E8D6E8AD730E}"/>
                  </a:ext>
                </a:extLst>
              </p:cNvPr>
              <p:cNvSpPr txBox="1"/>
              <p:nvPr/>
            </p:nvSpPr>
            <p:spPr>
              <a:xfrm>
                <a:off x="1559286" y="822781"/>
                <a:ext cx="10743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0F7BA942-6C8D-45FF-A914-E8D6E8AD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86" y="822781"/>
                <a:ext cx="1074397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>
            <a:extLst>
              <a:ext uri="{FF2B5EF4-FFF2-40B4-BE49-F238E27FC236}">
                <a16:creationId xmlns:a16="http://schemas.microsoft.com/office/drawing/2014/main" id="{A397694A-3FB3-495F-82C9-509825F84CD2}"/>
              </a:ext>
            </a:extLst>
          </p:cNvPr>
          <p:cNvSpPr/>
          <p:nvPr/>
        </p:nvSpPr>
        <p:spPr>
          <a:xfrm>
            <a:off x="473287" y="1136062"/>
            <a:ext cx="45719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2607CE73-6B69-4C97-9FD6-CCE065F7AA91}"/>
              </a:ext>
            </a:extLst>
          </p:cNvPr>
          <p:cNvCxnSpPr>
            <a:cxnSpLocks/>
          </p:cNvCxnSpPr>
          <p:nvPr/>
        </p:nvCxnSpPr>
        <p:spPr>
          <a:xfrm>
            <a:off x="614398" y="1812337"/>
            <a:ext cx="3524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CF6B7BEC-125B-4717-A658-CD6F6F6BA067}"/>
                  </a:ext>
                </a:extLst>
              </p:cNvPr>
              <p:cNvSpPr txBox="1"/>
              <p:nvPr/>
            </p:nvSpPr>
            <p:spPr>
              <a:xfrm>
                <a:off x="-5787" y="822780"/>
                <a:ext cx="10038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CF6B7BEC-125B-4717-A658-CD6F6F6BA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7" y="822780"/>
                <a:ext cx="1003865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>
            <a:extLst>
              <a:ext uri="{FF2B5EF4-FFF2-40B4-BE49-F238E27FC236}">
                <a16:creationId xmlns:a16="http://schemas.microsoft.com/office/drawing/2014/main" id="{BD7A8F58-478E-4873-BC3A-D99FF9342D34}"/>
              </a:ext>
            </a:extLst>
          </p:cNvPr>
          <p:cNvSpPr txBox="1"/>
          <p:nvPr/>
        </p:nvSpPr>
        <p:spPr>
          <a:xfrm>
            <a:off x="-26102" y="1681532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input</a:t>
            </a:r>
            <a:endParaRPr lang="zh-TW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CDE70AAB-144A-41B5-B53C-6B1EFD67FA03}"/>
                  </a:ext>
                </a:extLst>
              </p:cNvPr>
              <p:cNvSpPr txBox="1"/>
              <p:nvPr/>
            </p:nvSpPr>
            <p:spPr>
              <a:xfrm>
                <a:off x="1590873" y="3927601"/>
                <a:ext cx="9333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76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CDE70AAB-144A-41B5-B53C-6B1EFD67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73" y="3927601"/>
                <a:ext cx="93333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A09499CF-80C3-4E67-8C56-6FF451514D54}"/>
              </a:ext>
            </a:extLst>
          </p:cNvPr>
          <p:cNvSpPr/>
          <p:nvPr/>
        </p:nvSpPr>
        <p:spPr>
          <a:xfrm>
            <a:off x="1809789" y="3202987"/>
            <a:ext cx="495292" cy="685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C0783AF-CB0A-48DD-A610-E98457041EC0}"/>
              </a:ext>
            </a:extLst>
          </p:cNvPr>
          <p:cNvSpPr/>
          <p:nvPr/>
        </p:nvSpPr>
        <p:spPr>
          <a:xfrm>
            <a:off x="2605102" y="3202987"/>
            <a:ext cx="495292" cy="685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E0ACA5EA-249A-4BF4-89BA-2639ACAECE74}"/>
              </a:ext>
            </a:extLst>
          </p:cNvPr>
          <p:cNvCxnSpPr>
            <a:cxnSpLocks/>
          </p:cNvCxnSpPr>
          <p:nvPr/>
        </p:nvCxnSpPr>
        <p:spPr>
          <a:xfrm>
            <a:off x="2328878" y="3545876"/>
            <a:ext cx="25242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46FA572-05FB-42B5-BC8F-5FB168B6632D}"/>
              </a:ext>
            </a:extLst>
          </p:cNvPr>
          <p:cNvSpPr/>
          <p:nvPr/>
        </p:nvSpPr>
        <p:spPr>
          <a:xfrm>
            <a:off x="2605102" y="4507910"/>
            <a:ext cx="612758" cy="3428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123931F-DAF9-478F-BFDC-683AF5429D6D}"/>
              </a:ext>
            </a:extLst>
          </p:cNvPr>
          <p:cNvSpPr/>
          <p:nvPr/>
        </p:nvSpPr>
        <p:spPr>
          <a:xfrm>
            <a:off x="3586632" y="4501552"/>
            <a:ext cx="512796" cy="3428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B0F94F60-E7AF-4505-B76D-4AABD205B432}"/>
                  </a:ext>
                </a:extLst>
              </p:cNvPr>
              <p:cNvSpPr txBox="1"/>
              <p:nvPr/>
            </p:nvSpPr>
            <p:spPr>
              <a:xfrm>
                <a:off x="2400372" y="4903039"/>
                <a:ext cx="10038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B0F94F60-E7AF-4505-B76D-4AABD205B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72" y="4903039"/>
                <a:ext cx="100386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133BA7A-6E5A-490E-8470-3E1A85297AEA}"/>
              </a:ext>
            </a:extLst>
          </p:cNvPr>
          <p:cNvSpPr/>
          <p:nvPr/>
        </p:nvSpPr>
        <p:spPr>
          <a:xfrm>
            <a:off x="4522381" y="5504878"/>
            <a:ext cx="722292" cy="1714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B55BCE3-943E-4539-8780-07739AD44FD2}"/>
              </a:ext>
            </a:extLst>
          </p:cNvPr>
          <p:cNvSpPr/>
          <p:nvPr/>
        </p:nvSpPr>
        <p:spPr>
          <a:xfrm>
            <a:off x="5502401" y="5504878"/>
            <a:ext cx="722292" cy="1714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8C0CA36-3127-499F-96BD-58B9051D8AE4}"/>
              </a:ext>
            </a:extLst>
          </p:cNvPr>
          <p:cNvCxnSpPr>
            <a:cxnSpLocks/>
          </p:cNvCxnSpPr>
          <p:nvPr/>
        </p:nvCxnSpPr>
        <p:spPr>
          <a:xfrm>
            <a:off x="5284021" y="5590602"/>
            <a:ext cx="1797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B3C19C72-11C5-436D-AAEB-749332406B45}"/>
                  </a:ext>
                </a:extLst>
              </p:cNvPr>
              <p:cNvSpPr txBox="1"/>
              <p:nvPr/>
            </p:nvSpPr>
            <p:spPr>
              <a:xfrm>
                <a:off x="3341097" y="5809637"/>
                <a:ext cx="10038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B3C19C72-11C5-436D-AAEB-749332406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97" y="5809637"/>
                <a:ext cx="100386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C3BFD0B9-F45E-4EAF-9863-CDF2240DD519}"/>
              </a:ext>
            </a:extLst>
          </p:cNvPr>
          <p:cNvSpPr/>
          <p:nvPr/>
        </p:nvSpPr>
        <p:spPr>
          <a:xfrm>
            <a:off x="5271796" y="4520601"/>
            <a:ext cx="615897" cy="3428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273476-6D88-4166-9A2D-4FEF40CBA707}"/>
              </a:ext>
            </a:extLst>
          </p:cNvPr>
          <p:cNvSpPr/>
          <p:nvPr/>
        </p:nvSpPr>
        <p:spPr>
          <a:xfrm>
            <a:off x="5887693" y="4520601"/>
            <a:ext cx="612758" cy="342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53EE4A2-8174-4250-AEA9-917BBA56DBAC}"/>
              </a:ext>
            </a:extLst>
          </p:cNvPr>
          <p:cNvSpPr/>
          <p:nvPr/>
        </p:nvSpPr>
        <p:spPr>
          <a:xfrm>
            <a:off x="6767548" y="4537891"/>
            <a:ext cx="611153" cy="342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282AD5-84DC-4FDD-8913-99DE2D949BFB}"/>
              </a:ext>
            </a:extLst>
          </p:cNvPr>
          <p:cNvCxnSpPr>
            <a:cxnSpLocks/>
          </p:cNvCxnSpPr>
          <p:nvPr/>
        </p:nvCxnSpPr>
        <p:spPr>
          <a:xfrm>
            <a:off x="7420301" y="4688867"/>
            <a:ext cx="1432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EC9D6862-1C74-48A7-882A-633A0A7A58B8}"/>
              </a:ext>
            </a:extLst>
          </p:cNvPr>
          <p:cNvSpPr/>
          <p:nvPr/>
        </p:nvSpPr>
        <p:spPr>
          <a:xfrm>
            <a:off x="7475580" y="3257840"/>
            <a:ext cx="509557" cy="685797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919774-A9C3-4961-BF80-15E851057F09}"/>
              </a:ext>
            </a:extLst>
          </p:cNvPr>
          <p:cNvSpPr/>
          <p:nvPr/>
        </p:nvSpPr>
        <p:spPr>
          <a:xfrm>
            <a:off x="7992432" y="3257839"/>
            <a:ext cx="509545" cy="6857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4A64DDA-788A-41B5-8A0D-790278E59BAC}"/>
              </a:ext>
            </a:extLst>
          </p:cNvPr>
          <p:cNvSpPr/>
          <p:nvPr/>
        </p:nvSpPr>
        <p:spPr>
          <a:xfrm>
            <a:off x="7636052" y="4533124"/>
            <a:ext cx="611153" cy="342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DA32168-4BE3-4A56-B69D-AC64D94B6038}"/>
              </a:ext>
            </a:extLst>
          </p:cNvPr>
          <p:cNvSpPr/>
          <p:nvPr/>
        </p:nvSpPr>
        <p:spPr>
          <a:xfrm>
            <a:off x="8712964" y="3257839"/>
            <a:ext cx="509545" cy="6857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7E13CC1-6684-4791-90C0-1AD95900B2CA}"/>
              </a:ext>
            </a:extLst>
          </p:cNvPr>
          <p:cNvSpPr/>
          <p:nvPr/>
        </p:nvSpPr>
        <p:spPr>
          <a:xfrm>
            <a:off x="9433496" y="3257838"/>
            <a:ext cx="509545" cy="6857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C3CB3E9-C02F-4040-8474-3BA1667F6459}"/>
              </a:ext>
            </a:extLst>
          </p:cNvPr>
          <p:cNvCxnSpPr>
            <a:cxnSpLocks/>
          </p:cNvCxnSpPr>
          <p:nvPr/>
        </p:nvCxnSpPr>
        <p:spPr>
          <a:xfrm>
            <a:off x="8522379" y="3600736"/>
            <a:ext cx="1667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8B871D8-FF8B-459A-9733-115E8E9B008F}"/>
              </a:ext>
            </a:extLst>
          </p:cNvPr>
          <p:cNvCxnSpPr>
            <a:cxnSpLocks/>
          </p:cNvCxnSpPr>
          <p:nvPr/>
        </p:nvCxnSpPr>
        <p:spPr>
          <a:xfrm>
            <a:off x="9239171" y="3605579"/>
            <a:ext cx="1667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A127E29C-02EB-4D8F-BC33-8C393F426D48}"/>
              </a:ext>
            </a:extLst>
          </p:cNvPr>
          <p:cNvSpPr/>
          <p:nvPr/>
        </p:nvSpPr>
        <p:spPr>
          <a:xfrm>
            <a:off x="11436117" y="1152515"/>
            <a:ext cx="45719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696B1109-189F-41FD-A253-86AF585D7D37}"/>
              </a:ext>
            </a:extLst>
          </p:cNvPr>
          <p:cNvCxnSpPr>
            <a:cxnSpLocks/>
          </p:cNvCxnSpPr>
          <p:nvPr/>
        </p:nvCxnSpPr>
        <p:spPr>
          <a:xfrm>
            <a:off x="10549613" y="1869476"/>
            <a:ext cx="1701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345E06E-4A3E-4B9A-86AD-D538E13E0908}"/>
              </a:ext>
            </a:extLst>
          </p:cNvPr>
          <p:cNvCxnSpPr>
            <a:cxnSpLocks/>
          </p:cNvCxnSpPr>
          <p:nvPr/>
        </p:nvCxnSpPr>
        <p:spPr>
          <a:xfrm>
            <a:off x="11168296" y="1869476"/>
            <a:ext cx="1701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F141280B-75CD-44BD-A752-F65D39259FE4}"/>
                  </a:ext>
                </a:extLst>
              </p:cNvPr>
              <p:cNvSpPr txBox="1"/>
              <p:nvPr/>
            </p:nvSpPr>
            <p:spPr>
              <a:xfrm>
                <a:off x="7456932" y="4963507"/>
                <a:ext cx="10038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F141280B-75CD-44BD-A752-F65D39259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932" y="4963507"/>
                <a:ext cx="100386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6BB18D4E-3B01-48C0-A6A3-2EF921F2EA6A}"/>
                  </a:ext>
                </a:extLst>
              </p:cNvPr>
              <p:cNvSpPr txBox="1"/>
              <p:nvPr/>
            </p:nvSpPr>
            <p:spPr>
              <a:xfrm>
                <a:off x="9222509" y="4037301"/>
                <a:ext cx="9333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76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6BB18D4E-3B01-48C0-A6A3-2EF921F2E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509" y="4037301"/>
                <a:ext cx="93333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47C8575A-B253-42D9-8A7A-2B164DD0CDD1}"/>
                  </a:ext>
                </a:extLst>
              </p:cNvPr>
              <p:cNvSpPr txBox="1"/>
              <p:nvPr/>
            </p:nvSpPr>
            <p:spPr>
              <a:xfrm>
                <a:off x="9926072" y="2585821"/>
                <a:ext cx="10743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47C8575A-B253-42D9-8A7A-2B164DD0C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072" y="2585821"/>
                <a:ext cx="1074397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39920CD6-2567-4EC9-9851-B4FF33A2E41D}"/>
                  </a:ext>
                </a:extLst>
              </p:cNvPr>
              <p:cNvSpPr txBox="1"/>
              <p:nvPr/>
            </p:nvSpPr>
            <p:spPr>
              <a:xfrm>
                <a:off x="10934184" y="822779"/>
                <a:ext cx="10038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39920CD6-2567-4EC9-9851-B4FF33A2E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184" y="822779"/>
                <a:ext cx="100386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DE019CFC-935F-44C7-9DE0-FD2A066E812D}"/>
              </a:ext>
            </a:extLst>
          </p:cNvPr>
          <p:cNvSpPr txBox="1"/>
          <p:nvPr/>
        </p:nvSpPr>
        <p:spPr>
          <a:xfrm>
            <a:off x="11573580" y="17075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output</a:t>
            </a:r>
            <a:endParaRPr lang="zh-TW" altLang="en-US" sz="1100" dirty="0"/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29862445-6677-4CCC-A287-22D04060DE47}"/>
              </a:ext>
            </a:extLst>
          </p:cNvPr>
          <p:cNvCxnSpPr>
            <a:cxnSpLocks/>
          </p:cNvCxnSpPr>
          <p:nvPr/>
        </p:nvCxnSpPr>
        <p:spPr>
          <a:xfrm>
            <a:off x="9480767" y="4687638"/>
            <a:ext cx="3524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D0F286A5-797D-4C24-A598-B033EC7D0619}"/>
              </a:ext>
            </a:extLst>
          </p:cNvPr>
          <p:cNvSpPr/>
          <p:nvPr/>
        </p:nvSpPr>
        <p:spPr>
          <a:xfrm>
            <a:off x="9296396" y="4432808"/>
            <a:ext cx="2061512" cy="12174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458C0954-03FB-46C2-B10B-67BC0C384341}"/>
              </a:ext>
            </a:extLst>
          </p:cNvPr>
          <p:cNvSpPr txBox="1"/>
          <p:nvPr/>
        </p:nvSpPr>
        <p:spPr>
          <a:xfrm>
            <a:off x="10086429" y="4561227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Conv &amp; Leaky Relu</a:t>
            </a:r>
            <a:endParaRPr lang="zh-TW" altLang="en-US" sz="1100" dirty="0"/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33FF24F1-2342-45E6-BFCD-3669E4CC5121}"/>
              </a:ext>
            </a:extLst>
          </p:cNvPr>
          <p:cNvCxnSpPr>
            <a:cxnSpLocks/>
          </p:cNvCxnSpPr>
          <p:nvPr/>
        </p:nvCxnSpPr>
        <p:spPr>
          <a:xfrm>
            <a:off x="9480767" y="4942770"/>
            <a:ext cx="3468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CFFF35AC-CEAD-4C5B-830A-C1F80D50D591}"/>
              </a:ext>
            </a:extLst>
          </p:cNvPr>
          <p:cNvSpPr txBox="1"/>
          <p:nvPr/>
        </p:nvSpPr>
        <p:spPr>
          <a:xfrm>
            <a:off x="10078554" y="4822837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Max pool</a:t>
            </a:r>
            <a:endParaRPr lang="zh-TW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2E76829D-E086-498B-8322-6AF6970A915A}"/>
                  </a:ext>
                </a:extLst>
              </p:cNvPr>
              <p:cNvSpPr txBox="1"/>
              <p:nvPr/>
            </p:nvSpPr>
            <p:spPr>
              <a:xfrm>
                <a:off x="10586525" y="4811965"/>
                <a:ext cx="72229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2E76829D-E086-498B-8322-6AF6970A9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525" y="4811965"/>
                <a:ext cx="72229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6BE8DBB8-3E37-4DA8-AEDD-E2E5612BF172}"/>
              </a:ext>
            </a:extLst>
          </p:cNvPr>
          <p:cNvCxnSpPr>
            <a:cxnSpLocks/>
          </p:cNvCxnSpPr>
          <p:nvPr/>
        </p:nvCxnSpPr>
        <p:spPr>
          <a:xfrm>
            <a:off x="9480767" y="5181268"/>
            <a:ext cx="348462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F36C5173-CE6E-458A-BDE5-56B71C7B8402}"/>
              </a:ext>
            </a:extLst>
          </p:cNvPr>
          <p:cNvSpPr txBox="1"/>
          <p:nvPr/>
        </p:nvSpPr>
        <p:spPr>
          <a:xfrm>
            <a:off x="10078554" y="5044992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UpSampling</a:t>
            </a:r>
            <a:endParaRPr lang="zh-TW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D158C5CC-1810-463C-A1E6-CFB96D53AC8F}"/>
                  </a:ext>
                </a:extLst>
              </p:cNvPr>
              <p:cNvSpPr txBox="1"/>
              <p:nvPr/>
            </p:nvSpPr>
            <p:spPr>
              <a:xfrm>
                <a:off x="10714734" y="5053848"/>
                <a:ext cx="72229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D158C5CC-1810-463C-A1E6-CFB96D53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734" y="5053848"/>
                <a:ext cx="72229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D036A6C8-4B44-43D2-AF3C-A6BAE99C790C}"/>
              </a:ext>
            </a:extLst>
          </p:cNvPr>
          <p:cNvCxnSpPr>
            <a:cxnSpLocks/>
          </p:cNvCxnSpPr>
          <p:nvPr/>
        </p:nvCxnSpPr>
        <p:spPr>
          <a:xfrm>
            <a:off x="9494436" y="5446031"/>
            <a:ext cx="333170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42A42ADC-917D-4CEC-9E10-4DC1F4AAB9FB}"/>
              </a:ext>
            </a:extLst>
          </p:cNvPr>
          <p:cNvSpPr txBox="1"/>
          <p:nvPr/>
        </p:nvSpPr>
        <p:spPr>
          <a:xfrm>
            <a:off x="10086429" y="531307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Copy &amp; Crop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9899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育笙 黃</dc:creator>
  <cp:lastModifiedBy>育笙 黃</cp:lastModifiedBy>
  <cp:revision>1</cp:revision>
  <dcterms:created xsi:type="dcterms:W3CDTF">2023-04-28T00:24:33Z</dcterms:created>
  <dcterms:modified xsi:type="dcterms:W3CDTF">2023-04-28T01:12:29Z</dcterms:modified>
</cp:coreProperties>
</file>