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6" r:id="rId2"/>
  </p:sldMasterIdLst>
  <p:notesMasterIdLst>
    <p:notesMasterId r:id="rId52"/>
  </p:notesMasterIdLst>
  <p:handoutMasterIdLst>
    <p:handoutMasterId r:id="rId53"/>
  </p:handoutMasterIdLst>
  <p:sldIdLst>
    <p:sldId id="256" r:id="rId3"/>
    <p:sldId id="626" r:id="rId4"/>
    <p:sldId id="627" r:id="rId5"/>
    <p:sldId id="628" r:id="rId6"/>
    <p:sldId id="629" r:id="rId7"/>
    <p:sldId id="630" r:id="rId8"/>
    <p:sldId id="631" r:id="rId9"/>
    <p:sldId id="673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713" r:id="rId47"/>
    <p:sldId id="714" r:id="rId48"/>
    <p:sldId id="715" r:id="rId49"/>
    <p:sldId id="716" r:id="rId50"/>
    <p:sldId id="719" r:id="rId51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Modern No. 20" panose="02070704070505020303" pitchFamily="18" charset="0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64" d="100"/>
          <a:sy n="64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1E92-BABA-4F28-B5DA-8DEEEF6B085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6FB7-D672-4BD9-A0C8-654ABC60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7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4944C-0365-49F0-8B42-7F3ECC0D4B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871D-0121-4618-95B5-98933ECA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21942-E38A-49D0-BF91-58BD88FB1F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826" y="143145"/>
            <a:ext cx="8927338" cy="70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odern No. 20"/>
                <a:cs typeface="Modern No. 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3B23C-1C75-4989-BCFA-C9466E6E6E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" y="45056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9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" y="197483"/>
            <a:ext cx="8927338" cy="70231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odern No. 20"/>
                <a:cs typeface="Modern No. 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3EAC2-AF43-46CC-9DC2-AAB721570F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" y="45056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3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D882D-4684-49E6-9B1D-A89B1E24FD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86E25-2F3A-4D19-9687-1707519F1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7573B-EF85-4577-9D95-A5ADCACB05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FF840-36C0-404F-8F66-86C940337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" y="45056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7B9EF-181A-43A9-BE41-73678AE97B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" y="45056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53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F5C3C-0778-4F7E-BB82-F6E3733CF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" y="45056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2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72BAA-27F3-4D5E-B15A-D35B44918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" y="45056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9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1F28C-D94C-411D-B188-FF9C73C7C6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DD7D4-0FD0-431A-B5D4-DC8E195D0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" y="45056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4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0" y="131698"/>
            <a:ext cx="51870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Modern No. 20"/>
                <a:cs typeface="Modern No. 20"/>
              </a:rPr>
              <a:t>DATA 55100</a:t>
            </a:r>
            <a:r>
              <a:rPr sz="2000" dirty="0">
                <a:latin typeface="Modern No. 20"/>
                <a:cs typeface="Modern No. 20"/>
              </a:rPr>
              <a:t>–</a:t>
            </a:r>
            <a:r>
              <a:rPr lang="en-US" sz="2000" dirty="0">
                <a:latin typeface="Modern No. 20"/>
                <a:cs typeface="Modern No. 20"/>
              </a:rPr>
              <a:t> Unsupervised Machine Learning</a:t>
            </a:r>
            <a:endParaRPr sz="2000" dirty="0">
              <a:latin typeface="Modern No. 20"/>
              <a:cs typeface="Modern No. 20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lang="en-US" sz="2000" dirty="0">
                <a:latin typeface="Modern No. 20"/>
                <a:cs typeface="Modern No. 20"/>
              </a:rPr>
              <a:t>Dr. Sam Abuomar</a:t>
            </a:r>
            <a:endParaRPr sz="2000" dirty="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177" y="1905000"/>
            <a:ext cx="7959446" cy="433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400" dirty="0">
                <a:latin typeface="Modern No. 20"/>
                <a:cs typeface="Modern No. 20"/>
              </a:rPr>
              <a:t>DATA 55100– Unsupervised Machine Learning</a:t>
            </a:r>
          </a:p>
          <a:p>
            <a:pPr algn="ctr">
              <a:lnSpc>
                <a:spcPct val="100000"/>
              </a:lnSpc>
            </a:pPr>
            <a:br>
              <a:rPr lang="en-US" sz="4400" dirty="0">
                <a:latin typeface="Modern No. 20"/>
                <a:cs typeface="Modern No. 20"/>
              </a:rPr>
            </a:b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Introduction to Clustering- Part 2 </a:t>
            </a:r>
            <a:b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</a:br>
            <a:b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</a:br>
            <a: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Sam Abuomar</a:t>
            </a:r>
            <a:endParaRPr sz="30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3000" spc="-10" dirty="0">
                <a:solidFill>
                  <a:srgbClr val="888888"/>
                </a:solidFill>
                <a:latin typeface="Calibri"/>
                <a:cs typeface="Calibri"/>
              </a:rPr>
              <a:t>Dept. </a:t>
            </a:r>
            <a:r>
              <a:rPr sz="3000" spc="-5" dirty="0">
                <a:solidFill>
                  <a:srgbClr val="888888"/>
                </a:solidFill>
                <a:latin typeface="Calibri"/>
                <a:cs typeface="Calibri"/>
              </a:rPr>
              <a:t>of </a:t>
            </a: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Engineering, Computing, and Mathematical Sciences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3554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latin typeface="Modern No. 20"/>
                <a:cs typeface="Modern No. 20"/>
              </a:rPr>
              <a:t>Lagrange</a:t>
            </a:r>
            <a:r>
              <a:rPr sz="4000" spc="-1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multipliers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804" y="2464054"/>
            <a:ext cx="369570" cy="37465"/>
          </a:xfrm>
          <a:custGeom>
            <a:avLst/>
            <a:gdLst/>
            <a:ahLst/>
            <a:cxnLst/>
            <a:rect l="l" t="t" r="r" b="b"/>
            <a:pathLst>
              <a:path w="369570" h="37464">
                <a:moveTo>
                  <a:pt x="4876" y="7620"/>
                </a:moveTo>
                <a:lnTo>
                  <a:pt x="3048" y="5080"/>
                </a:lnTo>
                <a:lnTo>
                  <a:pt x="1828" y="2412"/>
                </a:lnTo>
                <a:lnTo>
                  <a:pt x="0" y="0"/>
                </a:lnTo>
                <a:lnTo>
                  <a:pt x="8462" y="313"/>
                </a:lnTo>
                <a:lnTo>
                  <a:pt x="16954" y="603"/>
                </a:lnTo>
                <a:lnTo>
                  <a:pt x="25503" y="1035"/>
                </a:lnTo>
                <a:lnTo>
                  <a:pt x="34137" y="1778"/>
                </a:lnTo>
                <a:lnTo>
                  <a:pt x="51839" y="3716"/>
                </a:lnTo>
                <a:lnTo>
                  <a:pt x="69684" y="5191"/>
                </a:lnTo>
                <a:lnTo>
                  <a:pt x="87587" y="6546"/>
                </a:lnTo>
                <a:lnTo>
                  <a:pt x="105460" y="8128"/>
                </a:lnTo>
                <a:lnTo>
                  <a:pt x="132440" y="10947"/>
                </a:lnTo>
                <a:lnTo>
                  <a:pt x="159448" y="13446"/>
                </a:lnTo>
                <a:lnTo>
                  <a:pt x="186513" y="15825"/>
                </a:lnTo>
                <a:lnTo>
                  <a:pt x="213664" y="18287"/>
                </a:lnTo>
                <a:lnTo>
                  <a:pt x="238129" y="21093"/>
                </a:lnTo>
                <a:lnTo>
                  <a:pt x="262623" y="24257"/>
                </a:lnTo>
                <a:lnTo>
                  <a:pt x="287173" y="27324"/>
                </a:lnTo>
                <a:lnTo>
                  <a:pt x="311810" y="29845"/>
                </a:lnTo>
                <a:lnTo>
                  <a:pt x="324673" y="31150"/>
                </a:lnTo>
                <a:lnTo>
                  <a:pt x="337223" y="32766"/>
                </a:lnTo>
                <a:lnTo>
                  <a:pt x="349486" y="34667"/>
                </a:lnTo>
                <a:lnTo>
                  <a:pt x="361492" y="36830"/>
                </a:lnTo>
                <a:lnTo>
                  <a:pt x="364236" y="37084"/>
                </a:lnTo>
                <a:lnTo>
                  <a:pt x="366674" y="37084"/>
                </a:lnTo>
                <a:lnTo>
                  <a:pt x="369417" y="374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743" y="2493898"/>
            <a:ext cx="224790" cy="463550"/>
          </a:xfrm>
          <a:custGeom>
            <a:avLst/>
            <a:gdLst/>
            <a:ahLst/>
            <a:cxnLst/>
            <a:rect l="l" t="t" r="r" b="b"/>
            <a:pathLst>
              <a:path w="224790" h="463550">
                <a:moveTo>
                  <a:pt x="187451" y="6350"/>
                </a:moveTo>
                <a:lnTo>
                  <a:pt x="185928" y="4572"/>
                </a:lnTo>
                <a:lnTo>
                  <a:pt x="184403" y="2159"/>
                </a:lnTo>
                <a:lnTo>
                  <a:pt x="182575" y="0"/>
                </a:lnTo>
                <a:lnTo>
                  <a:pt x="181546" y="7397"/>
                </a:lnTo>
                <a:lnTo>
                  <a:pt x="180975" y="14128"/>
                </a:lnTo>
                <a:lnTo>
                  <a:pt x="181203" y="21574"/>
                </a:lnTo>
                <a:lnTo>
                  <a:pt x="182575" y="31114"/>
                </a:lnTo>
                <a:lnTo>
                  <a:pt x="186875" y="49930"/>
                </a:lnTo>
                <a:lnTo>
                  <a:pt x="192290" y="68579"/>
                </a:lnTo>
                <a:lnTo>
                  <a:pt x="197877" y="87229"/>
                </a:lnTo>
                <a:lnTo>
                  <a:pt x="202692" y="106045"/>
                </a:lnTo>
                <a:lnTo>
                  <a:pt x="211602" y="151556"/>
                </a:lnTo>
                <a:lnTo>
                  <a:pt x="218427" y="197532"/>
                </a:lnTo>
                <a:lnTo>
                  <a:pt x="222794" y="243865"/>
                </a:lnTo>
                <a:lnTo>
                  <a:pt x="224332" y="290449"/>
                </a:lnTo>
                <a:lnTo>
                  <a:pt x="223489" y="330606"/>
                </a:lnTo>
                <a:lnTo>
                  <a:pt x="219189" y="373110"/>
                </a:lnTo>
                <a:lnTo>
                  <a:pt x="208087" y="413589"/>
                </a:lnTo>
                <a:lnTo>
                  <a:pt x="186842" y="447675"/>
                </a:lnTo>
                <a:lnTo>
                  <a:pt x="146380" y="463355"/>
                </a:lnTo>
                <a:lnTo>
                  <a:pt x="131064" y="462025"/>
                </a:lnTo>
                <a:lnTo>
                  <a:pt x="82029" y="447039"/>
                </a:lnTo>
                <a:lnTo>
                  <a:pt x="35051" y="425196"/>
                </a:lnTo>
                <a:lnTo>
                  <a:pt x="1219" y="401065"/>
                </a:lnTo>
                <a:lnTo>
                  <a:pt x="0" y="394088"/>
                </a:lnTo>
                <a:lnTo>
                  <a:pt x="1066" y="387635"/>
                </a:lnTo>
                <a:lnTo>
                  <a:pt x="3276" y="381420"/>
                </a:lnTo>
                <a:lnTo>
                  <a:pt x="5486" y="3751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543" y="2498280"/>
            <a:ext cx="150495" cy="454025"/>
          </a:xfrm>
          <a:custGeom>
            <a:avLst/>
            <a:gdLst/>
            <a:ahLst/>
            <a:cxnLst/>
            <a:rect l="l" t="t" r="r" b="b"/>
            <a:pathLst>
              <a:path w="150494" h="454025">
                <a:moveTo>
                  <a:pt x="97699" y="8953"/>
                </a:moveTo>
                <a:lnTo>
                  <a:pt x="98613" y="6921"/>
                </a:lnTo>
                <a:lnTo>
                  <a:pt x="98918" y="4762"/>
                </a:lnTo>
                <a:lnTo>
                  <a:pt x="99528" y="2603"/>
                </a:lnTo>
                <a:lnTo>
                  <a:pt x="92012" y="658"/>
                </a:lnTo>
                <a:lnTo>
                  <a:pt x="86497" y="0"/>
                </a:lnTo>
                <a:lnTo>
                  <a:pt x="80411" y="2103"/>
                </a:lnTo>
                <a:lnTo>
                  <a:pt x="49583" y="33881"/>
                </a:lnTo>
                <a:lnTo>
                  <a:pt x="21932" y="104421"/>
                </a:lnTo>
                <a:lnTo>
                  <a:pt x="4591" y="184868"/>
                </a:lnTo>
                <a:lnTo>
                  <a:pt x="0" y="233967"/>
                </a:lnTo>
                <a:lnTo>
                  <a:pt x="997" y="283156"/>
                </a:lnTo>
                <a:lnTo>
                  <a:pt x="8475" y="331584"/>
                </a:lnTo>
                <a:lnTo>
                  <a:pt x="23328" y="378396"/>
                </a:lnTo>
                <a:lnTo>
                  <a:pt x="43025" y="416226"/>
                </a:lnTo>
                <a:lnTo>
                  <a:pt x="72096" y="446722"/>
                </a:lnTo>
                <a:lnTo>
                  <a:pt x="99566" y="453421"/>
                </a:lnTo>
                <a:lnTo>
                  <a:pt x="113287" y="448937"/>
                </a:lnTo>
                <a:lnTo>
                  <a:pt x="126350" y="440880"/>
                </a:lnTo>
                <a:lnTo>
                  <a:pt x="134780" y="432950"/>
                </a:lnTo>
                <a:lnTo>
                  <a:pt x="140980" y="426592"/>
                </a:lnTo>
                <a:lnTo>
                  <a:pt x="145810" y="420520"/>
                </a:lnTo>
                <a:lnTo>
                  <a:pt x="150124" y="4134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7046" y="2570098"/>
            <a:ext cx="133985" cy="24130"/>
          </a:xfrm>
          <a:custGeom>
            <a:avLst/>
            <a:gdLst/>
            <a:ahLst/>
            <a:cxnLst/>
            <a:rect l="l" t="t" r="r" b="b"/>
            <a:pathLst>
              <a:path w="133984" h="24130">
                <a:moveTo>
                  <a:pt x="0" y="0"/>
                </a:moveTo>
                <a:lnTo>
                  <a:pt x="40843" y="9778"/>
                </a:lnTo>
                <a:lnTo>
                  <a:pt x="67475" y="11191"/>
                </a:lnTo>
                <a:lnTo>
                  <a:pt x="80748" y="11797"/>
                </a:lnTo>
                <a:lnTo>
                  <a:pt x="119467" y="18099"/>
                </a:lnTo>
                <a:lnTo>
                  <a:pt x="131673" y="22860"/>
                </a:lnTo>
                <a:lnTo>
                  <a:pt x="133807" y="240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739" y="2599054"/>
            <a:ext cx="291465" cy="355600"/>
          </a:xfrm>
          <a:custGeom>
            <a:avLst/>
            <a:gdLst/>
            <a:ahLst/>
            <a:cxnLst/>
            <a:rect l="l" t="t" r="r" b="b"/>
            <a:pathLst>
              <a:path w="291465" h="355600">
                <a:moveTo>
                  <a:pt x="5572" y="0"/>
                </a:moveTo>
                <a:lnTo>
                  <a:pt x="2533" y="8493"/>
                </a:lnTo>
                <a:lnTo>
                  <a:pt x="695" y="15748"/>
                </a:lnTo>
                <a:lnTo>
                  <a:pt x="0" y="23288"/>
                </a:lnTo>
                <a:lnTo>
                  <a:pt x="390" y="32639"/>
                </a:lnTo>
                <a:lnTo>
                  <a:pt x="2014" y="47505"/>
                </a:lnTo>
                <a:lnTo>
                  <a:pt x="3324" y="62420"/>
                </a:lnTo>
                <a:lnTo>
                  <a:pt x="4462" y="77430"/>
                </a:lnTo>
                <a:lnTo>
                  <a:pt x="5572" y="92583"/>
                </a:lnTo>
                <a:lnTo>
                  <a:pt x="7515" y="113157"/>
                </a:lnTo>
                <a:lnTo>
                  <a:pt x="12087" y="154305"/>
                </a:lnTo>
                <a:lnTo>
                  <a:pt x="17787" y="196665"/>
                </a:lnTo>
                <a:lnTo>
                  <a:pt x="26331" y="238619"/>
                </a:lnTo>
                <a:lnTo>
                  <a:pt x="39852" y="276377"/>
                </a:lnTo>
                <a:lnTo>
                  <a:pt x="68056" y="324866"/>
                </a:lnTo>
                <a:lnTo>
                  <a:pt x="102646" y="351387"/>
                </a:lnTo>
                <a:lnTo>
                  <a:pt x="116214" y="355346"/>
                </a:lnTo>
                <a:lnTo>
                  <a:pt x="142483" y="353671"/>
                </a:lnTo>
                <a:lnTo>
                  <a:pt x="191020" y="329414"/>
                </a:lnTo>
                <a:lnTo>
                  <a:pt x="227059" y="299007"/>
                </a:lnTo>
                <a:lnTo>
                  <a:pt x="253943" y="266642"/>
                </a:lnTo>
                <a:lnTo>
                  <a:pt x="273164" y="231044"/>
                </a:lnTo>
                <a:lnTo>
                  <a:pt x="284673" y="194548"/>
                </a:lnTo>
                <a:lnTo>
                  <a:pt x="291097" y="149248"/>
                </a:lnTo>
                <a:lnTo>
                  <a:pt x="289991" y="122364"/>
                </a:lnTo>
                <a:lnTo>
                  <a:pt x="277148" y="70739"/>
                </a:lnTo>
                <a:lnTo>
                  <a:pt x="262557" y="41110"/>
                </a:lnTo>
                <a:lnTo>
                  <a:pt x="257336" y="316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500" y="2599054"/>
            <a:ext cx="174625" cy="5080"/>
          </a:xfrm>
          <a:custGeom>
            <a:avLst/>
            <a:gdLst/>
            <a:ahLst/>
            <a:cxnLst/>
            <a:rect l="l" t="t" r="r" b="b"/>
            <a:pathLst>
              <a:path w="174625" h="5080">
                <a:moveTo>
                  <a:pt x="12825" y="4825"/>
                </a:moveTo>
                <a:lnTo>
                  <a:pt x="9523" y="4191"/>
                </a:lnTo>
                <a:lnTo>
                  <a:pt x="6475" y="3302"/>
                </a:lnTo>
                <a:lnTo>
                  <a:pt x="3427" y="2667"/>
                </a:lnTo>
                <a:lnTo>
                  <a:pt x="0" y="4756"/>
                </a:lnTo>
                <a:lnTo>
                  <a:pt x="6205" y="4524"/>
                </a:lnTo>
                <a:lnTo>
                  <a:pt x="15910" y="3363"/>
                </a:lnTo>
                <a:lnTo>
                  <a:pt x="22985" y="2667"/>
                </a:lnTo>
                <a:lnTo>
                  <a:pt x="37578" y="2373"/>
                </a:lnTo>
                <a:lnTo>
                  <a:pt x="52195" y="2222"/>
                </a:lnTo>
                <a:lnTo>
                  <a:pt x="66811" y="2166"/>
                </a:lnTo>
                <a:lnTo>
                  <a:pt x="81405" y="2159"/>
                </a:lnTo>
                <a:lnTo>
                  <a:pt x="97839" y="2738"/>
                </a:lnTo>
                <a:lnTo>
                  <a:pt x="114774" y="3555"/>
                </a:lnTo>
                <a:lnTo>
                  <a:pt x="131661" y="3802"/>
                </a:lnTo>
                <a:lnTo>
                  <a:pt x="147953" y="2667"/>
                </a:lnTo>
                <a:lnTo>
                  <a:pt x="154684" y="1732"/>
                </a:lnTo>
                <a:lnTo>
                  <a:pt x="161034" y="1095"/>
                </a:lnTo>
                <a:lnTo>
                  <a:pt x="167384" y="577"/>
                </a:lnTo>
                <a:lnTo>
                  <a:pt x="17411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7903" y="2909951"/>
            <a:ext cx="19685" cy="201930"/>
          </a:xfrm>
          <a:custGeom>
            <a:avLst/>
            <a:gdLst/>
            <a:ahLst/>
            <a:cxnLst/>
            <a:rect l="l" t="t" r="r" b="b"/>
            <a:pathLst>
              <a:path w="19684" h="201930">
                <a:moveTo>
                  <a:pt x="19177" y="0"/>
                </a:moveTo>
                <a:lnTo>
                  <a:pt x="11971" y="47454"/>
                </a:lnTo>
                <a:lnTo>
                  <a:pt x="11668" y="61404"/>
                </a:lnTo>
                <a:lnTo>
                  <a:pt x="9862" y="106977"/>
                </a:lnTo>
                <a:lnTo>
                  <a:pt x="4826" y="160020"/>
                </a:lnTo>
                <a:lnTo>
                  <a:pt x="3268" y="170418"/>
                </a:lnTo>
                <a:lnTo>
                  <a:pt x="2079" y="180720"/>
                </a:lnTo>
                <a:lnTo>
                  <a:pt x="1057" y="191023"/>
                </a:lnTo>
                <a:lnTo>
                  <a:pt x="0" y="2014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0905" y="2580132"/>
            <a:ext cx="209550" cy="344805"/>
          </a:xfrm>
          <a:custGeom>
            <a:avLst/>
            <a:gdLst/>
            <a:ahLst/>
            <a:cxnLst/>
            <a:rect l="l" t="t" r="r" b="b"/>
            <a:pathLst>
              <a:path w="209550" h="344805">
                <a:moveTo>
                  <a:pt x="0" y="50545"/>
                </a:moveTo>
                <a:lnTo>
                  <a:pt x="254" y="47243"/>
                </a:lnTo>
                <a:lnTo>
                  <a:pt x="507" y="43941"/>
                </a:lnTo>
                <a:lnTo>
                  <a:pt x="888" y="40893"/>
                </a:lnTo>
                <a:lnTo>
                  <a:pt x="27431" y="75564"/>
                </a:lnTo>
                <a:lnTo>
                  <a:pt x="47243" y="113839"/>
                </a:lnTo>
                <a:lnTo>
                  <a:pt x="63626" y="153923"/>
                </a:lnTo>
                <a:lnTo>
                  <a:pt x="84772" y="212804"/>
                </a:lnTo>
                <a:lnTo>
                  <a:pt x="103631" y="272160"/>
                </a:lnTo>
                <a:lnTo>
                  <a:pt x="108088" y="287105"/>
                </a:lnTo>
                <a:lnTo>
                  <a:pt x="112617" y="302085"/>
                </a:lnTo>
                <a:lnTo>
                  <a:pt x="117669" y="316898"/>
                </a:lnTo>
                <a:lnTo>
                  <a:pt x="123698" y="331342"/>
                </a:lnTo>
                <a:lnTo>
                  <a:pt x="125856" y="338581"/>
                </a:lnTo>
                <a:lnTo>
                  <a:pt x="126745" y="340740"/>
                </a:lnTo>
                <a:lnTo>
                  <a:pt x="130429" y="344423"/>
                </a:lnTo>
                <a:lnTo>
                  <a:pt x="137900" y="324496"/>
                </a:lnTo>
                <a:lnTo>
                  <a:pt x="143430" y="303593"/>
                </a:lnTo>
                <a:lnTo>
                  <a:pt x="147699" y="282309"/>
                </a:lnTo>
                <a:lnTo>
                  <a:pt x="151383" y="261238"/>
                </a:lnTo>
                <a:lnTo>
                  <a:pt x="155773" y="235823"/>
                </a:lnTo>
                <a:lnTo>
                  <a:pt x="160210" y="210407"/>
                </a:lnTo>
                <a:lnTo>
                  <a:pt x="169418" y="159384"/>
                </a:lnTo>
                <a:lnTo>
                  <a:pt x="178482" y="110489"/>
                </a:lnTo>
                <a:lnTo>
                  <a:pt x="188975" y="61594"/>
                </a:lnTo>
                <a:lnTo>
                  <a:pt x="191019" y="49331"/>
                </a:lnTo>
                <a:lnTo>
                  <a:pt x="193516" y="34258"/>
                </a:lnTo>
                <a:lnTo>
                  <a:pt x="197012" y="19518"/>
                </a:lnTo>
                <a:lnTo>
                  <a:pt x="202056" y="8254"/>
                </a:lnTo>
                <a:lnTo>
                  <a:pt x="205994" y="2158"/>
                </a:lnTo>
                <a:lnTo>
                  <a:pt x="207263" y="0"/>
                </a:lnTo>
                <a:lnTo>
                  <a:pt x="209042" y="82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2620" y="2503932"/>
            <a:ext cx="113030" cy="494030"/>
          </a:xfrm>
          <a:custGeom>
            <a:avLst/>
            <a:gdLst/>
            <a:ahLst/>
            <a:cxnLst/>
            <a:rect l="l" t="t" r="r" b="b"/>
            <a:pathLst>
              <a:path w="113030" h="494030">
                <a:moveTo>
                  <a:pt x="0" y="0"/>
                </a:moveTo>
                <a:lnTo>
                  <a:pt x="33274" y="25907"/>
                </a:lnTo>
                <a:lnTo>
                  <a:pt x="64531" y="74310"/>
                </a:lnTo>
                <a:lnTo>
                  <a:pt x="87122" y="127762"/>
                </a:lnTo>
                <a:lnTo>
                  <a:pt x="106584" y="199405"/>
                </a:lnTo>
                <a:lnTo>
                  <a:pt x="112522" y="273430"/>
                </a:lnTo>
                <a:lnTo>
                  <a:pt x="109807" y="307236"/>
                </a:lnTo>
                <a:lnTo>
                  <a:pt x="93948" y="371943"/>
                </a:lnTo>
                <a:lnTo>
                  <a:pt x="72898" y="422929"/>
                </a:lnTo>
                <a:lnTo>
                  <a:pt x="51085" y="460291"/>
                </a:lnTo>
                <a:lnTo>
                  <a:pt x="23574" y="487648"/>
                </a:lnTo>
                <a:lnTo>
                  <a:pt x="17194" y="490295"/>
                </a:lnTo>
                <a:lnTo>
                  <a:pt x="9398" y="4937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7316" y="2680344"/>
            <a:ext cx="137160" cy="23495"/>
          </a:xfrm>
          <a:custGeom>
            <a:avLst/>
            <a:gdLst/>
            <a:ahLst/>
            <a:cxnLst/>
            <a:rect l="l" t="t" r="r" b="b"/>
            <a:pathLst>
              <a:path w="137160" h="23494">
                <a:moveTo>
                  <a:pt x="634" y="16881"/>
                </a:moveTo>
                <a:lnTo>
                  <a:pt x="0" y="5197"/>
                </a:lnTo>
                <a:lnTo>
                  <a:pt x="1777" y="1641"/>
                </a:lnTo>
                <a:lnTo>
                  <a:pt x="14350" y="371"/>
                </a:lnTo>
                <a:lnTo>
                  <a:pt x="25888" y="0"/>
                </a:lnTo>
                <a:lnTo>
                  <a:pt x="37306" y="1117"/>
                </a:lnTo>
                <a:lnTo>
                  <a:pt x="48676" y="3067"/>
                </a:lnTo>
                <a:lnTo>
                  <a:pt x="60070" y="5197"/>
                </a:lnTo>
                <a:lnTo>
                  <a:pt x="73100" y="7887"/>
                </a:lnTo>
                <a:lnTo>
                  <a:pt x="86105" y="10721"/>
                </a:lnTo>
                <a:lnTo>
                  <a:pt x="99111" y="13555"/>
                </a:lnTo>
                <a:lnTo>
                  <a:pt x="112140" y="16246"/>
                </a:lnTo>
                <a:lnTo>
                  <a:pt x="118885" y="17512"/>
                </a:lnTo>
                <a:lnTo>
                  <a:pt x="124856" y="19040"/>
                </a:lnTo>
                <a:lnTo>
                  <a:pt x="130661" y="20853"/>
                </a:lnTo>
                <a:lnTo>
                  <a:pt x="136906" y="229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8022" y="2768219"/>
            <a:ext cx="121920" cy="18415"/>
          </a:xfrm>
          <a:custGeom>
            <a:avLst/>
            <a:gdLst/>
            <a:ahLst/>
            <a:cxnLst/>
            <a:rect l="l" t="t" r="r" b="b"/>
            <a:pathLst>
              <a:path w="121919" h="18414">
                <a:moveTo>
                  <a:pt x="0" y="0"/>
                </a:moveTo>
                <a:lnTo>
                  <a:pt x="47017" y="17385"/>
                </a:lnTo>
                <a:lnTo>
                  <a:pt x="60166" y="17795"/>
                </a:lnTo>
                <a:lnTo>
                  <a:pt x="73362" y="17754"/>
                </a:lnTo>
                <a:lnTo>
                  <a:pt x="86486" y="17652"/>
                </a:lnTo>
                <a:lnTo>
                  <a:pt x="95553" y="16986"/>
                </a:lnTo>
                <a:lnTo>
                  <a:pt x="104155" y="15557"/>
                </a:lnTo>
                <a:lnTo>
                  <a:pt x="112686" y="13652"/>
                </a:lnTo>
                <a:lnTo>
                  <a:pt x="121538" y="115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4400" y="2503932"/>
            <a:ext cx="334010" cy="431800"/>
          </a:xfrm>
          <a:custGeom>
            <a:avLst/>
            <a:gdLst/>
            <a:ahLst/>
            <a:cxnLst/>
            <a:rect l="l" t="t" r="r" b="b"/>
            <a:pathLst>
              <a:path w="334010" h="431800">
                <a:moveTo>
                  <a:pt x="157547" y="0"/>
                </a:moveTo>
                <a:lnTo>
                  <a:pt x="145861" y="2069"/>
                </a:lnTo>
                <a:lnTo>
                  <a:pt x="134068" y="4079"/>
                </a:lnTo>
                <a:lnTo>
                  <a:pt x="122203" y="6018"/>
                </a:lnTo>
                <a:lnTo>
                  <a:pt x="110303" y="7873"/>
                </a:lnTo>
                <a:lnTo>
                  <a:pt x="82722" y="12271"/>
                </a:lnTo>
                <a:lnTo>
                  <a:pt x="51677" y="19907"/>
                </a:lnTo>
                <a:lnTo>
                  <a:pt x="23274" y="32734"/>
                </a:lnTo>
                <a:lnTo>
                  <a:pt x="3623" y="52704"/>
                </a:lnTo>
                <a:lnTo>
                  <a:pt x="0" y="63527"/>
                </a:lnTo>
                <a:lnTo>
                  <a:pt x="734" y="73469"/>
                </a:lnTo>
                <a:lnTo>
                  <a:pt x="26158" y="110970"/>
                </a:lnTo>
                <a:lnTo>
                  <a:pt x="65829" y="142109"/>
                </a:lnTo>
                <a:lnTo>
                  <a:pt x="105348" y="169013"/>
                </a:lnTo>
                <a:lnTo>
                  <a:pt x="129210" y="185610"/>
                </a:lnTo>
                <a:lnTo>
                  <a:pt x="150191" y="204874"/>
                </a:lnTo>
                <a:lnTo>
                  <a:pt x="161230" y="225805"/>
                </a:lnTo>
                <a:lnTo>
                  <a:pt x="162061" y="238502"/>
                </a:lnTo>
                <a:lnTo>
                  <a:pt x="160166" y="250221"/>
                </a:lnTo>
                <a:lnTo>
                  <a:pt x="120050" y="307766"/>
                </a:lnTo>
                <a:lnTo>
                  <a:pt x="86141" y="338883"/>
                </a:lnTo>
                <a:lnTo>
                  <a:pt x="51423" y="369214"/>
                </a:lnTo>
                <a:lnTo>
                  <a:pt x="19752" y="402081"/>
                </a:lnTo>
                <a:lnTo>
                  <a:pt x="26961" y="408346"/>
                </a:lnTo>
                <a:lnTo>
                  <a:pt x="33516" y="414099"/>
                </a:lnTo>
                <a:lnTo>
                  <a:pt x="40808" y="418923"/>
                </a:lnTo>
                <a:lnTo>
                  <a:pt x="87308" y="428099"/>
                </a:lnTo>
                <a:lnTo>
                  <a:pt x="145942" y="430926"/>
                </a:lnTo>
                <a:lnTo>
                  <a:pt x="192345" y="431545"/>
                </a:lnTo>
                <a:lnTo>
                  <a:pt x="225567" y="431593"/>
                </a:lnTo>
                <a:lnTo>
                  <a:pt x="258861" y="431736"/>
                </a:lnTo>
                <a:lnTo>
                  <a:pt x="292107" y="431403"/>
                </a:lnTo>
                <a:lnTo>
                  <a:pt x="325187" y="430021"/>
                </a:lnTo>
                <a:lnTo>
                  <a:pt x="327981" y="429513"/>
                </a:lnTo>
                <a:lnTo>
                  <a:pt x="330648" y="429132"/>
                </a:lnTo>
                <a:lnTo>
                  <a:pt x="333442" y="4288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4275" y="3194050"/>
            <a:ext cx="6985" cy="108585"/>
          </a:xfrm>
          <a:custGeom>
            <a:avLst/>
            <a:gdLst/>
            <a:ahLst/>
            <a:cxnLst/>
            <a:rect l="l" t="t" r="r" b="b"/>
            <a:pathLst>
              <a:path w="6985" h="108585">
                <a:moveTo>
                  <a:pt x="0" y="0"/>
                </a:moveTo>
                <a:lnTo>
                  <a:pt x="1940" y="40649"/>
                </a:lnTo>
                <a:lnTo>
                  <a:pt x="2286" y="51165"/>
                </a:lnTo>
                <a:lnTo>
                  <a:pt x="2631" y="61656"/>
                </a:lnTo>
                <a:lnTo>
                  <a:pt x="3048" y="72136"/>
                </a:lnTo>
                <a:lnTo>
                  <a:pt x="3373" y="81436"/>
                </a:lnTo>
                <a:lnTo>
                  <a:pt x="4032" y="90535"/>
                </a:lnTo>
                <a:lnTo>
                  <a:pt x="5119" y="99514"/>
                </a:lnTo>
                <a:lnTo>
                  <a:pt x="6731" y="1084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8212" y="309124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1678" y="11366"/>
                </a:moveTo>
                <a:lnTo>
                  <a:pt x="0" y="1754"/>
                </a:lnTo>
                <a:lnTo>
                  <a:pt x="631" y="0"/>
                </a:lnTo>
                <a:lnTo>
                  <a:pt x="4357" y="4151"/>
                </a:lnTo>
                <a:lnTo>
                  <a:pt x="11965" y="122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4477" y="3159251"/>
            <a:ext cx="116839" cy="19050"/>
          </a:xfrm>
          <a:custGeom>
            <a:avLst/>
            <a:gdLst/>
            <a:ahLst/>
            <a:cxnLst/>
            <a:rect l="l" t="t" r="r" b="b"/>
            <a:pathLst>
              <a:path w="116839" h="19050">
                <a:moveTo>
                  <a:pt x="0" y="0"/>
                </a:moveTo>
                <a:lnTo>
                  <a:pt x="40264" y="13587"/>
                </a:lnTo>
                <a:lnTo>
                  <a:pt x="78359" y="14605"/>
                </a:lnTo>
                <a:lnTo>
                  <a:pt x="88014" y="15011"/>
                </a:lnTo>
                <a:lnTo>
                  <a:pt x="97694" y="15763"/>
                </a:lnTo>
                <a:lnTo>
                  <a:pt x="107326" y="17016"/>
                </a:lnTo>
                <a:lnTo>
                  <a:pt x="116840" y="189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4482" y="3239770"/>
            <a:ext cx="120650" cy="20320"/>
          </a:xfrm>
          <a:custGeom>
            <a:avLst/>
            <a:gdLst/>
            <a:ahLst/>
            <a:cxnLst/>
            <a:rect l="l" t="t" r="r" b="b"/>
            <a:pathLst>
              <a:path w="120650" h="20320">
                <a:moveTo>
                  <a:pt x="254" y="10287"/>
                </a:moveTo>
                <a:lnTo>
                  <a:pt x="254" y="13080"/>
                </a:lnTo>
                <a:lnTo>
                  <a:pt x="0" y="15747"/>
                </a:lnTo>
                <a:lnTo>
                  <a:pt x="0" y="18287"/>
                </a:lnTo>
                <a:lnTo>
                  <a:pt x="10160" y="19556"/>
                </a:lnTo>
                <a:lnTo>
                  <a:pt x="19939" y="19859"/>
                </a:lnTo>
                <a:lnTo>
                  <a:pt x="29718" y="19377"/>
                </a:lnTo>
                <a:lnTo>
                  <a:pt x="68405" y="14398"/>
                </a:lnTo>
                <a:lnTo>
                  <a:pt x="110458" y="4016"/>
                </a:lnTo>
                <a:lnTo>
                  <a:pt x="115435" y="2168"/>
                </a:lnTo>
                <a:lnTo>
                  <a:pt x="12065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6060" y="3132454"/>
            <a:ext cx="12065" cy="165735"/>
          </a:xfrm>
          <a:custGeom>
            <a:avLst/>
            <a:gdLst/>
            <a:ahLst/>
            <a:cxnLst/>
            <a:rect l="l" t="t" r="r" b="b"/>
            <a:pathLst>
              <a:path w="12064" h="165735">
                <a:moveTo>
                  <a:pt x="9143" y="0"/>
                </a:moveTo>
                <a:lnTo>
                  <a:pt x="4071" y="11110"/>
                </a:lnTo>
                <a:lnTo>
                  <a:pt x="1714" y="20970"/>
                </a:lnTo>
                <a:lnTo>
                  <a:pt x="785" y="31236"/>
                </a:lnTo>
                <a:lnTo>
                  <a:pt x="0" y="43561"/>
                </a:lnTo>
                <a:lnTo>
                  <a:pt x="174" y="61404"/>
                </a:lnTo>
                <a:lnTo>
                  <a:pt x="2825" y="78676"/>
                </a:lnTo>
                <a:lnTo>
                  <a:pt x="6286" y="95853"/>
                </a:lnTo>
                <a:lnTo>
                  <a:pt x="8889" y="113411"/>
                </a:lnTo>
                <a:lnTo>
                  <a:pt x="9806" y="126712"/>
                </a:lnTo>
                <a:lnTo>
                  <a:pt x="10223" y="139811"/>
                </a:lnTo>
                <a:lnTo>
                  <a:pt x="10640" y="152790"/>
                </a:lnTo>
                <a:lnTo>
                  <a:pt x="11556" y="1657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2867" y="2294889"/>
            <a:ext cx="160020" cy="168275"/>
          </a:xfrm>
          <a:custGeom>
            <a:avLst/>
            <a:gdLst/>
            <a:ahLst/>
            <a:cxnLst/>
            <a:rect l="l" t="t" r="r" b="b"/>
            <a:pathLst>
              <a:path w="160019" h="168275">
                <a:moveTo>
                  <a:pt x="65928" y="14859"/>
                </a:moveTo>
                <a:lnTo>
                  <a:pt x="56622" y="9018"/>
                </a:lnTo>
                <a:lnTo>
                  <a:pt x="47672" y="3762"/>
                </a:lnTo>
                <a:lnTo>
                  <a:pt x="38103" y="339"/>
                </a:lnTo>
                <a:lnTo>
                  <a:pt x="26939" y="0"/>
                </a:lnTo>
                <a:lnTo>
                  <a:pt x="19335" y="2893"/>
                </a:lnTo>
                <a:lnTo>
                  <a:pt x="1137" y="38774"/>
                </a:lnTo>
                <a:lnTo>
                  <a:pt x="0" y="54260"/>
                </a:lnTo>
                <a:lnTo>
                  <a:pt x="744" y="69794"/>
                </a:lnTo>
                <a:lnTo>
                  <a:pt x="15319" y="116665"/>
                </a:lnTo>
                <a:lnTo>
                  <a:pt x="47617" y="154481"/>
                </a:lnTo>
                <a:lnTo>
                  <a:pt x="91836" y="167894"/>
                </a:lnTo>
                <a:lnTo>
                  <a:pt x="108878" y="167790"/>
                </a:lnTo>
                <a:lnTo>
                  <a:pt x="125777" y="165735"/>
                </a:lnTo>
                <a:lnTo>
                  <a:pt x="142628" y="162536"/>
                </a:lnTo>
                <a:lnTo>
                  <a:pt x="159527" y="1590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33954" y="2502201"/>
            <a:ext cx="297815" cy="396240"/>
          </a:xfrm>
          <a:custGeom>
            <a:avLst/>
            <a:gdLst/>
            <a:ahLst/>
            <a:cxnLst/>
            <a:rect l="l" t="t" r="r" b="b"/>
            <a:pathLst>
              <a:path w="297814" h="396239">
                <a:moveTo>
                  <a:pt x="196087" y="16970"/>
                </a:moveTo>
                <a:lnTo>
                  <a:pt x="182187" y="12624"/>
                </a:lnTo>
                <a:lnTo>
                  <a:pt x="168322" y="8207"/>
                </a:lnTo>
                <a:lnTo>
                  <a:pt x="154243" y="4361"/>
                </a:lnTo>
                <a:lnTo>
                  <a:pt x="139700" y="1730"/>
                </a:lnTo>
                <a:lnTo>
                  <a:pt x="121013" y="240"/>
                </a:lnTo>
                <a:lnTo>
                  <a:pt x="102219" y="0"/>
                </a:lnTo>
                <a:lnTo>
                  <a:pt x="83496" y="1069"/>
                </a:lnTo>
                <a:lnTo>
                  <a:pt x="27273" y="13493"/>
                </a:lnTo>
                <a:lnTo>
                  <a:pt x="0" y="39195"/>
                </a:lnTo>
                <a:lnTo>
                  <a:pt x="1297" y="55941"/>
                </a:lnTo>
                <a:lnTo>
                  <a:pt x="35051" y="97107"/>
                </a:lnTo>
                <a:lnTo>
                  <a:pt x="63753" y="123110"/>
                </a:lnTo>
                <a:lnTo>
                  <a:pt x="78235" y="135969"/>
                </a:lnTo>
                <a:lnTo>
                  <a:pt x="108471" y="165193"/>
                </a:lnTo>
                <a:lnTo>
                  <a:pt x="135836" y="203257"/>
                </a:lnTo>
                <a:lnTo>
                  <a:pt x="140207" y="225504"/>
                </a:lnTo>
                <a:lnTo>
                  <a:pt x="137132" y="244852"/>
                </a:lnTo>
                <a:lnTo>
                  <a:pt x="119455" y="280832"/>
                </a:lnTo>
                <a:lnTo>
                  <a:pt x="85423" y="324294"/>
                </a:lnTo>
                <a:lnTo>
                  <a:pt x="55778" y="358802"/>
                </a:lnTo>
                <a:lnTo>
                  <a:pt x="49958" y="366220"/>
                </a:lnTo>
                <a:lnTo>
                  <a:pt x="44495" y="373828"/>
                </a:lnTo>
                <a:lnTo>
                  <a:pt x="39115" y="381841"/>
                </a:lnTo>
                <a:lnTo>
                  <a:pt x="47488" y="384294"/>
                </a:lnTo>
                <a:lnTo>
                  <a:pt x="98976" y="390330"/>
                </a:lnTo>
                <a:lnTo>
                  <a:pt x="125063" y="390509"/>
                </a:lnTo>
                <a:lnTo>
                  <a:pt x="151197" y="389973"/>
                </a:lnTo>
                <a:lnTo>
                  <a:pt x="177164" y="389080"/>
                </a:lnTo>
                <a:lnTo>
                  <a:pt x="200945" y="387471"/>
                </a:lnTo>
                <a:lnTo>
                  <a:pt x="239204" y="384873"/>
                </a:lnTo>
                <a:lnTo>
                  <a:pt x="276605" y="384633"/>
                </a:lnTo>
                <a:lnTo>
                  <a:pt x="297814" y="390096"/>
                </a:lnTo>
                <a:lnTo>
                  <a:pt x="295656" y="392128"/>
                </a:lnTo>
                <a:lnTo>
                  <a:pt x="293877" y="394033"/>
                </a:lnTo>
                <a:lnTo>
                  <a:pt x="292100" y="3961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1852" y="3126613"/>
            <a:ext cx="87630" cy="8890"/>
          </a:xfrm>
          <a:custGeom>
            <a:avLst/>
            <a:gdLst/>
            <a:ahLst/>
            <a:cxnLst/>
            <a:rect l="l" t="t" r="r" b="b"/>
            <a:pathLst>
              <a:path w="87630" h="8889">
                <a:moveTo>
                  <a:pt x="0" y="0"/>
                </a:moveTo>
                <a:lnTo>
                  <a:pt x="7139" y="5433"/>
                </a:lnTo>
                <a:lnTo>
                  <a:pt x="14160" y="8032"/>
                </a:lnTo>
                <a:lnTo>
                  <a:pt x="22038" y="8679"/>
                </a:lnTo>
                <a:lnTo>
                  <a:pt x="31750" y="8254"/>
                </a:lnTo>
                <a:lnTo>
                  <a:pt x="41812" y="7403"/>
                </a:lnTo>
                <a:lnTo>
                  <a:pt x="51958" y="6397"/>
                </a:lnTo>
                <a:lnTo>
                  <a:pt x="62128" y="5558"/>
                </a:lnTo>
                <a:lnTo>
                  <a:pt x="72263" y="5207"/>
                </a:lnTo>
                <a:lnTo>
                  <a:pt x="79629" y="5461"/>
                </a:lnTo>
                <a:lnTo>
                  <a:pt x="82296" y="5841"/>
                </a:lnTo>
                <a:lnTo>
                  <a:pt x="87249" y="58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3889" y="3198241"/>
            <a:ext cx="102235" cy="17780"/>
          </a:xfrm>
          <a:custGeom>
            <a:avLst/>
            <a:gdLst/>
            <a:ahLst/>
            <a:cxnLst/>
            <a:rect l="l" t="t" r="r" b="b"/>
            <a:pathLst>
              <a:path w="102235" h="17780">
                <a:moveTo>
                  <a:pt x="0" y="9525"/>
                </a:moveTo>
                <a:lnTo>
                  <a:pt x="9130" y="14438"/>
                </a:lnTo>
                <a:lnTo>
                  <a:pt x="16462" y="16922"/>
                </a:lnTo>
                <a:lnTo>
                  <a:pt x="24199" y="17740"/>
                </a:lnTo>
                <a:lnTo>
                  <a:pt x="34543" y="17653"/>
                </a:lnTo>
                <a:lnTo>
                  <a:pt x="77215" y="12192"/>
                </a:lnTo>
                <a:lnTo>
                  <a:pt x="95807" y="3619"/>
                </a:lnTo>
                <a:lnTo>
                  <a:pt x="10185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1450" y="3096514"/>
            <a:ext cx="11430" cy="143510"/>
          </a:xfrm>
          <a:custGeom>
            <a:avLst/>
            <a:gdLst/>
            <a:ahLst/>
            <a:cxnLst/>
            <a:rect l="l" t="t" r="r" b="b"/>
            <a:pathLst>
              <a:path w="11429" h="143510">
                <a:moveTo>
                  <a:pt x="234" y="0"/>
                </a:moveTo>
                <a:lnTo>
                  <a:pt x="0" y="8991"/>
                </a:lnTo>
                <a:lnTo>
                  <a:pt x="646" y="17827"/>
                </a:lnTo>
                <a:lnTo>
                  <a:pt x="1627" y="26735"/>
                </a:lnTo>
                <a:lnTo>
                  <a:pt x="2393" y="35940"/>
                </a:lnTo>
                <a:lnTo>
                  <a:pt x="3075" y="52071"/>
                </a:lnTo>
                <a:lnTo>
                  <a:pt x="3567" y="68310"/>
                </a:lnTo>
                <a:lnTo>
                  <a:pt x="4393" y="84429"/>
                </a:lnTo>
                <a:lnTo>
                  <a:pt x="6076" y="100202"/>
                </a:lnTo>
                <a:lnTo>
                  <a:pt x="8112" y="111394"/>
                </a:lnTo>
                <a:lnTo>
                  <a:pt x="10076" y="121729"/>
                </a:lnTo>
                <a:lnTo>
                  <a:pt x="11183" y="132064"/>
                </a:lnTo>
                <a:lnTo>
                  <a:pt x="10648" y="1432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6749" y="2304542"/>
            <a:ext cx="167005" cy="123189"/>
          </a:xfrm>
          <a:custGeom>
            <a:avLst/>
            <a:gdLst/>
            <a:ahLst/>
            <a:cxnLst/>
            <a:rect l="l" t="t" r="r" b="b"/>
            <a:pathLst>
              <a:path w="167005" h="123189">
                <a:moveTo>
                  <a:pt x="14636" y="99441"/>
                </a:moveTo>
                <a:lnTo>
                  <a:pt x="14168" y="103159"/>
                </a:lnTo>
                <a:lnTo>
                  <a:pt x="12700" y="97377"/>
                </a:lnTo>
                <a:lnTo>
                  <a:pt x="10993" y="88118"/>
                </a:lnTo>
                <a:lnTo>
                  <a:pt x="9810" y="81407"/>
                </a:lnTo>
                <a:lnTo>
                  <a:pt x="7673" y="71590"/>
                </a:lnTo>
                <a:lnTo>
                  <a:pt x="5762" y="61737"/>
                </a:lnTo>
                <a:lnTo>
                  <a:pt x="3970" y="51814"/>
                </a:lnTo>
                <a:lnTo>
                  <a:pt x="2190" y="41783"/>
                </a:lnTo>
                <a:lnTo>
                  <a:pt x="762" y="33776"/>
                </a:lnTo>
                <a:lnTo>
                  <a:pt x="0" y="26590"/>
                </a:lnTo>
                <a:lnTo>
                  <a:pt x="333" y="19476"/>
                </a:lnTo>
                <a:lnTo>
                  <a:pt x="2190" y="11684"/>
                </a:lnTo>
                <a:lnTo>
                  <a:pt x="42449" y="33528"/>
                </a:lnTo>
                <a:lnTo>
                  <a:pt x="71389" y="56134"/>
                </a:lnTo>
                <a:lnTo>
                  <a:pt x="85901" y="67532"/>
                </a:lnTo>
                <a:lnTo>
                  <a:pt x="100615" y="78740"/>
                </a:lnTo>
                <a:lnTo>
                  <a:pt x="113200" y="88586"/>
                </a:lnTo>
                <a:lnTo>
                  <a:pt x="126142" y="98647"/>
                </a:lnTo>
                <a:lnTo>
                  <a:pt x="139370" y="108279"/>
                </a:lnTo>
                <a:lnTo>
                  <a:pt x="152812" y="116840"/>
                </a:lnTo>
                <a:lnTo>
                  <a:pt x="160051" y="120777"/>
                </a:lnTo>
                <a:lnTo>
                  <a:pt x="161956" y="121920"/>
                </a:lnTo>
                <a:lnTo>
                  <a:pt x="166782" y="122936"/>
                </a:lnTo>
                <a:lnTo>
                  <a:pt x="163990" y="110362"/>
                </a:lnTo>
                <a:lnTo>
                  <a:pt x="161210" y="97789"/>
                </a:lnTo>
                <a:lnTo>
                  <a:pt x="158549" y="85216"/>
                </a:lnTo>
                <a:lnTo>
                  <a:pt x="156114" y="72644"/>
                </a:lnTo>
                <a:lnTo>
                  <a:pt x="154039" y="62720"/>
                </a:lnTo>
                <a:lnTo>
                  <a:pt x="151987" y="52784"/>
                </a:lnTo>
                <a:lnTo>
                  <a:pt x="149935" y="42872"/>
                </a:lnTo>
                <a:lnTo>
                  <a:pt x="147859" y="33020"/>
                </a:lnTo>
                <a:lnTo>
                  <a:pt x="146677" y="26165"/>
                </a:lnTo>
                <a:lnTo>
                  <a:pt x="146018" y="19335"/>
                </a:lnTo>
                <a:lnTo>
                  <a:pt x="145359" y="12553"/>
                </a:lnTo>
                <a:lnTo>
                  <a:pt x="144176" y="5842"/>
                </a:lnTo>
                <a:lnTo>
                  <a:pt x="143922" y="4063"/>
                </a:lnTo>
                <a:lnTo>
                  <a:pt x="143287" y="2159"/>
                </a:lnTo>
                <a:lnTo>
                  <a:pt x="14265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5558" y="2448179"/>
            <a:ext cx="122555" cy="397510"/>
          </a:xfrm>
          <a:custGeom>
            <a:avLst/>
            <a:gdLst/>
            <a:ahLst/>
            <a:cxnLst/>
            <a:rect l="l" t="t" r="r" b="b"/>
            <a:pathLst>
              <a:path w="122554" h="397510">
                <a:moveTo>
                  <a:pt x="83131" y="0"/>
                </a:moveTo>
                <a:lnTo>
                  <a:pt x="54175" y="30734"/>
                </a:lnTo>
                <a:lnTo>
                  <a:pt x="26537" y="83724"/>
                </a:lnTo>
                <a:lnTo>
                  <a:pt x="9090" y="141097"/>
                </a:lnTo>
                <a:lnTo>
                  <a:pt x="724" y="195929"/>
                </a:lnTo>
                <a:lnTo>
                  <a:pt x="0" y="223964"/>
                </a:lnTo>
                <a:lnTo>
                  <a:pt x="2359" y="251713"/>
                </a:lnTo>
                <a:lnTo>
                  <a:pt x="19964" y="309292"/>
                </a:lnTo>
                <a:lnTo>
                  <a:pt x="54810" y="358394"/>
                </a:lnTo>
                <a:lnTo>
                  <a:pt x="95547" y="390005"/>
                </a:lnTo>
                <a:lnTo>
                  <a:pt x="118564" y="396494"/>
                </a:lnTo>
                <a:lnTo>
                  <a:pt x="122247" y="3971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7684" y="2608198"/>
            <a:ext cx="203835" cy="215265"/>
          </a:xfrm>
          <a:custGeom>
            <a:avLst/>
            <a:gdLst/>
            <a:ahLst/>
            <a:cxnLst/>
            <a:rect l="l" t="t" r="r" b="b"/>
            <a:pathLst>
              <a:path w="203835" h="215264">
                <a:moveTo>
                  <a:pt x="0" y="42672"/>
                </a:moveTo>
                <a:lnTo>
                  <a:pt x="8417" y="40104"/>
                </a:lnTo>
                <a:lnTo>
                  <a:pt x="15716" y="40227"/>
                </a:lnTo>
                <a:lnTo>
                  <a:pt x="22395" y="43636"/>
                </a:lnTo>
                <a:lnTo>
                  <a:pt x="42993" y="83681"/>
                </a:lnTo>
                <a:lnTo>
                  <a:pt x="49438" y="110751"/>
                </a:lnTo>
                <a:lnTo>
                  <a:pt x="53466" y="126237"/>
                </a:lnTo>
                <a:lnTo>
                  <a:pt x="67300" y="167290"/>
                </a:lnTo>
                <a:lnTo>
                  <a:pt x="96260" y="196957"/>
                </a:lnTo>
                <a:lnTo>
                  <a:pt x="103806" y="195738"/>
                </a:lnTo>
                <a:lnTo>
                  <a:pt x="133254" y="161924"/>
                </a:lnTo>
                <a:lnTo>
                  <a:pt x="143537" y="116054"/>
                </a:lnTo>
                <a:lnTo>
                  <a:pt x="144335" y="98298"/>
                </a:lnTo>
                <a:lnTo>
                  <a:pt x="143990" y="80541"/>
                </a:lnTo>
                <a:lnTo>
                  <a:pt x="140763" y="34274"/>
                </a:lnTo>
                <a:lnTo>
                  <a:pt x="137413" y="1777"/>
                </a:lnTo>
                <a:lnTo>
                  <a:pt x="137160" y="0"/>
                </a:lnTo>
                <a:lnTo>
                  <a:pt x="149605" y="46862"/>
                </a:lnTo>
                <a:lnTo>
                  <a:pt x="154521" y="66930"/>
                </a:lnTo>
                <a:lnTo>
                  <a:pt x="159591" y="86820"/>
                </a:lnTo>
                <a:lnTo>
                  <a:pt x="170433" y="126491"/>
                </a:lnTo>
                <a:lnTo>
                  <a:pt x="186471" y="176748"/>
                </a:lnTo>
                <a:lnTo>
                  <a:pt x="192024" y="193166"/>
                </a:lnTo>
                <a:lnTo>
                  <a:pt x="195325" y="205104"/>
                </a:lnTo>
                <a:lnTo>
                  <a:pt x="196341" y="209423"/>
                </a:lnTo>
                <a:lnTo>
                  <a:pt x="203580" y="2148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2036" y="2803270"/>
            <a:ext cx="61594" cy="70485"/>
          </a:xfrm>
          <a:custGeom>
            <a:avLst/>
            <a:gdLst/>
            <a:ahLst/>
            <a:cxnLst/>
            <a:rect l="l" t="t" r="r" b="b"/>
            <a:pathLst>
              <a:path w="61595" h="70485">
                <a:moveTo>
                  <a:pt x="0" y="0"/>
                </a:moveTo>
                <a:lnTo>
                  <a:pt x="11937" y="37464"/>
                </a:lnTo>
                <a:lnTo>
                  <a:pt x="38673" y="68425"/>
                </a:lnTo>
                <a:lnTo>
                  <a:pt x="45513" y="69945"/>
                </a:lnTo>
                <a:lnTo>
                  <a:pt x="51948" y="68083"/>
                </a:lnTo>
                <a:lnTo>
                  <a:pt x="57658" y="62102"/>
                </a:lnTo>
                <a:lnTo>
                  <a:pt x="60705" y="54482"/>
                </a:lnTo>
                <a:lnTo>
                  <a:pt x="61595" y="52069"/>
                </a:lnTo>
                <a:lnTo>
                  <a:pt x="60071" y="466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38987" y="2697226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4" h="20319">
                <a:moveTo>
                  <a:pt x="5810" y="0"/>
                </a:moveTo>
                <a:lnTo>
                  <a:pt x="452" y="6314"/>
                </a:lnTo>
                <a:lnTo>
                  <a:pt x="0" y="11271"/>
                </a:lnTo>
                <a:lnTo>
                  <a:pt x="3881" y="15609"/>
                </a:lnTo>
                <a:lnTo>
                  <a:pt x="11525" y="200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1096" y="2724911"/>
            <a:ext cx="127635" cy="143510"/>
          </a:xfrm>
          <a:custGeom>
            <a:avLst/>
            <a:gdLst/>
            <a:ahLst/>
            <a:cxnLst/>
            <a:rect l="l" t="t" r="r" b="b"/>
            <a:pathLst>
              <a:path w="127635" h="143510">
                <a:moveTo>
                  <a:pt x="0" y="0"/>
                </a:moveTo>
                <a:lnTo>
                  <a:pt x="16736" y="44168"/>
                </a:lnTo>
                <a:lnTo>
                  <a:pt x="18256" y="55816"/>
                </a:lnTo>
                <a:lnTo>
                  <a:pt x="19633" y="67464"/>
                </a:lnTo>
                <a:lnTo>
                  <a:pt x="20700" y="78993"/>
                </a:lnTo>
                <a:lnTo>
                  <a:pt x="21953" y="90100"/>
                </a:lnTo>
                <a:lnTo>
                  <a:pt x="23383" y="101171"/>
                </a:lnTo>
                <a:lnTo>
                  <a:pt x="24933" y="112266"/>
                </a:lnTo>
                <a:lnTo>
                  <a:pt x="26542" y="123443"/>
                </a:lnTo>
                <a:lnTo>
                  <a:pt x="27431" y="130175"/>
                </a:lnTo>
                <a:lnTo>
                  <a:pt x="28701" y="136271"/>
                </a:lnTo>
                <a:lnTo>
                  <a:pt x="30479" y="143255"/>
                </a:lnTo>
                <a:lnTo>
                  <a:pt x="28715" y="135268"/>
                </a:lnTo>
                <a:lnTo>
                  <a:pt x="26939" y="127079"/>
                </a:lnTo>
                <a:lnTo>
                  <a:pt x="25568" y="118913"/>
                </a:lnTo>
                <a:lnTo>
                  <a:pt x="25018" y="110998"/>
                </a:lnTo>
                <a:lnTo>
                  <a:pt x="25396" y="97599"/>
                </a:lnTo>
                <a:lnTo>
                  <a:pt x="30861" y="58165"/>
                </a:lnTo>
                <a:lnTo>
                  <a:pt x="63071" y="29051"/>
                </a:lnTo>
                <a:lnTo>
                  <a:pt x="71181" y="29031"/>
                </a:lnTo>
                <a:lnTo>
                  <a:pt x="78993" y="29845"/>
                </a:lnTo>
                <a:lnTo>
                  <a:pt x="88842" y="31654"/>
                </a:lnTo>
                <a:lnTo>
                  <a:pt x="96726" y="34131"/>
                </a:lnTo>
                <a:lnTo>
                  <a:pt x="103586" y="38274"/>
                </a:lnTo>
                <a:lnTo>
                  <a:pt x="110362" y="45085"/>
                </a:lnTo>
                <a:lnTo>
                  <a:pt x="104110" y="54508"/>
                </a:lnTo>
                <a:lnTo>
                  <a:pt x="97202" y="62944"/>
                </a:lnTo>
                <a:lnTo>
                  <a:pt x="89699" y="70927"/>
                </a:lnTo>
                <a:lnTo>
                  <a:pt x="81661" y="78993"/>
                </a:lnTo>
                <a:lnTo>
                  <a:pt x="74422" y="86613"/>
                </a:lnTo>
                <a:lnTo>
                  <a:pt x="72516" y="88391"/>
                </a:lnTo>
                <a:lnTo>
                  <a:pt x="68325" y="93217"/>
                </a:lnTo>
                <a:lnTo>
                  <a:pt x="74957" y="101147"/>
                </a:lnTo>
                <a:lnTo>
                  <a:pt x="105396" y="124960"/>
                </a:lnTo>
                <a:lnTo>
                  <a:pt x="119481" y="129865"/>
                </a:lnTo>
                <a:lnTo>
                  <a:pt x="127380" y="1301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9041" y="2534711"/>
            <a:ext cx="165100" cy="342900"/>
          </a:xfrm>
          <a:custGeom>
            <a:avLst/>
            <a:gdLst/>
            <a:ahLst/>
            <a:cxnLst/>
            <a:rect l="l" t="t" r="r" b="b"/>
            <a:pathLst>
              <a:path w="165100" h="342900">
                <a:moveTo>
                  <a:pt x="0" y="335"/>
                </a:moveTo>
                <a:lnTo>
                  <a:pt x="8058" y="0"/>
                </a:lnTo>
                <a:lnTo>
                  <a:pt x="13033" y="1557"/>
                </a:lnTo>
                <a:lnTo>
                  <a:pt x="17841" y="4568"/>
                </a:lnTo>
                <a:lnTo>
                  <a:pt x="25400" y="8590"/>
                </a:lnTo>
                <a:lnTo>
                  <a:pt x="68798" y="38433"/>
                </a:lnTo>
                <a:lnTo>
                  <a:pt x="98226" y="70306"/>
                </a:lnTo>
                <a:lnTo>
                  <a:pt x="124721" y="112395"/>
                </a:lnTo>
                <a:lnTo>
                  <a:pt x="146188" y="159831"/>
                </a:lnTo>
                <a:lnTo>
                  <a:pt x="160341" y="211234"/>
                </a:lnTo>
                <a:lnTo>
                  <a:pt x="164935" y="261493"/>
                </a:lnTo>
                <a:lnTo>
                  <a:pt x="163179" y="285275"/>
                </a:lnTo>
                <a:lnTo>
                  <a:pt x="158351" y="308510"/>
                </a:lnTo>
                <a:lnTo>
                  <a:pt x="149987" y="330662"/>
                </a:lnTo>
                <a:lnTo>
                  <a:pt x="142583" y="341131"/>
                </a:lnTo>
                <a:lnTo>
                  <a:pt x="135429" y="342409"/>
                </a:lnTo>
                <a:lnTo>
                  <a:pt x="128537" y="337306"/>
                </a:lnTo>
                <a:lnTo>
                  <a:pt x="121920" y="3286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57777" y="2250313"/>
            <a:ext cx="135255" cy="170815"/>
          </a:xfrm>
          <a:custGeom>
            <a:avLst/>
            <a:gdLst/>
            <a:ahLst/>
            <a:cxnLst/>
            <a:rect l="l" t="t" r="r" b="b"/>
            <a:pathLst>
              <a:path w="135254" h="170814">
                <a:moveTo>
                  <a:pt x="42418" y="888"/>
                </a:moveTo>
                <a:lnTo>
                  <a:pt x="8233" y="28761"/>
                </a:lnTo>
                <a:lnTo>
                  <a:pt x="0" y="77088"/>
                </a:lnTo>
                <a:lnTo>
                  <a:pt x="714" y="96567"/>
                </a:lnTo>
                <a:lnTo>
                  <a:pt x="22860" y="148716"/>
                </a:lnTo>
                <a:lnTo>
                  <a:pt x="66222" y="170791"/>
                </a:lnTo>
                <a:lnTo>
                  <a:pt x="82676" y="169545"/>
                </a:lnTo>
                <a:lnTo>
                  <a:pt x="122378" y="138005"/>
                </a:lnTo>
                <a:lnTo>
                  <a:pt x="135080" y="88503"/>
                </a:lnTo>
                <a:lnTo>
                  <a:pt x="131835" y="70919"/>
                </a:lnTo>
                <a:lnTo>
                  <a:pt x="108537" y="30861"/>
                </a:lnTo>
                <a:lnTo>
                  <a:pt x="75791" y="10483"/>
                </a:lnTo>
                <a:lnTo>
                  <a:pt x="60325" y="262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5915" y="2364358"/>
            <a:ext cx="59055" cy="149225"/>
          </a:xfrm>
          <a:custGeom>
            <a:avLst/>
            <a:gdLst/>
            <a:ahLst/>
            <a:cxnLst/>
            <a:rect l="l" t="t" r="r" b="b"/>
            <a:pathLst>
              <a:path w="59054" h="149225">
                <a:moveTo>
                  <a:pt x="0" y="0"/>
                </a:moveTo>
                <a:lnTo>
                  <a:pt x="10902" y="48470"/>
                </a:lnTo>
                <a:lnTo>
                  <a:pt x="24356" y="74672"/>
                </a:lnTo>
                <a:lnTo>
                  <a:pt x="31369" y="88011"/>
                </a:lnTo>
                <a:lnTo>
                  <a:pt x="36806" y="98938"/>
                </a:lnTo>
                <a:lnTo>
                  <a:pt x="42481" y="109712"/>
                </a:lnTo>
                <a:lnTo>
                  <a:pt x="48156" y="120461"/>
                </a:lnTo>
                <a:lnTo>
                  <a:pt x="53594" y="131317"/>
                </a:lnTo>
                <a:lnTo>
                  <a:pt x="56387" y="139826"/>
                </a:lnTo>
                <a:lnTo>
                  <a:pt x="57531" y="142875"/>
                </a:lnTo>
                <a:lnTo>
                  <a:pt x="59055" y="1487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6318" y="2418333"/>
            <a:ext cx="215900" cy="417830"/>
          </a:xfrm>
          <a:custGeom>
            <a:avLst/>
            <a:gdLst/>
            <a:ahLst/>
            <a:cxnLst/>
            <a:rect l="l" t="t" r="r" b="b"/>
            <a:pathLst>
              <a:path w="215900" h="417830">
                <a:moveTo>
                  <a:pt x="169735" y="312927"/>
                </a:moveTo>
                <a:lnTo>
                  <a:pt x="161047" y="314731"/>
                </a:lnTo>
                <a:lnTo>
                  <a:pt x="157861" y="313737"/>
                </a:lnTo>
                <a:lnTo>
                  <a:pt x="156198" y="308623"/>
                </a:lnTo>
                <a:lnTo>
                  <a:pt x="152082" y="298068"/>
                </a:lnTo>
                <a:lnTo>
                  <a:pt x="147478" y="287907"/>
                </a:lnTo>
                <a:lnTo>
                  <a:pt x="142970" y="277733"/>
                </a:lnTo>
                <a:lnTo>
                  <a:pt x="138223" y="267725"/>
                </a:lnTo>
                <a:lnTo>
                  <a:pt x="116363" y="234426"/>
                </a:lnTo>
                <a:lnTo>
                  <a:pt x="85599" y="204152"/>
                </a:lnTo>
                <a:lnTo>
                  <a:pt x="46291" y="199008"/>
                </a:lnTo>
                <a:lnTo>
                  <a:pt x="17859" y="237996"/>
                </a:lnTo>
                <a:lnTo>
                  <a:pt x="4282" y="278350"/>
                </a:lnTo>
                <a:lnTo>
                  <a:pt x="0" y="305958"/>
                </a:lnTo>
                <a:lnTo>
                  <a:pt x="3" y="333781"/>
                </a:lnTo>
                <a:lnTo>
                  <a:pt x="10648" y="375406"/>
                </a:lnTo>
                <a:lnTo>
                  <a:pt x="45402" y="404749"/>
                </a:lnTo>
                <a:lnTo>
                  <a:pt x="61215" y="403719"/>
                </a:lnTo>
                <a:lnTo>
                  <a:pt x="99631" y="374268"/>
                </a:lnTo>
                <a:lnTo>
                  <a:pt x="123713" y="331231"/>
                </a:lnTo>
                <a:lnTo>
                  <a:pt x="137223" y="283717"/>
                </a:lnTo>
                <a:lnTo>
                  <a:pt x="145081" y="221567"/>
                </a:lnTo>
                <a:lnTo>
                  <a:pt x="146367" y="158750"/>
                </a:lnTo>
                <a:lnTo>
                  <a:pt x="143192" y="104092"/>
                </a:lnTo>
                <a:lnTo>
                  <a:pt x="136207" y="49911"/>
                </a:lnTo>
                <a:lnTo>
                  <a:pt x="127420" y="12352"/>
                </a:lnTo>
                <a:lnTo>
                  <a:pt x="124015" y="0"/>
                </a:lnTo>
                <a:lnTo>
                  <a:pt x="124620" y="15236"/>
                </a:lnTo>
                <a:lnTo>
                  <a:pt x="129603" y="61849"/>
                </a:lnTo>
                <a:lnTo>
                  <a:pt x="136784" y="106878"/>
                </a:lnTo>
                <a:lnTo>
                  <a:pt x="144764" y="151860"/>
                </a:lnTo>
                <a:lnTo>
                  <a:pt x="153767" y="196794"/>
                </a:lnTo>
                <a:lnTo>
                  <a:pt x="164020" y="241680"/>
                </a:lnTo>
                <a:lnTo>
                  <a:pt x="179387" y="302069"/>
                </a:lnTo>
                <a:lnTo>
                  <a:pt x="196278" y="362076"/>
                </a:lnTo>
                <a:lnTo>
                  <a:pt x="210137" y="398992"/>
                </a:lnTo>
                <a:lnTo>
                  <a:pt x="214312" y="410844"/>
                </a:lnTo>
                <a:lnTo>
                  <a:pt x="214566" y="413003"/>
                </a:lnTo>
                <a:lnTo>
                  <a:pt x="215201" y="415036"/>
                </a:lnTo>
                <a:lnTo>
                  <a:pt x="215455" y="4175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7377" y="2396617"/>
            <a:ext cx="111125" cy="455930"/>
          </a:xfrm>
          <a:custGeom>
            <a:avLst/>
            <a:gdLst/>
            <a:ahLst/>
            <a:cxnLst/>
            <a:rect l="l" t="t" r="r" b="b"/>
            <a:pathLst>
              <a:path w="111125" h="455930">
                <a:moveTo>
                  <a:pt x="52197" y="0"/>
                </a:moveTo>
                <a:lnTo>
                  <a:pt x="21101" y="52728"/>
                </a:lnTo>
                <a:lnTo>
                  <a:pt x="9409" y="108307"/>
                </a:lnTo>
                <a:lnTo>
                  <a:pt x="1400" y="175194"/>
                </a:lnTo>
                <a:lnTo>
                  <a:pt x="0" y="213852"/>
                </a:lnTo>
                <a:lnTo>
                  <a:pt x="885" y="252485"/>
                </a:lnTo>
                <a:lnTo>
                  <a:pt x="3937" y="291084"/>
                </a:lnTo>
                <a:lnTo>
                  <a:pt x="14827" y="350075"/>
                </a:lnTo>
                <a:lnTo>
                  <a:pt x="36957" y="406019"/>
                </a:lnTo>
                <a:lnTo>
                  <a:pt x="68675" y="444934"/>
                </a:lnTo>
                <a:lnTo>
                  <a:pt x="91441" y="455316"/>
                </a:lnTo>
                <a:lnTo>
                  <a:pt x="97742" y="455310"/>
                </a:lnTo>
                <a:lnTo>
                  <a:pt x="103876" y="454280"/>
                </a:lnTo>
                <a:lnTo>
                  <a:pt x="110998" y="4532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2228" y="2612770"/>
            <a:ext cx="135890" cy="179070"/>
          </a:xfrm>
          <a:custGeom>
            <a:avLst/>
            <a:gdLst/>
            <a:ahLst/>
            <a:cxnLst/>
            <a:rect l="l" t="t" r="r" b="b"/>
            <a:pathLst>
              <a:path w="135889" h="179069">
                <a:moveTo>
                  <a:pt x="0" y="0"/>
                </a:moveTo>
                <a:lnTo>
                  <a:pt x="20447" y="45084"/>
                </a:lnTo>
                <a:lnTo>
                  <a:pt x="51683" y="89197"/>
                </a:lnTo>
                <a:lnTo>
                  <a:pt x="86328" y="126761"/>
                </a:lnTo>
                <a:lnTo>
                  <a:pt x="97948" y="138376"/>
                </a:lnTo>
                <a:lnTo>
                  <a:pt x="109093" y="150240"/>
                </a:lnTo>
                <a:lnTo>
                  <a:pt x="115601" y="158190"/>
                </a:lnTo>
                <a:lnTo>
                  <a:pt x="121824" y="165830"/>
                </a:lnTo>
                <a:lnTo>
                  <a:pt x="128381" y="172850"/>
                </a:lnTo>
                <a:lnTo>
                  <a:pt x="135889" y="1789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5088" y="2604770"/>
            <a:ext cx="93345" cy="214629"/>
          </a:xfrm>
          <a:custGeom>
            <a:avLst/>
            <a:gdLst/>
            <a:ahLst/>
            <a:cxnLst/>
            <a:rect l="l" t="t" r="r" b="b"/>
            <a:pathLst>
              <a:path w="93345" h="214630">
                <a:moveTo>
                  <a:pt x="90550" y="10159"/>
                </a:moveTo>
                <a:lnTo>
                  <a:pt x="91439" y="7112"/>
                </a:lnTo>
                <a:lnTo>
                  <a:pt x="92075" y="3682"/>
                </a:lnTo>
                <a:lnTo>
                  <a:pt x="92963" y="0"/>
                </a:lnTo>
                <a:lnTo>
                  <a:pt x="88907" y="10279"/>
                </a:lnTo>
                <a:lnTo>
                  <a:pt x="85471" y="20796"/>
                </a:lnTo>
                <a:lnTo>
                  <a:pt x="82034" y="31361"/>
                </a:lnTo>
                <a:lnTo>
                  <a:pt x="77977" y="41782"/>
                </a:lnTo>
                <a:lnTo>
                  <a:pt x="69332" y="60967"/>
                </a:lnTo>
                <a:lnTo>
                  <a:pt x="60340" y="80105"/>
                </a:lnTo>
                <a:lnTo>
                  <a:pt x="51278" y="99290"/>
                </a:lnTo>
                <a:lnTo>
                  <a:pt x="42417" y="118617"/>
                </a:lnTo>
                <a:lnTo>
                  <a:pt x="34268" y="135772"/>
                </a:lnTo>
                <a:lnTo>
                  <a:pt x="25987" y="152987"/>
                </a:lnTo>
                <a:lnTo>
                  <a:pt x="17825" y="170320"/>
                </a:lnTo>
                <a:lnTo>
                  <a:pt x="10033" y="187832"/>
                </a:lnTo>
                <a:lnTo>
                  <a:pt x="7143" y="194391"/>
                </a:lnTo>
                <a:lnTo>
                  <a:pt x="4444" y="200961"/>
                </a:lnTo>
                <a:lnTo>
                  <a:pt x="2031" y="207603"/>
                </a:lnTo>
                <a:lnTo>
                  <a:pt x="0" y="2143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50003" y="2392933"/>
            <a:ext cx="172720" cy="168910"/>
          </a:xfrm>
          <a:custGeom>
            <a:avLst/>
            <a:gdLst/>
            <a:ahLst/>
            <a:cxnLst/>
            <a:rect l="l" t="t" r="r" b="b"/>
            <a:pathLst>
              <a:path w="172720" h="168910">
                <a:moveTo>
                  <a:pt x="15875" y="160400"/>
                </a:moveTo>
                <a:lnTo>
                  <a:pt x="7620" y="161036"/>
                </a:lnTo>
                <a:lnTo>
                  <a:pt x="5207" y="161036"/>
                </a:lnTo>
                <a:lnTo>
                  <a:pt x="0" y="162560"/>
                </a:lnTo>
                <a:lnTo>
                  <a:pt x="8292" y="161988"/>
                </a:lnTo>
                <a:lnTo>
                  <a:pt x="16716" y="162083"/>
                </a:lnTo>
                <a:lnTo>
                  <a:pt x="25163" y="162702"/>
                </a:lnTo>
                <a:lnTo>
                  <a:pt x="33527" y="163702"/>
                </a:lnTo>
                <a:lnTo>
                  <a:pt x="47244" y="165352"/>
                </a:lnTo>
                <a:lnTo>
                  <a:pt x="60960" y="166703"/>
                </a:lnTo>
                <a:lnTo>
                  <a:pt x="74676" y="167792"/>
                </a:lnTo>
                <a:lnTo>
                  <a:pt x="88392" y="168655"/>
                </a:lnTo>
                <a:lnTo>
                  <a:pt x="102242" y="168717"/>
                </a:lnTo>
                <a:lnTo>
                  <a:pt x="116236" y="168100"/>
                </a:lnTo>
                <a:lnTo>
                  <a:pt x="154477" y="161657"/>
                </a:lnTo>
                <a:lnTo>
                  <a:pt x="172212" y="139064"/>
                </a:lnTo>
                <a:lnTo>
                  <a:pt x="170130" y="130450"/>
                </a:lnTo>
                <a:lnTo>
                  <a:pt x="164893" y="121110"/>
                </a:lnTo>
                <a:lnTo>
                  <a:pt x="158585" y="112365"/>
                </a:lnTo>
                <a:lnTo>
                  <a:pt x="153288" y="105537"/>
                </a:lnTo>
                <a:lnTo>
                  <a:pt x="145149" y="94724"/>
                </a:lnTo>
                <a:lnTo>
                  <a:pt x="137128" y="83804"/>
                </a:lnTo>
                <a:lnTo>
                  <a:pt x="129250" y="72765"/>
                </a:lnTo>
                <a:lnTo>
                  <a:pt x="121538" y="61594"/>
                </a:lnTo>
                <a:lnTo>
                  <a:pt x="115562" y="53703"/>
                </a:lnTo>
                <a:lnTo>
                  <a:pt x="96916" y="20109"/>
                </a:lnTo>
                <a:lnTo>
                  <a:pt x="96297" y="14001"/>
                </a:lnTo>
                <a:lnTo>
                  <a:pt x="97059" y="7750"/>
                </a:lnTo>
                <a:lnTo>
                  <a:pt x="9906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78825" y="2686093"/>
            <a:ext cx="152400" cy="189230"/>
          </a:xfrm>
          <a:custGeom>
            <a:avLst/>
            <a:gdLst/>
            <a:ahLst/>
            <a:cxnLst/>
            <a:rect l="l" t="t" r="r" b="b"/>
            <a:pathLst>
              <a:path w="152400" h="189230">
                <a:moveTo>
                  <a:pt x="11969" y="12275"/>
                </a:moveTo>
                <a:lnTo>
                  <a:pt x="10699" y="9608"/>
                </a:lnTo>
                <a:lnTo>
                  <a:pt x="9810" y="6560"/>
                </a:lnTo>
                <a:lnTo>
                  <a:pt x="8921" y="4020"/>
                </a:lnTo>
                <a:lnTo>
                  <a:pt x="7399" y="0"/>
                </a:lnTo>
                <a:lnTo>
                  <a:pt x="7889" y="5576"/>
                </a:lnTo>
                <a:lnTo>
                  <a:pt x="9118" y="14343"/>
                </a:lnTo>
                <a:lnTo>
                  <a:pt x="9810" y="19895"/>
                </a:lnTo>
                <a:lnTo>
                  <a:pt x="10999" y="33835"/>
                </a:lnTo>
                <a:lnTo>
                  <a:pt x="11509" y="47692"/>
                </a:lnTo>
                <a:lnTo>
                  <a:pt x="11614" y="61525"/>
                </a:lnTo>
                <a:lnTo>
                  <a:pt x="11588" y="75394"/>
                </a:lnTo>
                <a:lnTo>
                  <a:pt x="11140" y="91513"/>
                </a:lnTo>
                <a:lnTo>
                  <a:pt x="10287" y="107572"/>
                </a:lnTo>
                <a:lnTo>
                  <a:pt x="9195" y="123703"/>
                </a:lnTo>
                <a:lnTo>
                  <a:pt x="8032" y="140037"/>
                </a:lnTo>
                <a:lnTo>
                  <a:pt x="7522" y="150018"/>
                </a:lnTo>
                <a:lnTo>
                  <a:pt x="6810" y="159976"/>
                </a:lnTo>
                <a:lnTo>
                  <a:pt x="5693" y="169933"/>
                </a:lnTo>
                <a:lnTo>
                  <a:pt x="3968" y="179915"/>
                </a:lnTo>
                <a:lnTo>
                  <a:pt x="3714" y="182074"/>
                </a:lnTo>
                <a:lnTo>
                  <a:pt x="3460" y="184233"/>
                </a:lnTo>
                <a:lnTo>
                  <a:pt x="3460" y="186392"/>
                </a:lnTo>
                <a:lnTo>
                  <a:pt x="980" y="174204"/>
                </a:lnTo>
                <a:lnTo>
                  <a:pt x="0" y="162230"/>
                </a:lnTo>
                <a:lnTo>
                  <a:pt x="496" y="150209"/>
                </a:lnTo>
                <a:lnTo>
                  <a:pt x="2444" y="137878"/>
                </a:lnTo>
                <a:lnTo>
                  <a:pt x="14696" y="100498"/>
                </a:lnTo>
                <a:lnTo>
                  <a:pt x="43128" y="61585"/>
                </a:lnTo>
                <a:lnTo>
                  <a:pt x="82522" y="42846"/>
                </a:lnTo>
                <a:lnTo>
                  <a:pt x="93376" y="43644"/>
                </a:lnTo>
                <a:lnTo>
                  <a:pt x="110071" y="87596"/>
                </a:lnTo>
                <a:lnTo>
                  <a:pt x="81692" y="130512"/>
                </a:lnTo>
                <a:lnTo>
                  <a:pt x="110140" y="161786"/>
                </a:lnTo>
                <a:lnTo>
                  <a:pt x="123856" y="176232"/>
                </a:lnTo>
                <a:lnTo>
                  <a:pt x="130240" y="182858"/>
                </a:lnTo>
                <a:lnTo>
                  <a:pt x="136350" y="186947"/>
                </a:lnTo>
                <a:lnTo>
                  <a:pt x="143198" y="188823"/>
                </a:lnTo>
                <a:lnTo>
                  <a:pt x="151796" y="1888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2664" y="2798952"/>
            <a:ext cx="20320" cy="166370"/>
          </a:xfrm>
          <a:custGeom>
            <a:avLst/>
            <a:gdLst/>
            <a:ahLst/>
            <a:cxnLst/>
            <a:rect l="l" t="t" r="r" b="b"/>
            <a:pathLst>
              <a:path w="20320" h="166369">
                <a:moveTo>
                  <a:pt x="0" y="0"/>
                </a:moveTo>
                <a:lnTo>
                  <a:pt x="16510" y="40259"/>
                </a:lnTo>
                <a:lnTo>
                  <a:pt x="20189" y="85639"/>
                </a:lnTo>
                <a:lnTo>
                  <a:pt x="19558" y="100964"/>
                </a:lnTo>
                <a:lnTo>
                  <a:pt x="13200" y="142648"/>
                </a:lnTo>
                <a:lnTo>
                  <a:pt x="7620" y="162813"/>
                </a:lnTo>
                <a:lnTo>
                  <a:pt x="6350" y="1661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47461" y="2605785"/>
            <a:ext cx="190500" cy="205740"/>
          </a:xfrm>
          <a:custGeom>
            <a:avLst/>
            <a:gdLst/>
            <a:ahLst/>
            <a:cxnLst/>
            <a:rect l="l" t="t" r="r" b="b"/>
            <a:pathLst>
              <a:path w="190500" h="205739">
                <a:moveTo>
                  <a:pt x="0" y="18796"/>
                </a:moveTo>
                <a:lnTo>
                  <a:pt x="6715" y="16277"/>
                </a:lnTo>
                <a:lnTo>
                  <a:pt x="11049" y="15700"/>
                </a:lnTo>
                <a:lnTo>
                  <a:pt x="15859" y="18670"/>
                </a:lnTo>
                <a:lnTo>
                  <a:pt x="41116" y="48783"/>
                </a:lnTo>
                <a:lnTo>
                  <a:pt x="55372" y="73151"/>
                </a:lnTo>
                <a:lnTo>
                  <a:pt x="64202" y="88054"/>
                </a:lnTo>
                <a:lnTo>
                  <a:pt x="73056" y="103028"/>
                </a:lnTo>
                <a:lnTo>
                  <a:pt x="81768" y="118050"/>
                </a:lnTo>
                <a:lnTo>
                  <a:pt x="90170" y="133096"/>
                </a:lnTo>
                <a:lnTo>
                  <a:pt x="99208" y="148925"/>
                </a:lnTo>
                <a:lnTo>
                  <a:pt x="108188" y="164861"/>
                </a:lnTo>
                <a:lnTo>
                  <a:pt x="116762" y="181012"/>
                </a:lnTo>
                <a:lnTo>
                  <a:pt x="124587" y="197485"/>
                </a:lnTo>
                <a:lnTo>
                  <a:pt x="125857" y="200151"/>
                </a:lnTo>
                <a:lnTo>
                  <a:pt x="126746" y="202946"/>
                </a:lnTo>
                <a:lnTo>
                  <a:pt x="127635" y="205739"/>
                </a:lnTo>
                <a:lnTo>
                  <a:pt x="130613" y="197608"/>
                </a:lnTo>
                <a:lnTo>
                  <a:pt x="132889" y="189642"/>
                </a:lnTo>
                <a:lnTo>
                  <a:pt x="134760" y="181629"/>
                </a:lnTo>
                <a:lnTo>
                  <a:pt x="136525" y="173354"/>
                </a:lnTo>
                <a:lnTo>
                  <a:pt x="139975" y="157430"/>
                </a:lnTo>
                <a:lnTo>
                  <a:pt x="155066" y="110871"/>
                </a:lnTo>
                <a:lnTo>
                  <a:pt x="171961" y="70044"/>
                </a:lnTo>
                <a:lnTo>
                  <a:pt x="177673" y="56387"/>
                </a:lnTo>
                <a:lnTo>
                  <a:pt x="189930" y="18663"/>
                </a:lnTo>
                <a:lnTo>
                  <a:pt x="190420" y="12620"/>
                </a:lnTo>
                <a:lnTo>
                  <a:pt x="190220" y="6649"/>
                </a:lnTo>
                <a:lnTo>
                  <a:pt x="18948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53808" y="2350007"/>
            <a:ext cx="212090" cy="166370"/>
          </a:xfrm>
          <a:custGeom>
            <a:avLst/>
            <a:gdLst/>
            <a:ahLst/>
            <a:cxnLst/>
            <a:rect l="l" t="t" r="r" b="b"/>
            <a:pathLst>
              <a:path w="212089" h="166369">
                <a:moveTo>
                  <a:pt x="1273" y="166369"/>
                </a:moveTo>
                <a:lnTo>
                  <a:pt x="0" y="162700"/>
                </a:lnTo>
                <a:lnTo>
                  <a:pt x="7465" y="160067"/>
                </a:lnTo>
                <a:lnTo>
                  <a:pt x="18597" y="158172"/>
                </a:lnTo>
                <a:lnTo>
                  <a:pt x="28324" y="156717"/>
                </a:lnTo>
                <a:lnTo>
                  <a:pt x="43148" y="154021"/>
                </a:lnTo>
                <a:lnTo>
                  <a:pt x="57947" y="151907"/>
                </a:lnTo>
                <a:lnTo>
                  <a:pt x="72794" y="150199"/>
                </a:lnTo>
                <a:lnTo>
                  <a:pt x="87760" y="148716"/>
                </a:lnTo>
                <a:lnTo>
                  <a:pt x="108039" y="147875"/>
                </a:lnTo>
                <a:lnTo>
                  <a:pt x="128162" y="147986"/>
                </a:lnTo>
                <a:lnTo>
                  <a:pt x="168278" y="150875"/>
                </a:lnTo>
                <a:lnTo>
                  <a:pt x="200693" y="156912"/>
                </a:lnTo>
                <a:lnTo>
                  <a:pt x="211585" y="159130"/>
                </a:lnTo>
                <a:lnTo>
                  <a:pt x="188825" y="116478"/>
                </a:lnTo>
                <a:lnTo>
                  <a:pt x="174529" y="93690"/>
                </a:lnTo>
                <a:lnTo>
                  <a:pt x="167643" y="82295"/>
                </a:lnTo>
                <a:lnTo>
                  <a:pt x="149141" y="48041"/>
                </a:lnTo>
                <a:lnTo>
                  <a:pt x="133480" y="5461"/>
                </a:lnTo>
                <a:lnTo>
                  <a:pt x="133480" y="3682"/>
                </a:lnTo>
                <a:lnTo>
                  <a:pt x="133480" y="1524"/>
                </a:lnTo>
                <a:lnTo>
                  <a:pt x="13348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88761" y="2832226"/>
            <a:ext cx="45720" cy="102235"/>
          </a:xfrm>
          <a:custGeom>
            <a:avLst/>
            <a:gdLst/>
            <a:ahLst/>
            <a:cxnLst/>
            <a:rect l="l" t="t" r="r" b="b"/>
            <a:pathLst>
              <a:path w="45720" h="102235">
                <a:moveTo>
                  <a:pt x="17399" y="0"/>
                </a:moveTo>
                <a:lnTo>
                  <a:pt x="5587" y="37719"/>
                </a:lnTo>
                <a:lnTo>
                  <a:pt x="0" y="83438"/>
                </a:lnTo>
                <a:lnTo>
                  <a:pt x="791" y="91372"/>
                </a:lnTo>
                <a:lnTo>
                  <a:pt x="3095" y="98234"/>
                </a:lnTo>
                <a:lnTo>
                  <a:pt x="7661" y="102048"/>
                </a:lnTo>
                <a:lnTo>
                  <a:pt x="15239" y="100837"/>
                </a:lnTo>
                <a:lnTo>
                  <a:pt x="42163" y="72517"/>
                </a:lnTo>
                <a:lnTo>
                  <a:pt x="43687" y="69214"/>
                </a:lnTo>
                <a:lnTo>
                  <a:pt x="45465" y="657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15398" y="2720594"/>
            <a:ext cx="8255" cy="22860"/>
          </a:xfrm>
          <a:custGeom>
            <a:avLst/>
            <a:gdLst/>
            <a:ahLst/>
            <a:cxnLst/>
            <a:rect l="l" t="t" r="r" b="b"/>
            <a:pathLst>
              <a:path w="8254" h="22860">
                <a:moveTo>
                  <a:pt x="6383" y="1904"/>
                </a:moveTo>
                <a:lnTo>
                  <a:pt x="4478" y="1269"/>
                </a:lnTo>
                <a:lnTo>
                  <a:pt x="2700" y="634"/>
                </a:lnTo>
                <a:lnTo>
                  <a:pt x="795" y="0"/>
                </a:lnTo>
                <a:lnTo>
                  <a:pt x="0" y="8068"/>
                </a:lnTo>
                <a:lnTo>
                  <a:pt x="144" y="14255"/>
                </a:lnTo>
                <a:lnTo>
                  <a:pt x="2456" y="18966"/>
                </a:lnTo>
                <a:lnTo>
                  <a:pt x="8161" y="226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07379" y="2440558"/>
            <a:ext cx="107314" cy="395605"/>
          </a:xfrm>
          <a:custGeom>
            <a:avLst/>
            <a:gdLst/>
            <a:ahLst/>
            <a:cxnLst/>
            <a:rect l="l" t="t" r="r" b="b"/>
            <a:pathLst>
              <a:path w="107314" h="395605">
                <a:moveTo>
                  <a:pt x="0" y="0"/>
                </a:moveTo>
                <a:lnTo>
                  <a:pt x="35052" y="21589"/>
                </a:lnTo>
                <a:lnTo>
                  <a:pt x="62547" y="58991"/>
                </a:lnTo>
                <a:lnTo>
                  <a:pt x="83185" y="100202"/>
                </a:lnTo>
                <a:lnTo>
                  <a:pt x="100393" y="157924"/>
                </a:lnTo>
                <a:lnTo>
                  <a:pt x="107315" y="217931"/>
                </a:lnTo>
                <a:lnTo>
                  <a:pt x="105622" y="245397"/>
                </a:lnTo>
                <a:lnTo>
                  <a:pt x="93759" y="300281"/>
                </a:lnTo>
                <a:lnTo>
                  <a:pt x="77021" y="345491"/>
                </a:lnTo>
                <a:lnTo>
                  <a:pt x="52312" y="384218"/>
                </a:lnTo>
                <a:lnTo>
                  <a:pt x="35052" y="395604"/>
                </a:lnTo>
                <a:lnTo>
                  <a:pt x="32893" y="395350"/>
                </a:lnTo>
                <a:lnTo>
                  <a:pt x="30480" y="394969"/>
                </a:lnTo>
                <a:lnTo>
                  <a:pt x="28321" y="3943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5448" y="2706877"/>
            <a:ext cx="152400" cy="23495"/>
          </a:xfrm>
          <a:custGeom>
            <a:avLst/>
            <a:gdLst/>
            <a:ahLst/>
            <a:cxnLst/>
            <a:rect l="l" t="t" r="r" b="b"/>
            <a:pathLst>
              <a:path w="152400" h="23494">
                <a:moveTo>
                  <a:pt x="0" y="0"/>
                </a:moveTo>
                <a:lnTo>
                  <a:pt x="8911" y="2010"/>
                </a:lnTo>
                <a:lnTo>
                  <a:pt x="17573" y="3222"/>
                </a:lnTo>
                <a:lnTo>
                  <a:pt x="26306" y="4125"/>
                </a:lnTo>
                <a:lnTo>
                  <a:pt x="35433" y="5207"/>
                </a:lnTo>
                <a:lnTo>
                  <a:pt x="47158" y="6869"/>
                </a:lnTo>
                <a:lnTo>
                  <a:pt x="59039" y="8318"/>
                </a:lnTo>
                <a:lnTo>
                  <a:pt x="70991" y="9671"/>
                </a:lnTo>
                <a:lnTo>
                  <a:pt x="82930" y="11049"/>
                </a:lnTo>
                <a:lnTo>
                  <a:pt x="123825" y="17145"/>
                </a:lnTo>
                <a:lnTo>
                  <a:pt x="137175" y="21415"/>
                </a:lnTo>
                <a:lnTo>
                  <a:pt x="145024" y="23163"/>
                </a:lnTo>
                <a:lnTo>
                  <a:pt x="150622" y="22351"/>
                </a:lnTo>
                <a:lnTo>
                  <a:pt x="150875" y="20193"/>
                </a:lnTo>
                <a:lnTo>
                  <a:pt x="151511" y="18034"/>
                </a:lnTo>
                <a:lnTo>
                  <a:pt x="152146" y="15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77304" y="2345182"/>
            <a:ext cx="238760" cy="475615"/>
          </a:xfrm>
          <a:custGeom>
            <a:avLst/>
            <a:gdLst/>
            <a:ahLst/>
            <a:cxnLst/>
            <a:rect l="l" t="t" r="r" b="b"/>
            <a:pathLst>
              <a:path w="238759" h="475614">
                <a:moveTo>
                  <a:pt x="238378" y="0"/>
                </a:moveTo>
                <a:lnTo>
                  <a:pt x="201412" y="8639"/>
                </a:lnTo>
                <a:lnTo>
                  <a:pt x="190198" y="9175"/>
                </a:lnTo>
                <a:lnTo>
                  <a:pt x="178913" y="9663"/>
                </a:lnTo>
                <a:lnTo>
                  <a:pt x="167640" y="10032"/>
                </a:lnTo>
                <a:lnTo>
                  <a:pt x="151643" y="10169"/>
                </a:lnTo>
                <a:lnTo>
                  <a:pt x="135683" y="10652"/>
                </a:lnTo>
                <a:lnTo>
                  <a:pt x="119794" y="11586"/>
                </a:lnTo>
                <a:lnTo>
                  <a:pt x="104012" y="13080"/>
                </a:lnTo>
                <a:lnTo>
                  <a:pt x="87760" y="14136"/>
                </a:lnTo>
                <a:lnTo>
                  <a:pt x="35433" y="24637"/>
                </a:lnTo>
                <a:lnTo>
                  <a:pt x="27844" y="35893"/>
                </a:lnTo>
                <a:lnTo>
                  <a:pt x="29467" y="42193"/>
                </a:lnTo>
                <a:lnTo>
                  <a:pt x="52387" y="74167"/>
                </a:lnTo>
                <a:lnTo>
                  <a:pt x="77089" y="93852"/>
                </a:lnTo>
                <a:lnTo>
                  <a:pt x="96581" y="110001"/>
                </a:lnTo>
                <a:lnTo>
                  <a:pt x="115204" y="127317"/>
                </a:lnTo>
                <a:lnTo>
                  <a:pt x="130327" y="147109"/>
                </a:lnTo>
                <a:lnTo>
                  <a:pt x="139319" y="170687"/>
                </a:lnTo>
                <a:lnTo>
                  <a:pt x="140789" y="182117"/>
                </a:lnTo>
                <a:lnTo>
                  <a:pt x="140509" y="193547"/>
                </a:lnTo>
                <a:lnTo>
                  <a:pt x="130557" y="235940"/>
                </a:lnTo>
                <a:lnTo>
                  <a:pt x="115179" y="274433"/>
                </a:lnTo>
                <a:lnTo>
                  <a:pt x="91388" y="315176"/>
                </a:lnTo>
                <a:lnTo>
                  <a:pt x="60138" y="358455"/>
                </a:lnTo>
                <a:lnTo>
                  <a:pt x="32646" y="392590"/>
                </a:lnTo>
                <a:lnTo>
                  <a:pt x="0" y="432434"/>
                </a:lnTo>
                <a:lnTo>
                  <a:pt x="8643" y="438013"/>
                </a:lnTo>
                <a:lnTo>
                  <a:pt x="51490" y="457378"/>
                </a:lnTo>
                <a:lnTo>
                  <a:pt x="101854" y="467487"/>
                </a:lnTo>
                <a:lnTo>
                  <a:pt x="164750" y="474583"/>
                </a:lnTo>
                <a:lnTo>
                  <a:pt x="196544" y="475220"/>
                </a:lnTo>
                <a:lnTo>
                  <a:pt x="227456" y="472058"/>
                </a:lnTo>
                <a:lnTo>
                  <a:pt x="233552" y="472947"/>
                </a:lnTo>
                <a:lnTo>
                  <a:pt x="235330" y="473328"/>
                </a:lnTo>
                <a:lnTo>
                  <a:pt x="238633" y="4696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1104" y="2927350"/>
            <a:ext cx="172720" cy="274955"/>
          </a:xfrm>
          <a:custGeom>
            <a:avLst/>
            <a:gdLst/>
            <a:ahLst/>
            <a:cxnLst/>
            <a:rect l="l" t="t" r="r" b="b"/>
            <a:pathLst>
              <a:path w="172720" h="274955">
                <a:moveTo>
                  <a:pt x="27691" y="35940"/>
                </a:moveTo>
                <a:lnTo>
                  <a:pt x="27608" y="26324"/>
                </a:lnTo>
                <a:lnTo>
                  <a:pt x="27787" y="17589"/>
                </a:lnTo>
                <a:lnTo>
                  <a:pt x="28299" y="9044"/>
                </a:lnTo>
                <a:lnTo>
                  <a:pt x="29215" y="0"/>
                </a:lnTo>
                <a:lnTo>
                  <a:pt x="28580" y="9651"/>
                </a:lnTo>
                <a:lnTo>
                  <a:pt x="28961" y="6350"/>
                </a:lnTo>
                <a:lnTo>
                  <a:pt x="28326" y="16383"/>
                </a:lnTo>
                <a:lnTo>
                  <a:pt x="27283" y="33117"/>
                </a:lnTo>
                <a:lnTo>
                  <a:pt x="26358" y="49958"/>
                </a:lnTo>
                <a:lnTo>
                  <a:pt x="25433" y="66871"/>
                </a:lnTo>
                <a:lnTo>
                  <a:pt x="24389" y="83820"/>
                </a:lnTo>
                <a:lnTo>
                  <a:pt x="20929" y="128825"/>
                </a:lnTo>
                <a:lnTo>
                  <a:pt x="16134" y="173736"/>
                </a:lnTo>
                <a:lnTo>
                  <a:pt x="9312" y="221081"/>
                </a:lnTo>
                <a:lnTo>
                  <a:pt x="6609" y="236727"/>
                </a:lnTo>
                <a:lnTo>
                  <a:pt x="5324" y="244478"/>
                </a:lnTo>
                <a:lnTo>
                  <a:pt x="3847" y="252158"/>
                </a:lnTo>
                <a:lnTo>
                  <a:pt x="2323" y="259838"/>
                </a:lnTo>
                <a:lnTo>
                  <a:pt x="894" y="267588"/>
                </a:lnTo>
                <a:lnTo>
                  <a:pt x="513" y="270001"/>
                </a:lnTo>
                <a:lnTo>
                  <a:pt x="513" y="272414"/>
                </a:lnTo>
                <a:lnTo>
                  <a:pt x="259" y="274827"/>
                </a:lnTo>
                <a:lnTo>
                  <a:pt x="3053" y="234950"/>
                </a:lnTo>
                <a:lnTo>
                  <a:pt x="16531" y="188404"/>
                </a:lnTo>
                <a:lnTo>
                  <a:pt x="36200" y="144145"/>
                </a:lnTo>
                <a:lnTo>
                  <a:pt x="60382" y="103318"/>
                </a:lnTo>
                <a:lnTo>
                  <a:pt x="100351" y="82095"/>
                </a:lnTo>
                <a:lnTo>
                  <a:pt x="110876" y="84327"/>
                </a:lnTo>
                <a:lnTo>
                  <a:pt x="135044" y="124319"/>
                </a:lnTo>
                <a:lnTo>
                  <a:pt x="129593" y="136413"/>
                </a:lnTo>
                <a:lnTo>
                  <a:pt x="93144" y="165544"/>
                </a:lnTo>
                <a:lnTo>
                  <a:pt x="84431" y="170235"/>
                </a:lnTo>
                <a:lnTo>
                  <a:pt x="75824" y="175260"/>
                </a:lnTo>
                <a:lnTo>
                  <a:pt x="105021" y="209292"/>
                </a:lnTo>
                <a:lnTo>
                  <a:pt x="115147" y="216693"/>
                </a:lnTo>
                <a:lnTo>
                  <a:pt x="125202" y="224143"/>
                </a:lnTo>
                <a:lnTo>
                  <a:pt x="135006" y="231901"/>
                </a:lnTo>
                <a:lnTo>
                  <a:pt x="140749" y="237537"/>
                </a:lnTo>
                <a:lnTo>
                  <a:pt x="148564" y="245459"/>
                </a:lnTo>
                <a:lnTo>
                  <a:pt x="156616" y="252476"/>
                </a:lnTo>
                <a:lnTo>
                  <a:pt x="163073" y="255397"/>
                </a:lnTo>
                <a:lnTo>
                  <a:pt x="166121" y="253237"/>
                </a:lnTo>
                <a:lnTo>
                  <a:pt x="169169" y="251078"/>
                </a:lnTo>
                <a:lnTo>
                  <a:pt x="172217" y="2495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79996" y="3071748"/>
            <a:ext cx="90170" cy="8255"/>
          </a:xfrm>
          <a:custGeom>
            <a:avLst/>
            <a:gdLst/>
            <a:ahLst/>
            <a:cxnLst/>
            <a:rect l="l" t="t" r="r" b="b"/>
            <a:pathLst>
              <a:path w="90170" h="8255">
                <a:moveTo>
                  <a:pt x="0" y="0"/>
                </a:moveTo>
                <a:lnTo>
                  <a:pt x="7143" y="4097"/>
                </a:lnTo>
                <a:lnTo>
                  <a:pt x="14287" y="6302"/>
                </a:lnTo>
                <a:lnTo>
                  <a:pt x="22002" y="7197"/>
                </a:lnTo>
                <a:lnTo>
                  <a:pt x="30860" y="7365"/>
                </a:lnTo>
                <a:lnTo>
                  <a:pt x="42181" y="7145"/>
                </a:lnTo>
                <a:lnTo>
                  <a:pt x="53324" y="6461"/>
                </a:lnTo>
                <a:lnTo>
                  <a:pt x="64347" y="5847"/>
                </a:lnTo>
                <a:lnTo>
                  <a:pt x="75310" y="5841"/>
                </a:lnTo>
                <a:lnTo>
                  <a:pt x="82676" y="7365"/>
                </a:lnTo>
                <a:lnTo>
                  <a:pt x="84708" y="8000"/>
                </a:lnTo>
                <a:lnTo>
                  <a:pt x="89661" y="67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97650" y="3116579"/>
            <a:ext cx="73025" cy="13970"/>
          </a:xfrm>
          <a:custGeom>
            <a:avLst/>
            <a:gdLst/>
            <a:ahLst/>
            <a:cxnLst/>
            <a:rect l="l" t="t" r="r" b="b"/>
            <a:pathLst>
              <a:path w="73025" h="13969">
                <a:moveTo>
                  <a:pt x="7111" y="0"/>
                </a:moveTo>
                <a:lnTo>
                  <a:pt x="4572" y="1524"/>
                </a:lnTo>
                <a:lnTo>
                  <a:pt x="2158" y="3302"/>
                </a:lnTo>
                <a:lnTo>
                  <a:pt x="0" y="5207"/>
                </a:lnTo>
                <a:lnTo>
                  <a:pt x="10606" y="8768"/>
                </a:lnTo>
                <a:lnTo>
                  <a:pt x="50252" y="13785"/>
                </a:lnTo>
                <a:lnTo>
                  <a:pt x="57626" y="13795"/>
                </a:lnTo>
                <a:lnTo>
                  <a:pt x="64952" y="13448"/>
                </a:lnTo>
                <a:lnTo>
                  <a:pt x="72898" y="124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51955" y="3044063"/>
            <a:ext cx="12065" cy="146050"/>
          </a:xfrm>
          <a:custGeom>
            <a:avLst/>
            <a:gdLst/>
            <a:ahLst/>
            <a:cxnLst/>
            <a:rect l="l" t="t" r="r" b="b"/>
            <a:pathLst>
              <a:path w="12065" h="146050">
                <a:moveTo>
                  <a:pt x="1777" y="0"/>
                </a:moveTo>
                <a:lnTo>
                  <a:pt x="3996" y="8870"/>
                </a:lnTo>
                <a:lnTo>
                  <a:pt x="6286" y="18002"/>
                </a:lnTo>
                <a:lnTo>
                  <a:pt x="8385" y="27181"/>
                </a:lnTo>
                <a:lnTo>
                  <a:pt x="10033" y="36195"/>
                </a:lnTo>
                <a:lnTo>
                  <a:pt x="11350" y="48938"/>
                </a:lnTo>
                <a:lnTo>
                  <a:pt x="11525" y="61563"/>
                </a:lnTo>
                <a:lnTo>
                  <a:pt x="11175" y="74235"/>
                </a:lnTo>
                <a:lnTo>
                  <a:pt x="10922" y="87122"/>
                </a:lnTo>
                <a:lnTo>
                  <a:pt x="6582" y="125912"/>
                </a:lnTo>
                <a:lnTo>
                  <a:pt x="1143" y="143510"/>
                </a:lnTo>
                <a:lnTo>
                  <a:pt x="0" y="1459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27265" y="2096389"/>
            <a:ext cx="183515" cy="168275"/>
          </a:xfrm>
          <a:custGeom>
            <a:avLst/>
            <a:gdLst/>
            <a:ahLst/>
            <a:cxnLst/>
            <a:rect l="l" t="t" r="r" b="b"/>
            <a:pathLst>
              <a:path w="183515" h="168275">
                <a:moveTo>
                  <a:pt x="9856" y="153035"/>
                </a:moveTo>
                <a:lnTo>
                  <a:pt x="7697" y="155448"/>
                </a:lnTo>
                <a:lnTo>
                  <a:pt x="5792" y="157607"/>
                </a:lnTo>
                <a:lnTo>
                  <a:pt x="3760" y="160020"/>
                </a:lnTo>
                <a:lnTo>
                  <a:pt x="1256" y="150181"/>
                </a:lnTo>
                <a:lnTo>
                  <a:pt x="204" y="140462"/>
                </a:lnTo>
                <a:lnTo>
                  <a:pt x="9" y="130552"/>
                </a:lnTo>
                <a:lnTo>
                  <a:pt x="77" y="120141"/>
                </a:lnTo>
                <a:lnTo>
                  <a:pt x="0" y="99363"/>
                </a:lnTo>
                <a:lnTo>
                  <a:pt x="988" y="58473"/>
                </a:lnTo>
                <a:lnTo>
                  <a:pt x="20752" y="21818"/>
                </a:lnTo>
                <a:lnTo>
                  <a:pt x="31192" y="24764"/>
                </a:lnTo>
                <a:lnTo>
                  <a:pt x="64339" y="49149"/>
                </a:lnTo>
                <a:lnTo>
                  <a:pt x="97879" y="82331"/>
                </a:lnTo>
                <a:lnTo>
                  <a:pt x="118621" y="105497"/>
                </a:lnTo>
                <a:lnTo>
                  <a:pt x="128744" y="116998"/>
                </a:lnTo>
                <a:lnTo>
                  <a:pt x="138985" y="128357"/>
                </a:lnTo>
                <a:lnTo>
                  <a:pt x="149429" y="139573"/>
                </a:lnTo>
                <a:lnTo>
                  <a:pt x="156211" y="147200"/>
                </a:lnTo>
                <a:lnTo>
                  <a:pt x="163018" y="154495"/>
                </a:lnTo>
                <a:lnTo>
                  <a:pt x="170110" y="161504"/>
                </a:lnTo>
                <a:lnTo>
                  <a:pt x="177750" y="168275"/>
                </a:lnTo>
                <a:lnTo>
                  <a:pt x="181965" y="161395"/>
                </a:lnTo>
                <a:lnTo>
                  <a:pt x="183465" y="154193"/>
                </a:lnTo>
                <a:lnTo>
                  <a:pt x="183251" y="146254"/>
                </a:lnTo>
                <a:lnTo>
                  <a:pt x="182322" y="137160"/>
                </a:lnTo>
                <a:lnTo>
                  <a:pt x="180157" y="111930"/>
                </a:lnTo>
                <a:lnTo>
                  <a:pt x="177290" y="86677"/>
                </a:lnTo>
                <a:lnTo>
                  <a:pt x="173732" y="61614"/>
                </a:lnTo>
                <a:lnTo>
                  <a:pt x="169495" y="36957"/>
                </a:lnTo>
                <a:lnTo>
                  <a:pt x="167715" y="28330"/>
                </a:lnTo>
                <a:lnTo>
                  <a:pt x="166495" y="20240"/>
                </a:lnTo>
                <a:lnTo>
                  <a:pt x="167155" y="12507"/>
                </a:lnTo>
                <a:lnTo>
                  <a:pt x="171019" y="4952"/>
                </a:lnTo>
                <a:lnTo>
                  <a:pt x="172924" y="3428"/>
                </a:lnTo>
                <a:lnTo>
                  <a:pt x="174956" y="1524"/>
                </a:lnTo>
                <a:lnTo>
                  <a:pt x="17648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22313" y="2402286"/>
            <a:ext cx="92710" cy="431165"/>
          </a:xfrm>
          <a:custGeom>
            <a:avLst/>
            <a:gdLst/>
            <a:ahLst/>
            <a:cxnLst/>
            <a:rect l="l" t="t" r="r" b="b"/>
            <a:pathLst>
              <a:path w="92709" h="431164">
                <a:moveTo>
                  <a:pt x="8508" y="15031"/>
                </a:moveTo>
                <a:lnTo>
                  <a:pt x="2412" y="8681"/>
                </a:lnTo>
                <a:lnTo>
                  <a:pt x="0" y="6903"/>
                </a:lnTo>
                <a:lnTo>
                  <a:pt x="4571" y="172"/>
                </a:lnTo>
                <a:lnTo>
                  <a:pt x="55429" y="21455"/>
                </a:lnTo>
                <a:lnTo>
                  <a:pt x="78579" y="56971"/>
                </a:lnTo>
                <a:lnTo>
                  <a:pt x="90380" y="105007"/>
                </a:lnTo>
                <a:lnTo>
                  <a:pt x="92201" y="132855"/>
                </a:lnTo>
                <a:lnTo>
                  <a:pt x="91451" y="160847"/>
                </a:lnTo>
                <a:lnTo>
                  <a:pt x="83657" y="219936"/>
                </a:lnTo>
                <a:lnTo>
                  <a:pt x="68377" y="281225"/>
                </a:lnTo>
                <a:lnTo>
                  <a:pt x="48390" y="338863"/>
                </a:lnTo>
                <a:lnTo>
                  <a:pt x="24221" y="392279"/>
                </a:lnTo>
                <a:lnTo>
                  <a:pt x="3577" y="428285"/>
                </a:lnTo>
                <a:lnTo>
                  <a:pt x="1889" y="430702"/>
                </a:lnTo>
                <a:lnTo>
                  <a:pt x="3224" y="425785"/>
                </a:lnTo>
                <a:lnTo>
                  <a:pt x="6095" y="4143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42708" y="2478913"/>
            <a:ext cx="67310" cy="311785"/>
          </a:xfrm>
          <a:custGeom>
            <a:avLst/>
            <a:gdLst/>
            <a:ahLst/>
            <a:cxnLst/>
            <a:rect l="l" t="t" r="r" b="b"/>
            <a:pathLst>
              <a:path w="67309" h="311785">
                <a:moveTo>
                  <a:pt x="0" y="0"/>
                </a:moveTo>
                <a:lnTo>
                  <a:pt x="2444" y="10910"/>
                </a:lnTo>
                <a:lnTo>
                  <a:pt x="5175" y="21748"/>
                </a:lnTo>
                <a:lnTo>
                  <a:pt x="8143" y="32539"/>
                </a:lnTo>
                <a:lnTo>
                  <a:pt x="11302" y="43307"/>
                </a:lnTo>
                <a:lnTo>
                  <a:pt x="17444" y="65343"/>
                </a:lnTo>
                <a:lnTo>
                  <a:pt x="22526" y="87582"/>
                </a:lnTo>
                <a:lnTo>
                  <a:pt x="27108" y="109940"/>
                </a:lnTo>
                <a:lnTo>
                  <a:pt x="31750" y="132334"/>
                </a:lnTo>
                <a:lnTo>
                  <a:pt x="36433" y="156077"/>
                </a:lnTo>
                <a:lnTo>
                  <a:pt x="41021" y="179879"/>
                </a:lnTo>
                <a:lnTo>
                  <a:pt x="45608" y="203753"/>
                </a:lnTo>
                <a:lnTo>
                  <a:pt x="50292" y="227711"/>
                </a:lnTo>
                <a:lnTo>
                  <a:pt x="53399" y="245465"/>
                </a:lnTo>
                <a:lnTo>
                  <a:pt x="56197" y="263350"/>
                </a:lnTo>
                <a:lnTo>
                  <a:pt x="59185" y="281164"/>
                </a:lnTo>
                <a:lnTo>
                  <a:pt x="62865" y="298703"/>
                </a:lnTo>
                <a:lnTo>
                  <a:pt x="63769" y="305242"/>
                </a:lnTo>
                <a:lnTo>
                  <a:pt x="63817" y="310435"/>
                </a:lnTo>
                <a:lnTo>
                  <a:pt x="64436" y="311223"/>
                </a:lnTo>
                <a:lnTo>
                  <a:pt x="67056" y="3045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00200" y="2752195"/>
            <a:ext cx="125730" cy="217804"/>
          </a:xfrm>
          <a:custGeom>
            <a:avLst/>
            <a:gdLst/>
            <a:ahLst/>
            <a:cxnLst/>
            <a:rect l="l" t="t" r="r" b="b"/>
            <a:pathLst>
              <a:path w="125729" h="217805">
                <a:moveTo>
                  <a:pt x="18657" y="5990"/>
                </a:moveTo>
                <a:lnTo>
                  <a:pt x="15740" y="0"/>
                </a:lnTo>
                <a:lnTo>
                  <a:pt x="13894" y="2641"/>
                </a:lnTo>
                <a:lnTo>
                  <a:pt x="12620" y="9687"/>
                </a:lnTo>
                <a:lnTo>
                  <a:pt x="11418" y="16912"/>
                </a:lnTo>
                <a:lnTo>
                  <a:pt x="8977" y="28862"/>
                </a:lnTo>
                <a:lnTo>
                  <a:pt x="2333" y="81311"/>
                </a:lnTo>
                <a:lnTo>
                  <a:pt x="369" y="129942"/>
                </a:lnTo>
                <a:lnTo>
                  <a:pt x="0" y="144093"/>
                </a:lnTo>
                <a:lnTo>
                  <a:pt x="83" y="158184"/>
                </a:lnTo>
                <a:lnTo>
                  <a:pt x="404" y="172251"/>
                </a:lnTo>
                <a:lnTo>
                  <a:pt x="750" y="186330"/>
                </a:lnTo>
                <a:lnTo>
                  <a:pt x="839" y="193599"/>
                </a:lnTo>
                <a:lnTo>
                  <a:pt x="988" y="204094"/>
                </a:lnTo>
                <a:lnTo>
                  <a:pt x="1017" y="209137"/>
                </a:lnTo>
                <a:lnTo>
                  <a:pt x="750" y="200046"/>
                </a:lnTo>
                <a:lnTo>
                  <a:pt x="617" y="189366"/>
                </a:lnTo>
                <a:lnTo>
                  <a:pt x="829" y="178710"/>
                </a:lnTo>
                <a:lnTo>
                  <a:pt x="9449" y="128402"/>
                </a:lnTo>
                <a:lnTo>
                  <a:pt x="28791" y="82871"/>
                </a:lnTo>
                <a:lnTo>
                  <a:pt x="55060" y="45561"/>
                </a:lnTo>
                <a:lnTo>
                  <a:pt x="71743" y="35454"/>
                </a:lnTo>
                <a:lnTo>
                  <a:pt x="79775" y="36276"/>
                </a:lnTo>
                <a:lnTo>
                  <a:pt x="85427" y="41741"/>
                </a:lnTo>
                <a:lnTo>
                  <a:pt x="89030" y="49492"/>
                </a:lnTo>
                <a:lnTo>
                  <a:pt x="90920" y="57171"/>
                </a:lnTo>
                <a:lnTo>
                  <a:pt x="91342" y="72358"/>
                </a:lnTo>
                <a:lnTo>
                  <a:pt x="88110" y="86365"/>
                </a:lnTo>
                <a:lnTo>
                  <a:pt x="59201" y="119052"/>
                </a:lnTo>
                <a:lnTo>
                  <a:pt x="42787" y="122703"/>
                </a:lnTo>
                <a:lnTo>
                  <a:pt x="41009" y="122068"/>
                </a:lnTo>
                <a:lnTo>
                  <a:pt x="38469" y="121433"/>
                </a:lnTo>
                <a:lnTo>
                  <a:pt x="46470" y="123547"/>
                </a:lnTo>
                <a:lnTo>
                  <a:pt x="53137" y="126910"/>
                </a:lnTo>
                <a:lnTo>
                  <a:pt x="82895" y="151806"/>
                </a:lnTo>
                <a:lnTo>
                  <a:pt x="111263" y="186358"/>
                </a:lnTo>
                <a:lnTo>
                  <a:pt x="124448" y="213762"/>
                </a:lnTo>
                <a:lnTo>
                  <a:pt x="125718" y="2174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12659" y="2220467"/>
            <a:ext cx="171450" cy="737870"/>
          </a:xfrm>
          <a:custGeom>
            <a:avLst/>
            <a:gdLst/>
            <a:ahLst/>
            <a:cxnLst/>
            <a:rect l="l" t="t" r="r" b="b"/>
            <a:pathLst>
              <a:path w="171450" h="737869">
                <a:moveTo>
                  <a:pt x="171450" y="0"/>
                </a:moveTo>
                <a:lnTo>
                  <a:pt x="130556" y="25019"/>
                </a:lnTo>
                <a:lnTo>
                  <a:pt x="104300" y="55096"/>
                </a:lnTo>
                <a:lnTo>
                  <a:pt x="81581" y="88376"/>
                </a:lnTo>
                <a:lnTo>
                  <a:pt x="62172" y="123727"/>
                </a:lnTo>
                <a:lnTo>
                  <a:pt x="45847" y="160020"/>
                </a:lnTo>
                <a:lnTo>
                  <a:pt x="29008" y="205649"/>
                </a:lnTo>
                <a:lnTo>
                  <a:pt x="16130" y="252045"/>
                </a:lnTo>
                <a:lnTo>
                  <a:pt x="7085" y="299029"/>
                </a:lnTo>
                <a:lnTo>
                  <a:pt x="1750" y="346423"/>
                </a:lnTo>
                <a:lnTo>
                  <a:pt x="0" y="394049"/>
                </a:lnTo>
                <a:lnTo>
                  <a:pt x="1708" y="441728"/>
                </a:lnTo>
                <a:lnTo>
                  <a:pt x="6752" y="489282"/>
                </a:lnTo>
                <a:lnTo>
                  <a:pt x="15005" y="536533"/>
                </a:lnTo>
                <a:lnTo>
                  <a:pt x="26342" y="583302"/>
                </a:lnTo>
                <a:lnTo>
                  <a:pt x="40640" y="629412"/>
                </a:lnTo>
                <a:lnTo>
                  <a:pt x="53959" y="668289"/>
                </a:lnTo>
                <a:lnTo>
                  <a:pt x="71374" y="705358"/>
                </a:lnTo>
                <a:lnTo>
                  <a:pt x="94615" y="736346"/>
                </a:lnTo>
                <a:lnTo>
                  <a:pt x="105537" y="737616"/>
                </a:lnTo>
                <a:lnTo>
                  <a:pt x="104901" y="731774"/>
                </a:lnTo>
                <a:lnTo>
                  <a:pt x="113792" y="7282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26146" y="2381757"/>
            <a:ext cx="293370" cy="385445"/>
          </a:xfrm>
          <a:custGeom>
            <a:avLst/>
            <a:gdLst/>
            <a:ahLst/>
            <a:cxnLst/>
            <a:rect l="l" t="t" r="r" b="b"/>
            <a:pathLst>
              <a:path w="293370" h="385444">
                <a:moveTo>
                  <a:pt x="198754" y="6603"/>
                </a:moveTo>
                <a:lnTo>
                  <a:pt x="190396" y="4607"/>
                </a:lnTo>
                <a:lnTo>
                  <a:pt x="181800" y="2730"/>
                </a:lnTo>
                <a:lnTo>
                  <a:pt x="172823" y="1139"/>
                </a:lnTo>
                <a:lnTo>
                  <a:pt x="163322" y="0"/>
                </a:lnTo>
                <a:lnTo>
                  <a:pt x="144522" y="517"/>
                </a:lnTo>
                <a:lnTo>
                  <a:pt x="103921" y="9554"/>
                </a:lnTo>
                <a:lnTo>
                  <a:pt x="55562" y="24860"/>
                </a:lnTo>
                <a:lnTo>
                  <a:pt x="40616" y="30575"/>
                </a:lnTo>
                <a:lnTo>
                  <a:pt x="25907" y="36194"/>
                </a:lnTo>
                <a:lnTo>
                  <a:pt x="16287" y="40165"/>
                </a:lnTo>
                <a:lnTo>
                  <a:pt x="7905" y="44719"/>
                </a:lnTo>
                <a:lnTo>
                  <a:pt x="2047" y="51107"/>
                </a:lnTo>
                <a:lnTo>
                  <a:pt x="0" y="60578"/>
                </a:lnTo>
                <a:lnTo>
                  <a:pt x="4633" y="70490"/>
                </a:lnTo>
                <a:lnTo>
                  <a:pt x="15351" y="82057"/>
                </a:lnTo>
                <a:lnTo>
                  <a:pt x="27378" y="92886"/>
                </a:lnTo>
                <a:lnTo>
                  <a:pt x="35941" y="100583"/>
                </a:lnTo>
                <a:lnTo>
                  <a:pt x="54927" y="119618"/>
                </a:lnTo>
                <a:lnTo>
                  <a:pt x="91376" y="160877"/>
                </a:lnTo>
                <a:lnTo>
                  <a:pt x="113184" y="201872"/>
                </a:lnTo>
                <a:lnTo>
                  <a:pt x="117399" y="240651"/>
                </a:lnTo>
                <a:lnTo>
                  <a:pt x="114934" y="259968"/>
                </a:lnTo>
                <a:lnTo>
                  <a:pt x="98425" y="305942"/>
                </a:lnTo>
                <a:lnTo>
                  <a:pt x="76073" y="337200"/>
                </a:lnTo>
                <a:lnTo>
                  <a:pt x="63670" y="352002"/>
                </a:lnTo>
                <a:lnTo>
                  <a:pt x="51434" y="366649"/>
                </a:lnTo>
                <a:lnTo>
                  <a:pt x="59005" y="368165"/>
                </a:lnTo>
                <a:lnTo>
                  <a:pt x="65516" y="369347"/>
                </a:lnTo>
                <a:lnTo>
                  <a:pt x="72098" y="370006"/>
                </a:lnTo>
                <a:lnTo>
                  <a:pt x="79882" y="369950"/>
                </a:lnTo>
                <a:lnTo>
                  <a:pt x="124860" y="366400"/>
                </a:lnTo>
                <a:lnTo>
                  <a:pt x="171862" y="362791"/>
                </a:lnTo>
                <a:lnTo>
                  <a:pt x="218436" y="363682"/>
                </a:lnTo>
                <a:lnTo>
                  <a:pt x="262127" y="373633"/>
                </a:lnTo>
                <a:lnTo>
                  <a:pt x="268128" y="376154"/>
                </a:lnTo>
                <a:lnTo>
                  <a:pt x="273938" y="378936"/>
                </a:lnTo>
                <a:lnTo>
                  <a:pt x="279844" y="381670"/>
                </a:lnTo>
                <a:lnTo>
                  <a:pt x="286130" y="384047"/>
                </a:lnTo>
                <a:lnTo>
                  <a:pt x="288671" y="384301"/>
                </a:lnTo>
                <a:lnTo>
                  <a:pt x="290702" y="384937"/>
                </a:lnTo>
                <a:lnTo>
                  <a:pt x="292861" y="3849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7619" y="3012058"/>
            <a:ext cx="48895" cy="180340"/>
          </a:xfrm>
          <a:custGeom>
            <a:avLst/>
            <a:gdLst/>
            <a:ahLst/>
            <a:cxnLst/>
            <a:rect l="l" t="t" r="r" b="b"/>
            <a:pathLst>
              <a:path w="48895" h="180339">
                <a:moveTo>
                  <a:pt x="0" y="15493"/>
                </a:moveTo>
                <a:lnTo>
                  <a:pt x="3048" y="7619"/>
                </a:lnTo>
                <a:lnTo>
                  <a:pt x="3936" y="5461"/>
                </a:lnTo>
                <a:lnTo>
                  <a:pt x="3936" y="0"/>
                </a:lnTo>
                <a:lnTo>
                  <a:pt x="4151" y="9707"/>
                </a:lnTo>
                <a:lnTo>
                  <a:pt x="3936" y="19272"/>
                </a:lnTo>
                <a:lnTo>
                  <a:pt x="3436" y="28789"/>
                </a:lnTo>
                <a:lnTo>
                  <a:pt x="2794" y="38353"/>
                </a:lnTo>
                <a:lnTo>
                  <a:pt x="1916" y="56185"/>
                </a:lnTo>
                <a:lnTo>
                  <a:pt x="1492" y="74040"/>
                </a:lnTo>
                <a:lnTo>
                  <a:pt x="1400" y="91896"/>
                </a:lnTo>
                <a:lnTo>
                  <a:pt x="1524" y="109727"/>
                </a:lnTo>
                <a:lnTo>
                  <a:pt x="7185" y="157966"/>
                </a:lnTo>
                <a:lnTo>
                  <a:pt x="17623" y="179990"/>
                </a:lnTo>
                <a:lnTo>
                  <a:pt x="24050" y="179577"/>
                </a:lnTo>
                <a:lnTo>
                  <a:pt x="30644" y="175164"/>
                </a:lnTo>
                <a:lnTo>
                  <a:pt x="36322" y="169417"/>
                </a:lnTo>
                <a:lnTo>
                  <a:pt x="42925" y="160908"/>
                </a:lnTo>
                <a:lnTo>
                  <a:pt x="45720" y="156590"/>
                </a:lnTo>
                <a:lnTo>
                  <a:pt x="48513" y="1487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18666" y="2911653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8953" y="8965"/>
                </a:moveTo>
                <a:lnTo>
                  <a:pt x="2726" y="2992"/>
                </a:lnTo>
                <a:lnTo>
                  <a:pt x="0" y="234"/>
                </a:lnTo>
                <a:lnTo>
                  <a:pt x="2131" y="0"/>
                </a:lnTo>
                <a:lnTo>
                  <a:pt x="10477" y="15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20838" y="3026917"/>
            <a:ext cx="77470" cy="15875"/>
          </a:xfrm>
          <a:custGeom>
            <a:avLst/>
            <a:gdLst/>
            <a:ahLst/>
            <a:cxnLst/>
            <a:rect l="l" t="t" r="r" b="b"/>
            <a:pathLst>
              <a:path w="77470" h="15875">
                <a:moveTo>
                  <a:pt x="0" y="0"/>
                </a:moveTo>
                <a:lnTo>
                  <a:pt x="2793" y="14732"/>
                </a:lnTo>
                <a:lnTo>
                  <a:pt x="3428" y="14732"/>
                </a:lnTo>
                <a:lnTo>
                  <a:pt x="18033" y="14351"/>
                </a:lnTo>
                <a:lnTo>
                  <a:pt x="26965" y="14079"/>
                </a:lnTo>
                <a:lnTo>
                  <a:pt x="35575" y="13795"/>
                </a:lnTo>
                <a:lnTo>
                  <a:pt x="44019" y="13725"/>
                </a:lnTo>
                <a:lnTo>
                  <a:pt x="52450" y="14097"/>
                </a:lnTo>
                <a:lnTo>
                  <a:pt x="60959" y="14732"/>
                </a:lnTo>
                <a:lnTo>
                  <a:pt x="68579" y="14351"/>
                </a:lnTo>
                <a:lnTo>
                  <a:pt x="77215" y="15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48414" y="3098545"/>
            <a:ext cx="74930" cy="18415"/>
          </a:xfrm>
          <a:custGeom>
            <a:avLst/>
            <a:gdLst/>
            <a:ahLst/>
            <a:cxnLst/>
            <a:rect l="l" t="t" r="r" b="b"/>
            <a:pathLst>
              <a:path w="74929" h="18414">
                <a:moveTo>
                  <a:pt x="3284" y="0"/>
                </a:moveTo>
                <a:lnTo>
                  <a:pt x="0" y="8491"/>
                </a:lnTo>
                <a:lnTo>
                  <a:pt x="728" y="12969"/>
                </a:lnTo>
                <a:lnTo>
                  <a:pt x="5623" y="15091"/>
                </a:lnTo>
                <a:lnTo>
                  <a:pt x="14841" y="16509"/>
                </a:lnTo>
                <a:lnTo>
                  <a:pt x="25144" y="17938"/>
                </a:lnTo>
                <a:lnTo>
                  <a:pt x="34684" y="18224"/>
                </a:lnTo>
                <a:lnTo>
                  <a:pt x="44273" y="17652"/>
                </a:lnTo>
                <a:lnTo>
                  <a:pt x="54719" y="16509"/>
                </a:lnTo>
                <a:lnTo>
                  <a:pt x="64879" y="15875"/>
                </a:lnTo>
                <a:lnTo>
                  <a:pt x="68435" y="15239"/>
                </a:lnTo>
                <a:lnTo>
                  <a:pt x="74912" y="121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71714" y="3026917"/>
            <a:ext cx="12700" cy="149225"/>
          </a:xfrm>
          <a:custGeom>
            <a:avLst/>
            <a:gdLst/>
            <a:ahLst/>
            <a:cxnLst/>
            <a:rect l="l" t="t" r="r" b="b"/>
            <a:pathLst>
              <a:path w="12700" h="149225">
                <a:moveTo>
                  <a:pt x="12191" y="0"/>
                </a:moveTo>
                <a:lnTo>
                  <a:pt x="11428" y="11519"/>
                </a:lnTo>
                <a:lnTo>
                  <a:pt x="11414" y="22812"/>
                </a:lnTo>
                <a:lnTo>
                  <a:pt x="11566" y="34129"/>
                </a:lnTo>
                <a:lnTo>
                  <a:pt x="11302" y="45720"/>
                </a:lnTo>
                <a:lnTo>
                  <a:pt x="9850" y="63640"/>
                </a:lnTo>
                <a:lnTo>
                  <a:pt x="7683" y="81549"/>
                </a:lnTo>
                <a:lnTo>
                  <a:pt x="5516" y="99387"/>
                </a:lnTo>
                <a:lnTo>
                  <a:pt x="4063" y="117094"/>
                </a:lnTo>
                <a:lnTo>
                  <a:pt x="3482" y="125287"/>
                </a:lnTo>
                <a:lnTo>
                  <a:pt x="2936" y="132921"/>
                </a:lnTo>
                <a:lnTo>
                  <a:pt x="1938" y="140579"/>
                </a:lnTo>
                <a:lnTo>
                  <a:pt x="0" y="1488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24762" y="2078989"/>
            <a:ext cx="100330" cy="186055"/>
          </a:xfrm>
          <a:custGeom>
            <a:avLst/>
            <a:gdLst/>
            <a:ahLst/>
            <a:cxnLst/>
            <a:rect l="l" t="t" r="r" b="b"/>
            <a:pathLst>
              <a:path w="100329" h="186055">
                <a:moveTo>
                  <a:pt x="74485" y="14097"/>
                </a:moveTo>
                <a:lnTo>
                  <a:pt x="76263" y="7620"/>
                </a:lnTo>
                <a:lnTo>
                  <a:pt x="76898" y="4952"/>
                </a:lnTo>
                <a:lnTo>
                  <a:pt x="76009" y="0"/>
                </a:lnTo>
                <a:lnTo>
                  <a:pt x="64730" y="234"/>
                </a:lnTo>
                <a:lnTo>
                  <a:pt x="28636" y="25247"/>
                </a:lnTo>
                <a:lnTo>
                  <a:pt x="5651" y="62484"/>
                </a:lnTo>
                <a:lnTo>
                  <a:pt x="0" y="94202"/>
                </a:lnTo>
                <a:lnTo>
                  <a:pt x="79" y="110668"/>
                </a:lnTo>
                <a:lnTo>
                  <a:pt x="16017" y="160210"/>
                </a:lnTo>
                <a:lnTo>
                  <a:pt x="53937" y="185294"/>
                </a:lnTo>
                <a:lnTo>
                  <a:pt x="63293" y="186007"/>
                </a:lnTo>
                <a:lnTo>
                  <a:pt x="72530" y="184933"/>
                </a:lnTo>
                <a:lnTo>
                  <a:pt x="81851" y="181990"/>
                </a:lnTo>
                <a:lnTo>
                  <a:pt x="91249" y="177164"/>
                </a:lnTo>
                <a:lnTo>
                  <a:pt x="94551" y="175260"/>
                </a:lnTo>
                <a:lnTo>
                  <a:pt x="100139" y="1704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33943" y="2469769"/>
            <a:ext cx="213360" cy="276860"/>
          </a:xfrm>
          <a:custGeom>
            <a:avLst/>
            <a:gdLst/>
            <a:ahLst/>
            <a:cxnLst/>
            <a:rect l="l" t="t" r="r" b="b"/>
            <a:pathLst>
              <a:path w="213359" h="276860">
                <a:moveTo>
                  <a:pt x="0" y="10413"/>
                </a:moveTo>
                <a:lnTo>
                  <a:pt x="6365" y="4996"/>
                </a:lnTo>
                <a:lnTo>
                  <a:pt x="13398" y="2032"/>
                </a:lnTo>
                <a:lnTo>
                  <a:pt x="21574" y="877"/>
                </a:lnTo>
                <a:lnTo>
                  <a:pt x="31369" y="888"/>
                </a:lnTo>
                <a:lnTo>
                  <a:pt x="66801" y="17398"/>
                </a:lnTo>
                <a:lnTo>
                  <a:pt x="78410" y="62726"/>
                </a:lnTo>
                <a:lnTo>
                  <a:pt x="77977" y="78104"/>
                </a:lnTo>
                <a:lnTo>
                  <a:pt x="74386" y="114415"/>
                </a:lnTo>
                <a:lnTo>
                  <a:pt x="68294" y="150748"/>
                </a:lnTo>
                <a:lnTo>
                  <a:pt x="62726" y="187082"/>
                </a:lnTo>
                <a:lnTo>
                  <a:pt x="60705" y="223392"/>
                </a:lnTo>
                <a:lnTo>
                  <a:pt x="61273" y="234356"/>
                </a:lnTo>
                <a:lnTo>
                  <a:pt x="62960" y="245951"/>
                </a:lnTo>
                <a:lnTo>
                  <a:pt x="92116" y="276629"/>
                </a:lnTo>
                <a:lnTo>
                  <a:pt x="99695" y="276732"/>
                </a:lnTo>
                <a:lnTo>
                  <a:pt x="118231" y="271232"/>
                </a:lnTo>
                <a:lnTo>
                  <a:pt x="147683" y="242657"/>
                </a:lnTo>
                <a:lnTo>
                  <a:pt x="172100" y="194500"/>
                </a:lnTo>
                <a:lnTo>
                  <a:pt x="180663" y="144514"/>
                </a:lnTo>
                <a:lnTo>
                  <a:pt x="181022" y="128206"/>
                </a:lnTo>
                <a:lnTo>
                  <a:pt x="180881" y="111898"/>
                </a:lnTo>
                <a:lnTo>
                  <a:pt x="178593" y="69357"/>
                </a:lnTo>
                <a:lnTo>
                  <a:pt x="171767" y="21526"/>
                </a:lnTo>
                <a:lnTo>
                  <a:pt x="170148" y="10763"/>
                </a:lnTo>
                <a:lnTo>
                  <a:pt x="168528" y="0"/>
                </a:lnTo>
                <a:lnTo>
                  <a:pt x="168648" y="9372"/>
                </a:lnTo>
                <a:lnTo>
                  <a:pt x="169005" y="18684"/>
                </a:lnTo>
                <a:lnTo>
                  <a:pt x="175055" y="78061"/>
                </a:lnTo>
                <a:lnTo>
                  <a:pt x="181022" y="118395"/>
                </a:lnTo>
                <a:lnTo>
                  <a:pt x="187918" y="158587"/>
                </a:lnTo>
                <a:lnTo>
                  <a:pt x="195325" y="198754"/>
                </a:lnTo>
                <a:lnTo>
                  <a:pt x="196645" y="207031"/>
                </a:lnTo>
                <a:lnTo>
                  <a:pt x="198834" y="217535"/>
                </a:lnTo>
                <a:lnTo>
                  <a:pt x="202094" y="227347"/>
                </a:lnTo>
                <a:lnTo>
                  <a:pt x="206628" y="233552"/>
                </a:lnTo>
                <a:lnTo>
                  <a:pt x="208787" y="233171"/>
                </a:lnTo>
                <a:lnTo>
                  <a:pt x="210947" y="233171"/>
                </a:lnTo>
                <a:lnTo>
                  <a:pt x="213105" y="2329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48777" y="2744470"/>
            <a:ext cx="9525" cy="100965"/>
          </a:xfrm>
          <a:custGeom>
            <a:avLst/>
            <a:gdLst/>
            <a:ahLst/>
            <a:cxnLst/>
            <a:rect l="l" t="t" r="r" b="b"/>
            <a:pathLst>
              <a:path w="9525" h="100964">
                <a:moveTo>
                  <a:pt x="0" y="0"/>
                </a:moveTo>
                <a:lnTo>
                  <a:pt x="7620" y="3555"/>
                </a:lnTo>
                <a:lnTo>
                  <a:pt x="8000" y="10032"/>
                </a:lnTo>
                <a:lnTo>
                  <a:pt x="7620" y="20700"/>
                </a:lnTo>
                <a:lnTo>
                  <a:pt x="7227" y="31238"/>
                </a:lnTo>
                <a:lnTo>
                  <a:pt x="7048" y="41846"/>
                </a:lnTo>
                <a:lnTo>
                  <a:pt x="7155" y="52454"/>
                </a:lnTo>
                <a:lnTo>
                  <a:pt x="7620" y="62991"/>
                </a:lnTo>
                <a:lnTo>
                  <a:pt x="8294" y="72669"/>
                </a:lnTo>
                <a:lnTo>
                  <a:pt x="9017" y="82026"/>
                </a:lnTo>
                <a:lnTo>
                  <a:pt x="9263" y="91263"/>
                </a:lnTo>
                <a:lnTo>
                  <a:pt x="8508" y="1005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65541" y="2631948"/>
            <a:ext cx="8255" cy="9525"/>
          </a:xfrm>
          <a:custGeom>
            <a:avLst/>
            <a:gdLst/>
            <a:ahLst/>
            <a:cxnLst/>
            <a:rect l="l" t="t" r="r" b="b"/>
            <a:pathLst>
              <a:path w="8254" h="9525">
                <a:moveTo>
                  <a:pt x="0" y="9143"/>
                </a:moveTo>
                <a:lnTo>
                  <a:pt x="1904" y="2159"/>
                </a:lnTo>
                <a:lnTo>
                  <a:pt x="2158" y="0"/>
                </a:lnTo>
                <a:lnTo>
                  <a:pt x="8000" y="52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53615" y="2688766"/>
            <a:ext cx="130175" cy="193675"/>
          </a:xfrm>
          <a:custGeom>
            <a:avLst/>
            <a:gdLst/>
            <a:ahLst/>
            <a:cxnLst/>
            <a:rect l="l" t="t" r="r" b="b"/>
            <a:pathLst>
              <a:path w="130175" h="193675">
                <a:moveTo>
                  <a:pt x="1206" y="14555"/>
                </a:moveTo>
                <a:lnTo>
                  <a:pt x="1404" y="10576"/>
                </a:lnTo>
                <a:lnTo>
                  <a:pt x="1841" y="3681"/>
                </a:lnTo>
                <a:lnTo>
                  <a:pt x="2278" y="0"/>
                </a:lnTo>
                <a:lnTo>
                  <a:pt x="2476" y="5665"/>
                </a:lnTo>
                <a:lnTo>
                  <a:pt x="2319" y="16204"/>
                </a:lnTo>
                <a:lnTo>
                  <a:pt x="2174" y="26826"/>
                </a:lnTo>
                <a:lnTo>
                  <a:pt x="1958" y="37472"/>
                </a:lnTo>
                <a:lnTo>
                  <a:pt x="1587" y="48083"/>
                </a:lnTo>
                <a:lnTo>
                  <a:pt x="1188" y="61799"/>
                </a:lnTo>
                <a:lnTo>
                  <a:pt x="63" y="102947"/>
                </a:lnTo>
                <a:lnTo>
                  <a:pt x="0" y="126061"/>
                </a:lnTo>
                <a:lnTo>
                  <a:pt x="170" y="137594"/>
                </a:lnTo>
                <a:lnTo>
                  <a:pt x="698" y="149175"/>
                </a:lnTo>
                <a:lnTo>
                  <a:pt x="1206" y="156541"/>
                </a:lnTo>
                <a:lnTo>
                  <a:pt x="1206" y="158319"/>
                </a:lnTo>
                <a:lnTo>
                  <a:pt x="1587" y="162637"/>
                </a:lnTo>
                <a:lnTo>
                  <a:pt x="4016" y="152727"/>
                </a:lnTo>
                <a:lnTo>
                  <a:pt x="6064" y="142698"/>
                </a:lnTo>
                <a:lnTo>
                  <a:pt x="8159" y="132669"/>
                </a:lnTo>
                <a:lnTo>
                  <a:pt x="20536" y="93309"/>
                </a:lnTo>
                <a:lnTo>
                  <a:pt x="42735" y="54687"/>
                </a:lnTo>
                <a:lnTo>
                  <a:pt x="55002" y="48311"/>
                </a:lnTo>
                <a:lnTo>
                  <a:pt x="66579" y="48448"/>
                </a:lnTo>
                <a:lnTo>
                  <a:pt x="93630" y="77737"/>
                </a:lnTo>
                <a:lnTo>
                  <a:pt x="95694" y="92787"/>
                </a:lnTo>
                <a:lnTo>
                  <a:pt x="94525" y="102518"/>
                </a:lnTo>
                <a:lnTo>
                  <a:pt x="64071" y="133046"/>
                </a:lnTo>
                <a:lnTo>
                  <a:pt x="56705" y="134316"/>
                </a:lnTo>
                <a:lnTo>
                  <a:pt x="67861" y="140952"/>
                </a:lnTo>
                <a:lnTo>
                  <a:pt x="100901" y="163526"/>
                </a:lnTo>
                <a:lnTo>
                  <a:pt x="123190" y="185207"/>
                </a:lnTo>
                <a:lnTo>
                  <a:pt x="129603" y="1933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53322" y="2607310"/>
            <a:ext cx="85090" cy="15240"/>
          </a:xfrm>
          <a:custGeom>
            <a:avLst/>
            <a:gdLst/>
            <a:ahLst/>
            <a:cxnLst/>
            <a:rect l="l" t="t" r="r" b="b"/>
            <a:pathLst>
              <a:path w="85090" h="15239">
                <a:moveTo>
                  <a:pt x="7238" y="0"/>
                </a:moveTo>
                <a:lnTo>
                  <a:pt x="4825" y="0"/>
                </a:lnTo>
                <a:lnTo>
                  <a:pt x="2412" y="0"/>
                </a:lnTo>
                <a:lnTo>
                  <a:pt x="0" y="0"/>
                </a:lnTo>
                <a:lnTo>
                  <a:pt x="9161" y="1732"/>
                </a:lnTo>
                <a:lnTo>
                  <a:pt x="18145" y="4333"/>
                </a:lnTo>
                <a:lnTo>
                  <a:pt x="27199" y="7340"/>
                </a:lnTo>
                <a:lnTo>
                  <a:pt x="36575" y="10287"/>
                </a:lnTo>
                <a:lnTo>
                  <a:pt x="45866" y="12666"/>
                </a:lnTo>
                <a:lnTo>
                  <a:pt x="54514" y="14176"/>
                </a:lnTo>
                <a:lnTo>
                  <a:pt x="63115" y="14662"/>
                </a:lnTo>
                <a:lnTo>
                  <a:pt x="72262" y="13969"/>
                </a:lnTo>
                <a:lnTo>
                  <a:pt x="78612" y="12700"/>
                </a:lnTo>
                <a:lnTo>
                  <a:pt x="81025" y="12445"/>
                </a:lnTo>
                <a:lnTo>
                  <a:pt x="84708" y="96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85276" y="2412238"/>
            <a:ext cx="134620" cy="363855"/>
          </a:xfrm>
          <a:custGeom>
            <a:avLst/>
            <a:gdLst/>
            <a:ahLst/>
            <a:cxnLst/>
            <a:rect l="l" t="t" r="r" b="b"/>
            <a:pathLst>
              <a:path w="134620" h="363855">
                <a:moveTo>
                  <a:pt x="10414" y="44450"/>
                </a:moveTo>
                <a:lnTo>
                  <a:pt x="35687" y="13970"/>
                </a:lnTo>
                <a:lnTo>
                  <a:pt x="43560" y="6603"/>
                </a:lnTo>
                <a:lnTo>
                  <a:pt x="45720" y="4572"/>
                </a:lnTo>
                <a:lnTo>
                  <a:pt x="58166" y="41148"/>
                </a:lnTo>
                <a:lnTo>
                  <a:pt x="58743" y="60918"/>
                </a:lnTo>
                <a:lnTo>
                  <a:pt x="59547" y="80819"/>
                </a:lnTo>
                <a:lnTo>
                  <a:pt x="60041" y="100601"/>
                </a:lnTo>
                <a:lnTo>
                  <a:pt x="59690" y="120014"/>
                </a:lnTo>
                <a:lnTo>
                  <a:pt x="58874" y="146524"/>
                </a:lnTo>
                <a:lnTo>
                  <a:pt x="58118" y="172926"/>
                </a:lnTo>
                <a:lnTo>
                  <a:pt x="57386" y="199257"/>
                </a:lnTo>
                <a:lnTo>
                  <a:pt x="56642" y="225551"/>
                </a:lnTo>
                <a:lnTo>
                  <a:pt x="55885" y="241978"/>
                </a:lnTo>
                <a:lnTo>
                  <a:pt x="54784" y="258095"/>
                </a:lnTo>
                <a:lnTo>
                  <a:pt x="53945" y="274165"/>
                </a:lnTo>
                <a:lnTo>
                  <a:pt x="53975" y="290449"/>
                </a:lnTo>
                <a:lnTo>
                  <a:pt x="54296" y="300472"/>
                </a:lnTo>
                <a:lnTo>
                  <a:pt x="54451" y="310530"/>
                </a:lnTo>
                <a:lnTo>
                  <a:pt x="54653" y="320613"/>
                </a:lnTo>
                <a:lnTo>
                  <a:pt x="55118" y="330708"/>
                </a:lnTo>
                <a:lnTo>
                  <a:pt x="56070" y="337687"/>
                </a:lnTo>
                <a:lnTo>
                  <a:pt x="56927" y="345773"/>
                </a:lnTo>
                <a:lnTo>
                  <a:pt x="56118" y="353407"/>
                </a:lnTo>
                <a:lnTo>
                  <a:pt x="52070" y="359028"/>
                </a:lnTo>
                <a:lnTo>
                  <a:pt x="42372" y="362410"/>
                </a:lnTo>
                <a:lnTo>
                  <a:pt x="29924" y="362553"/>
                </a:lnTo>
                <a:lnTo>
                  <a:pt x="17119" y="361600"/>
                </a:lnTo>
                <a:lnTo>
                  <a:pt x="6350" y="361696"/>
                </a:lnTo>
                <a:lnTo>
                  <a:pt x="4318" y="362331"/>
                </a:lnTo>
                <a:lnTo>
                  <a:pt x="1777" y="362965"/>
                </a:lnTo>
                <a:lnTo>
                  <a:pt x="0" y="363600"/>
                </a:lnTo>
                <a:lnTo>
                  <a:pt x="10703" y="363398"/>
                </a:lnTo>
                <a:lnTo>
                  <a:pt x="21336" y="362934"/>
                </a:lnTo>
                <a:lnTo>
                  <a:pt x="31968" y="362422"/>
                </a:lnTo>
                <a:lnTo>
                  <a:pt x="42672" y="362076"/>
                </a:lnTo>
                <a:lnTo>
                  <a:pt x="51819" y="362215"/>
                </a:lnTo>
                <a:lnTo>
                  <a:pt x="60991" y="362521"/>
                </a:lnTo>
                <a:lnTo>
                  <a:pt x="70211" y="362827"/>
                </a:lnTo>
                <a:lnTo>
                  <a:pt x="79501" y="362965"/>
                </a:lnTo>
                <a:lnTo>
                  <a:pt x="87401" y="362773"/>
                </a:lnTo>
                <a:lnTo>
                  <a:pt x="95456" y="362378"/>
                </a:lnTo>
                <a:lnTo>
                  <a:pt x="103630" y="362055"/>
                </a:lnTo>
                <a:lnTo>
                  <a:pt x="111887" y="362076"/>
                </a:lnTo>
                <a:lnTo>
                  <a:pt x="120253" y="362160"/>
                </a:lnTo>
                <a:lnTo>
                  <a:pt x="124904" y="361315"/>
                </a:lnTo>
                <a:lnTo>
                  <a:pt x="128603" y="359326"/>
                </a:lnTo>
                <a:lnTo>
                  <a:pt x="134112" y="3559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95680" y="2225929"/>
            <a:ext cx="207010" cy="801370"/>
          </a:xfrm>
          <a:custGeom>
            <a:avLst/>
            <a:gdLst/>
            <a:ahLst/>
            <a:cxnLst/>
            <a:rect l="l" t="t" r="r" b="b"/>
            <a:pathLst>
              <a:path w="207009" h="801369">
                <a:moveTo>
                  <a:pt x="43519" y="0"/>
                </a:moveTo>
                <a:lnTo>
                  <a:pt x="56733" y="14412"/>
                </a:lnTo>
                <a:lnTo>
                  <a:pt x="68649" y="27003"/>
                </a:lnTo>
                <a:lnTo>
                  <a:pt x="80256" y="39808"/>
                </a:lnTo>
                <a:lnTo>
                  <a:pt x="125009" y="99524"/>
                </a:lnTo>
                <a:lnTo>
                  <a:pt x="154739" y="146685"/>
                </a:lnTo>
                <a:lnTo>
                  <a:pt x="179659" y="196417"/>
                </a:lnTo>
                <a:lnTo>
                  <a:pt x="197697" y="248793"/>
                </a:lnTo>
                <a:lnTo>
                  <a:pt x="205710" y="296451"/>
                </a:lnTo>
                <a:lnTo>
                  <a:pt x="206481" y="344219"/>
                </a:lnTo>
                <a:lnTo>
                  <a:pt x="201912" y="391933"/>
                </a:lnTo>
                <a:lnTo>
                  <a:pt x="193905" y="439427"/>
                </a:lnTo>
                <a:lnTo>
                  <a:pt x="184362" y="486537"/>
                </a:lnTo>
                <a:lnTo>
                  <a:pt x="173413" y="533329"/>
                </a:lnTo>
                <a:lnTo>
                  <a:pt x="160051" y="577294"/>
                </a:lnTo>
                <a:lnTo>
                  <a:pt x="143324" y="619198"/>
                </a:lnTo>
                <a:lnTo>
                  <a:pt x="122280" y="659809"/>
                </a:lnTo>
                <a:lnTo>
                  <a:pt x="95970" y="699897"/>
                </a:lnTo>
                <a:lnTo>
                  <a:pt x="81063" y="719328"/>
                </a:lnTo>
                <a:lnTo>
                  <a:pt x="73628" y="729222"/>
                </a:lnTo>
                <a:lnTo>
                  <a:pt x="66633" y="739521"/>
                </a:lnTo>
                <a:lnTo>
                  <a:pt x="62198" y="747057"/>
                </a:lnTo>
                <a:lnTo>
                  <a:pt x="57917" y="753903"/>
                </a:lnTo>
                <a:lnTo>
                  <a:pt x="27342" y="784145"/>
                </a:lnTo>
                <a:lnTo>
                  <a:pt x="0" y="801366"/>
                </a:lnTo>
                <a:lnTo>
                  <a:pt x="196" y="800798"/>
                </a:lnTo>
                <a:lnTo>
                  <a:pt x="2464" y="796611"/>
                </a:lnTo>
                <a:lnTo>
                  <a:pt x="2625" y="7885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16650" y="3209289"/>
            <a:ext cx="1998345" cy="772795"/>
          </a:xfrm>
          <a:custGeom>
            <a:avLst/>
            <a:gdLst/>
            <a:ahLst/>
            <a:cxnLst/>
            <a:rect l="l" t="t" r="r" b="b"/>
            <a:pathLst>
              <a:path w="1998345" h="772795">
                <a:moveTo>
                  <a:pt x="1997964" y="0"/>
                </a:moveTo>
                <a:lnTo>
                  <a:pt x="1990582" y="74977"/>
                </a:lnTo>
                <a:lnTo>
                  <a:pt x="1973579" y="148717"/>
                </a:lnTo>
                <a:lnTo>
                  <a:pt x="1952678" y="194345"/>
                </a:lnTo>
                <a:lnTo>
                  <a:pt x="1924950" y="234588"/>
                </a:lnTo>
                <a:lnTo>
                  <a:pt x="1891431" y="269790"/>
                </a:lnTo>
                <a:lnTo>
                  <a:pt x="1853152" y="300291"/>
                </a:lnTo>
                <a:lnTo>
                  <a:pt x="1811146" y="326435"/>
                </a:lnTo>
                <a:lnTo>
                  <a:pt x="1766446" y="348563"/>
                </a:lnTo>
                <a:lnTo>
                  <a:pt x="1720086" y="367018"/>
                </a:lnTo>
                <a:lnTo>
                  <a:pt x="1673098" y="382143"/>
                </a:lnTo>
                <a:lnTo>
                  <a:pt x="1625884" y="394477"/>
                </a:lnTo>
                <a:lnTo>
                  <a:pt x="1577880" y="404445"/>
                </a:lnTo>
                <a:lnTo>
                  <a:pt x="1529214" y="412199"/>
                </a:lnTo>
                <a:lnTo>
                  <a:pt x="1480015" y="417892"/>
                </a:lnTo>
                <a:lnTo>
                  <a:pt x="1430412" y="421678"/>
                </a:lnTo>
                <a:lnTo>
                  <a:pt x="1380535" y="423710"/>
                </a:lnTo>
                <a:lnTo>
                  <a:pt x="1330512" y="424141"/>
                </a:lnTo>
                <a:lnTo>
                  <a:pt x="1280473" y="423125"/>
                </a:lnTo>
                <a:lnTo>
                  <a:pt x="1230546" y="420815"/>
                </a:lnTo>
                <a:lnTo>
                  <a:pt x="1180860" y="417364"/>
                </a:lnTo>
                <a:lnTo>
                  <a:pt x="1131545" y="412926"/>
                </a:lnTo>
                <a:lnTo>
                  <a:pt x="1082729" y="407654"/>
                </a:lnTo>
                <a:lnTo>
                  <a:pt x="1034542" y="401701"/>
                </a:lnTo>
                <a:lnTo>
                  <a:pt x="983798" y="395699"/>
                </a:lnTo>
                <a:lnTo>
                  <a:pt x="933361" y="390992"/>
                </a:lnTo>
                <a:lnTo>
                  <a:pt x="883086" y="387445"/>
                </a:lnTo>
                <a:lnTo>
                  <a:pt x="832828" y="384922"/>
                </a:lnTo>
                <a:lnTo>
                  <a:pt x="782445" y="383287"/>
                </a:lnTo>
                <a:lnTo>
                  <a:pt x="731790" y="382406"/>
                </a:lnTo>
                <a:lnTo>
                  <a:pt x="680720" y="382143"/>
                </a:lnTo>
                <a:lnTo>
                  <a:pt x="632058" y="382037"/>
                </a:lnTo>
                <a:lnTo>
                  <a:pt x="583513" y="381992"/>
                </a:lnTo>
                <a:lnTo>
                  <a:pt x="535081" y="382410"/>
                </a:lnTo>
                <a:lnTo>
                  <a:pt x="486759" y="383698"/>
                </a:lnTo>
                <a:lnTo>
                  <a:pt x="438544" y="386260"/>
                </a:lnTo>
                <a:lnTo>
                  <a:pt x="390433" y="390501"/>
                </a:lnTo>
                <a:lnTo>
                  <a:pt x="342424" y="396825"/>
                </a:lnTo>
                <a:lnTo>
                  <a:pt x="294513" y="405638"/>
                </a:lnTo>
                <a:lnTo>
                  <a:pt x="248106" y="413744"/>
                </a:lnTo>
                <a:lnTo>
                  <a:pt x="196342" y="424195"/>
                </a:lnTo>
                <a:lnTo>
                  <a:pt x="148387" y="442196"/>
                </a:lnTo>
                <a:lnTo>
                  <a:pt x="113411" y="472948"/>
                </a:lnTo>
                <a:lnTo>
                  <a:pt x="100171" y="523033"/>
                </a:lnTo>
                <a:lnTo>
                  <a:pt x="100587" y="550225"/>
                </a:lnTo>
                <a:lnTo>
                  <a:pt x="101600" y="576072"/>
                </a:lnTo>
                <a:lnTo>
                  <a:pt x="102719" y="617523"/>
                </a:lnTo>
                <a:lnTo>
                  <a:pt x="104266" y="658891"/>
                </a:lnTo>
                <a:lnTo>
                  <a:pt x="105529" y="700283"/>
                </a:lnTo>
                <a:lnTo>
                  <a:pt x="105790" y="741807"/>
                </a:lnTo>
                <a:lnTo>
                  <a:pt x="96220" y="738677"/>
                </a:lnTo>
                <a:lnTo>
                  <a:pt x="85328" y="735726"/>
                </a:lnTo>
                <a:lnTo>
                  <a:pt x="45398" y="718333"/>
                </a:lnTo>
                <a:lnTo>
                  <a:pt x="15228" y="695993"/>
                </a:lnTo>
                <a:lnTo>
                  <a:pt x="0" y="684276"/>
                </a:lnTo>
                <a:lnTo>
                  <a:pt x="32637" y="718482"/>
                </a:lnTo>
                <a:lnTo>
                  <a:pt x="69548" y="750855"/>
                </a:lnTo>
                <a:lnTo>
                  <a:pt x="111246" y="772036"/>
                </a:lnTo>
                <a:lnTo>
                  <a:pt x="158241" y="772668"/>
                </a:lnTo>
                <a:lnTo>
                  <a:pt x="180514" y="762327"/>
                </a:lnTo>
                <a:lnTo>
                  <a:pt x="221107" y="726644"/>
                </a:lnTo>
                <a:lnTo>
                  <a:pt x="249047" y="696087"/>
                </a:lnTo>
                <a:lnTo>
                  <a:pt x="254000" y="6893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60884" y="3978528"/>
            <a:ext cx="25400" cy="382270"/>
          </a:xfrm>
          <a:custGeom>
            <a:avLst/>
            <a:gdLst/>
            <a:ahLst/>
            <a:cxnLst/>
            <a:rect l="l" t="t" r="r" b="b"/>
            <a:pathLst>
              <a:path w="25400" h="382270">
                <a:moveTo>
                  <a:pt x="25233" y="5842"/>
                </a:moveTo>
                <a:lnTo>
                  <a:pt x="22693" y="3683"/>
                </a:lnTo>
                <a:lnTo>
                  <a:pt x="20915" y="1905"/>
                </a:lnTo>
                <a:lnTo>
                  <a:pt x="18756" y="0"/>
                </a:lnTo>
                <a:lnTo>
                  <a:pt x="16333" y="11549"/>
                </a:lnTo>
                <a:lnTo>
                  <a:pt x="15660" y="23336"/>
                </a:lnTo>
                <a:lnTo>
                  <a:pt x="15773" y="35361"/>
                </a:lnTo>
                <a:lnTo>
                  <a:pt x="15708" y="47625"/>
                </a:lnTo>
                <a:lnTo>
                  <a:pt x="14664" y="76392"/>
                </a:lnTo>
                <a:lnTo>
                  <a:pt x="13739" y="105171"/>
                </a:lnTo>
                <a:lnTo>
                  <a:pt x="12815" y="133975"/>
                </a:lnTo>
                <a:lnTo>
                  <a:pt x="11771" y="162814"/>
                </a:lnTo>
                <a:lnTo>
                  <a:pt x="10507" y="195274"/>
                </a:lnTo>
                <a:lnTo>
                  <a:pt x="9278" y="227711"/>
                </a:lnTo>
                <a:lnTo>
                  <a:pt x="7931" y="260147"/>
                </a:lnTo>
                <a:lnTo>
                  <a:pt x="6310" y="292608"/>
                </a:lnTo>
                <a:lnTo>
                  <a:pt x="4933" y="311927"/>
                </a:lnTo>
                <a:lnTo>
                  <a:pt x="3294" y="331343"/>
                </a:lnTo>
                <a:lnTo>
                  <a:pt x="1702" y="350758"/>
                </a:lnTo>
                <a:lnTo>
                  <a:pt x="468" y="370078"/>
                </a:lnTo>
                <a:lnTo>
                  <a:pt x="0" y="380392"/>
                </a:lnTo>
                <a:lnTo>
                  <a:pt x="246" y="381920"/>
                </a:lnTo>
                <a:lnTo>
                  <a:pt x="1682" y="376543"/>
                </a:lnTo>
                <a:lnTo>
                  <a:pt x="4786" y="3661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57948" y="4116278"/>
            <a:ext cx="184150" cy="8255"/>
          </a:xfrm>
          <a:custGeom>
            <a:avLst/>
            <a:gdLst/>
            <a:ahLst/>
            <a:cxnLst/>
            <a:rect l="l" t="t" r="r" b="b"/>
            <a:pathLst>
              <a:path w="184150" h="8254">
                <a:moveTo>
                  <a:pt x="11556" y="6776"/>
                </a:moveTo>
                <a:lnTo>
                  <a:pt x="5460" y="5252"/>
                </a:lnTo>
                <a:lnTo>
                  <a:pt x="3682" y="4617"/>
                </a:lnTo>
                <a:lnTo>
                  <a:pt x="0" y="2839"/>
                </a:lnTo>
                <a:lnTo>
                  <a:pt x="9336" y="956"/>
                </a:lnTo>
                <a:lnTo>
                  <a:pt x="18399" y="156"/>
                </a:lnTo>
                <a:lnTo>
                  <a:pt x="27628" y="0"/>
                </a:lnTo>
                <a:lnTo>
                  <a:pt x="37465" y="45"/>
                </a:lnTo>
                <a:lnTo>
                  <a:pt x="53901" y="642"/>
                </a:lnTo>
                <a:lnTo>
                  <a:pt x="70278" y="1204"/>
                </a:lnTo>
                <a:lnTo>
                  <a:pt x="86631" y="1885"/>
                </a:lnTo>
                <a:lnTo>
                  <a:pt x="102997" y="2839"/>
                </a:lnTo>
                <a:lnTo>
                  <a:pt x="117812" y="3780"/>
                </a:lnTo>
                <a:lnTo>
                  <a:pt x="132556" y="4458"/>
                </a:lnTo>
                <a:lnTo>
                  <a:pt x="147252" y="5089"/>
                </a:lnTo>
                <a:lnTo>
                  <a:pt x="161925" y="5887"/>
                </a:lnTo>
                <a:lnTo>
                  <a:pt x="170052" y="6395"/>
                </a:lnTo>
                <a:lnTo>
                  <a:pt x="175895" y="7919"/>
                </a:lnTo>
                <a:lnTo>
                  <a:pt x="183769" y="79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8843" y="4190746"/>
            <a:ext cx="176530" cy="31115"/>
          </a:xfrm>
          <a:custGeom>
            <a:avLst/>
            <a:gdLst/>
            <a:ahLst/>
            <a:cxnLst/>
            <a:rect l="l" t="t" r="r" b="b"/>
            <a:pathLst>
              <a:path w="176529" h="31114">
                <a:moveTo>
                  <a:pt x="0" y="0"/>
                </a:moveTo>
                <a:lnTo>
                  <a:pt x="42289" y="14162"/>
                </a:lnTo>
                <a:lnTo>
                  <a:pt x="84454" y="18287"/>
                </a:lnTo>
                <a:lnTo>
                  <a:pt x="99313" y="19085"/>
                </a:lnTo>
                <a:lnTo>
                  <a:pt x="114172" y="19907"/>
                </a:lnTo>
                <a:lnTo>
                  <a:pt x="152181" y="23965"/>
                </a:lnTo>
                <a:lnTo>
                  <a:pt x="167858" y="28604"/>
                </a:lnTo>
                <a:lnTo>
                  <a:pt x="176149" y="307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71333" y="4041013"/>
            <a:ext cx="311785" cy="335280"/>
          </a:xfrm>
          <a:custGeom>
            <a:avLst/>
            <a:gdLst/>
            <a:ahLst/>
            <a:cxnLst/>
            <a:rect l="l" t="t" r="r" b="b"/>
            <a:pathLst>
              <a:path w="311784" h="335279">
                <a:moveTo>
                  <a:pt x="202057" y="0"/>
                </a:moveTo>
                <a:lnTo>
                  <a:pt x="193351" y="1434"/>
                </a:lnTo>
                <a:lnTo>
                  <a:pt x="184515" y="2809"/>
                </a:lnTo>
                <a:lnTo>
                  <a:pt x="175464" y="4018"/>
                </a:lnTo>
                <a:lnTo>
                  <a:pt x="166116" y="4953"/>
                </a:lnTo>
                <a:lnTo>
                  <a:pt x="146169" y="7072"/>
                </a:lnTo>
                <a:lnTo>
                  <a:pt x="106179" y="13596"/>
                </a:lnTo>
                <a:lnTo>
                  <a:pt x="64025" y="21330"/>
                </a:lnTo>
                <a:lnTo>
                  <a:pt x="20849" y="33129"/>
                </a:lnTo>
                <a:lnTo>
                  <a:pt x="0" y="41529"/>
                </a:lnTo>
                <a:lnTo>
                  <a:pt x="6113" y="49526"/>
                </a:lnTo>
                <a:lnTo>
                  <a:pt x="41511" y="79019"/>
                </a:lnTo>
                <a:lnTo>
                  <a:pt x="67478" y="93692"/>
                </a:lnTo>
                <a:lnTo>
                  <a:pt x="80391" y="101218"/>
                </a:lnTo>
                <a:lnTo>
                  <a:pt x="116109" y="123729"/>
                </a:lnTo>
                <a:lnTo>
                  <a:pt x="142875" y="155194"/>
                </a:lnTo>
                <a:lnTo>
                  <a:pt x="146208" y="169703"/>
                </a:lnTo>
                <a:lnTo>
                  <a:pt x="145339" y="176732"/>
                </a:lnTo>
                <a:lnTo>
                  <a:pt x="120935" y="214645"/>
                </a:lnTo>
                <a:lnTo>
                  <a:pt x="79916" y="249576"/>
                </a:lnTo>
                <a:lnTo>
                  <a:pt x="67516" y="259445"/>
                </a:lnTo>
                <a:lnTo>
                  <a:pt x="55235" y="269384"/>
                </a:lnTo>
                <a:lnTo>
                  <a:pt x="43180" y="279526"/>
                </a:lnTo>
                <a:lnTo>
                  <a:pt x="34494" y="286829"/>
                </a:lnTo>
                <a:lnTo>
                  <a:pt x="25892" y="294227"/>
                </a:lnTo>
                <a:lnTo>
                  <a:pt x="17551" y="301958"/>
                </a:lnTo>
                <a:lnTo>
                  <a:pt x="9651" y="310261"/>
                </a:lnTo>
                <a:lnTo>
                  <a:pt x="8127" y="312166"/>
                </a:lnTo>
                <a:lnTo>
                  <a:pt x="6604" y="314579"/>
                </a:lnTo>
                <a:lnTo>
                  <a:pt x="5080" y="316356"/>
                </a:lnTo>
                <a:lnTo>
                  <a:pt x="42925" y="320929"/>
                </a:lnTo>
                <a:lnTo>
                  <a:pt x="85732" y="323322"/>
                </a:lnTo>
                <a:lnTo>
                  <a:pt x="128587" y="325310"/>
                </a:lnTo>
                <a:lnTo>
                  <a:pt x="171442" y="327394"/>
                </a:lnTo>
                <a:lnTo>
                  <a:pt x="214249" y="330073"/>
                </a:lnTo>
                <a:lnTo>
                  <a:pt x="235255" y="332398"/>
                </a:lnTo>
                <a:lnTo>
                  <a:pt x="255714" y="334581"/>
                </a:lnTo>
                <a:lnTo>
                  <a:pt x="276078" y="335145"/>
                </a:lnTo>
                <a:lnTo>
                  <a:pt x="296799" y="332613"/>
                </a:lnTo>
                <a:lnTo>
                  <a:pt x="303530" y="330707"/>
                </a:lnTo>
                <a:lnTo>
                  <a:pt x="306577" y="329819"/>
                </a:lnTo>
                <a:lnTo>
                  <a:pt x="311404" y="3285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95654" y="4620767"/>
            <a:ext cx="21590" cy="131445"/>
          </a:xfrm>
          <a:custGeom>
            <a:avLst/>
            <a:gdLst/>
            <a:ahLst/>
            <a:cxnLst/>
            <a:rect l="l" t="t" r="r" b="b"/>
            <a:pathLst>
              <a:path w="21590" h="131445">
                <a:moveTo>
                  <a:pt x="3111" y="0"/>
                </a:moveTo>
                <a:lnTo>
                  <a:pt x="2573" y="7794"/>
                </a:lnTo>
                <a:lnTo>
                  <a:pt x="2333" y="15589"/>
                </a:lnTo>
                <a:lnTo>
                  <a:pt x="2164" y="23431"/>
                </a:lnTo>
                <a:lnTo>
                  <a:pt x="1841" y="31368"/>
                </a:lnTo>
                <a:lnTo>
                  <a:pt x="1196" y="44874"/>
                </a:lnTo>
                <a:lnTo>
                  <a:pt x="682" y="58356"/>
                </a:lnTo>
                <a:lnTo>
                  <a:pt x="430" y="71838"/>
                </a:lnTo>
                <a:lnTo>
                  <a:pt x="571" y="85343"/>
                </a:lnTo>
                <a:lnTo>
                  <a:pt x="309" y="93854"/>
                </a:lnTo>
                <a:lnTo>
                  <a:pt x="0" y="106759"/>
                </a:lnTo>
                <a:lnTo>
                  <a:pt x="357" y="119401"/>
                </a:lnTo>
                <a:lnTo>
                  <a:pt x="2095" y="127126"/>
                </a:lnTo>
                <a:lnTo>
                  <a:pt x="9106" y="131208"/>
                </a:lnTo>
                <a:lnTo>
                  <a:pt x="14557" y="127301"/>
                </a:lnTo>
                <a:lnTo>
                  <a:pt x="18508" y="120036"/>
                </a:lnTo>
                <a:lnTo>
                  <a:pt x="21018" y="1140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08798" y="4513453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9778" y="19558"/>
                </a:moveTo>
                <a:lnTo>
                  <a:pt x="3301" y="12827"/>
                </a:lnTo>
                <a:lnTo>
                  <a:pt x="1524" y="11303"/>
                </a:lnTo>
                <a:lnTo>
                  <a:pt x="0" y="5461"/>
                </a:lnTo>
                <a:lnTo>
                  <a:pt x="8632" y="3339"/>
                </a:lnTo>
                <a:lnTo>
                  <a:pt x="17240" y="1825"/>
                </a:lnTo>
                <a:lnTo>
                  <a:pt x="25896" y="763"/>
                </a:lnTo>
                <a:lnTo>
                  <a:pt x="3467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92238" y="4634738"/>
            <a:ext cx="123189" cy="36195"/>
          </a:xfrm>
          <a:custGeom>
            <a:avLst/>
            <a:gdLst/>
            <a:ahLst/>
            <a:cxnLst/>
            <a:rect l="l" t="t" r="r" b="b"/>
            <a:pathLst>
              <a:path w="123190" h="36195">
                <a:moveTo>
                  <a:pt x="8000" y="0"/>
                </a:moveTo>
                <a:lnTo>
                  <a:pt x="5587" y="1905"/>
                </a:lnTo>
                <a:lnTo>
                  <a:pt x="2793" y="3429"/>
                </a:lnTo>
                <a:lnTo>
                  <a:pt x="0" y="4953"/>
                </a:lnTo>
                <a:lnTo>
                  <a:pt x="6135" y="9267"/>
                </a:lnTo>
                <a:lnTo>
                  <a:pt x="12414" y="12128"/>
                </a:lnTo>
                <a:lnTo>
                  <a:pt x="19216" y="14132"/>
                </a:lnTo>
                <a:lnTo>
                  <a:pt x="26923" y="15875"/>
                </a:lnTo>
                <a:lnTo>
                  <a:pt x="36264" y="18024"/>
                </a:lnTo>
                <a:lnTo>
                  <a:pt x="45640" y="20304"/>
                </a:lnTo>
                <a:lnTo>
                  <a:pt x="55088" y="22750"/>
                </a:lnTo>
                <a:lnTo>
                  <a:pt x="64642" y="25400"/>
                </a:lnTo>
                <a:lnTo>
                  <a:pt x="75066" y="28215"/>
                </a:lnTo>
                <a:lnTo>
                  <a:pt x="85931" y="30686"/>
                </a:lnTo>
                <a:lnTo>
                  <a:pt x="96914" y="32704"/>
                </a:lnTo>
                <a:lnTo>
                  <a:pt x="107695" y="34162"/>
                </a:lnTo>
                <a:lnTo>
                  <a:pt x="116204" y="34162"/>
                </a:lnTo>
                <a:lnTo>
                  <a:pt x="118363" y="34162"/>
                </a:lnTo>
                <a:lnTo>
                  <a:pt x="123189" y="356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29830" y="4717034"/>
            <a:ext cx="89535" cy="8255"/>
          </a:xfrm>
          <a:custGeom>
            <a:avLst/>
            <a:gdLst/>
            <a:ahLst/>
            <a:cxnLst/>
            <a:rect l="l" t="t" r="r" b="b"/>
            <a:pathLst>
              <a:path w="89534" h="8254">
                <a:moveTo>
                  <a:pt x="0" y="4318"/>
                </a:moveTo>
                <a:lnTo>
                  <a:pt x="8673" y="5482"/>
                </a:lnTo>
                <a:lnTo>
                  <a:pt x="17383" y="6588"/>
                </a:lnTo>
                <a:lnTo>
                  <a:pt x="26163" y="7479"/>
                </a:lnTo>
                <a:lnTo>
                  <a:pt x="35051" y="8001"/>
                </a:lnTo>
                <a:lnTo>
                  <a:pt x="44803" y="7899"/>
                </a:lnTo>
                <a:lnTo>
                  <a:pt x="53911" y="7477"/>
                </a:lnTo>
                <a:lnTo>
                  <a:pt x="63019" y="6554"/>
                </a:lnTo>
                <a:lnTo>
                  <a:pt x="72771" y="4953"/>
                </a:lnTo>
                <a:lnTo>
                  <a:pt x="81279" y="3683"/>
                </a:lnTo>
                <a:lnTo>
                  <a:pt x="84074" y="3048"/>
                </a:lnTo>
                <a:lnTo>
                  <a:pt x="8928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11185" y="4579873"/>
            <a:ext cx="10795" cy="171450"/>
          </a:xfrm>
          <a:custGeom>
            <a:avLst/>
            <a:gdLst/>
            <a:ahLst/>
            <a:cxnLst/>
            <a:rect l="l" t="t" r="r" b="b"/>
            <a:pathLst>
              <a:path w="10795" h="171450">
                <a:moveTo>
                  <a:pt x="3937" y="0"/>
                </a:moveTo>
                <a:lnTo>
                  <a:pt x="1768" y="10453"/>
                </a:lnTo>
                <a:lnTo>
                  <a:pt x="587" y="21145"/>
                </a:lnTo>
                <a:lnTo>
                  <a:pt x="97" y="31932"/>
                </a:lnTo>
                <a:lnTo>
                  <a:pt x="0" y="42671"/>
                </a:lnTo>
                <a:lnTo>
                  <a:pt x="299" y="60332"/>
                </a:lnTo>
                <a:lnTo>
                  <a:pt x="2032" y="113411"/>
                </a:lnTo>
                <a:lnTo>
                  <a:pt x="7874" y="163068"/>
                </a:lnTo>
                <a:lnTo>
                  <a:pt x="9398" y="168656"/>
                </a:lnTo>
                <a:lnTo>
                  <a:pt x="10287" y="1713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66153" y="4730496"/>
            <a:ext cx="15240" cy="338455"/>
          </a:xfrm>
          <a:custGeom>
            <a:avLst/>
            <a:gdLst/>
            <a:ahLst/>
            <a:cxnLst/>
            <a:rect l="l" t="t" r="r" b="b"/>
            <a:pathLst>
              <a:path w="15240" h="338454">
                <a:moveTo>
                  <a:pt x="0" y="0"/>
                </a:moveTo>
                <a:lnTo>
                  <a:pt x="1065" y="11287"/>
                </a:lnTo>
                <a:lnTo>
                  <a:pt x="1666" y="22669"/>
                </a:lnTo>
                <a:lnTo>
                  <a:pt x="2196" y="34147"/>
                </a:lnTo>
                <a:lnTo>
                  <a:pt x="3048" y="45719"/>
                </a:lnTo>
                <a:lnTo>
                  <a:pt x="4572" y="66087"/>
                </a:lnTo>
                <a:lnTo>
                  <a:pt x="5715" y="86455"/>
                </a:lnTo>
                <a:lnTo>
                  <a:pt x="6762" y="106870"/>
                </a:lnTo>
                <a:lnTo>
                  <a:pt x="8000" y="127380"/>
                </a:lnTo>
                <a:lnTo>
                  <a:pt x="9253" y="153154"/>
                </a:lnTo>
                <a:lnTo>
                  <a:pt x="10112" y="178879"/>
                </a:lnTo>
                <a:lnTo>
                  <a:pt x="10804" y="204604"/>
                </a:lnTo>
                <a:lnTo>
                  <a:pt x="11556" y="230377"/>
                </a:lnTo>
                <a:lnTo>
                  <a:pt x="12174" y="250330"/>
                </a:lnTo>
                <a:lnTo>
                  <a:pt x="12493" y="270367"/>
                </a:lnTo>
                <a:lnTo>
                  <a:pt x="12503" y="290474"/>
                </a:lnTo>
                <a:lnTo>
                  <a:pt x="12192" y="310641"/>
                </a:lnTo>
                <a:lnTo>
                  <a:pt x="11074" y="320994"/>
                </a:lnTo>
                <a:lnTo>
                  <a:pt x="9445" y="332882"/>
                </a:lnTo>
                <a:lnTo>
                  <a:pt x="9888" y="338127"/>
                </a:lnTo>
                <a:lnTo>
                  <a:pt x="14986" y="3285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60291" y="4728664"/>
            <a:ext cx="10160" cy="384810"/>
          </a:xfrm>
          <a:custGeom>
            <a:avLst/>
            <a:gdLst/>
            <a:ahLst/>
            <a:cxnLst/>
            <a:rect l="l" t="t" r="r" b="b"/>
            <a:pathLst>
              <a:path w="10159" h="384810">
                <a:moveTo>
                  <a:pt x="4667" y="942"/>
                </a:moveTo>
                <a:lnTo>
                  <a:pt x="142" y="0"/>
                </a:lnTo>
                <a:lnTo>
                  <a:pt x="0" y="7022"/>
                </a:lnTo>
                <a:lnTo>
                  <a:pt x="1809" y="17641"/>
                </a:lnTo>
                <a:lnTo>
                  <a:pt x="3143" y="27485"/>
                </a:lnTo>
                <a:lnTo>
                  <a:pt x="3895" y="43733"/>
                </a:lnTo>
                <a:lnTo>
                  <a:pt x="4683" y="60029"/>
                </a:lnTo>
                <a:lnTo>
                  <a:pt x="5304" y="76277"/>
                </a:lnTo>
                <a:lnTo>
                  <a:pt x="5556" y="92382"/>
                </a:lnTo>
                <a:lnTo>
                  <a:pt x="5556" y="116322"/>
                </a:lnTo>
                <a:lnTo>
                  <a:pt x="5556" y="140166"/>
                </a:lnTo>
                <a:lnTo>
                  <a:pt x="5556" y="163962"/>
                </a:lnTo>
                <a:lnTo>
                  <a:pt x="5556" y="187759"/>
                </a:lnTo>
                <a:lnTo>
                  <a:pt x="5580" y="211972"/>
                </a:lnTo>
                <a:lnTo>
                  <a:pt x="5746" y="236210"/>
                </a:lnTo>
                <a:lnTo>
                  <a:pt x="6199" y="260447"/>
                </a:lnTo>
                <a:lnTo>
                  <a:pt x="7080" y="284660"/>
                </a:lnTo>
                <a:lnTo>
                  <a:pt x="7999" y="304397"/>
                </a:lnTo>
                <a:lnTo>
                  <a:pt x="8810" y="324157"/>
                </a:lnTo>
                <a:lnTo>
                  <a:pt x="9455" y="343917"/>
                </a:lnTo>
                <a:lnTo>
                  <a:pt x="9874" y="363654"/>
                </a:lnTo>
                <a:lnTo>
                  <a:pt x="9663" y="370643"/>
                </a:lnTo>
                <a:lnTo>
                  <a:pt x="8953" y="380323"/>
                </a:lnTo>
                <a:lnTo>
                  <a:pt x="7623" y="384621"/>
                </a:lnTo>
                <a:lnTo>
                  <a:pt x="5556" y="375465"/>
                </a:lnTo>
                <a:lnTo>
                  <a:pt x="5556" y="364797"/>
                </a:lnTo>
                <a:lnTo>
                  <a:pt x="5556" y="362130"/>
                </a:lnTo>
                <a:lnTo>
                  <a:pt x="6191" y="3553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90333" y="5025263"/>
            <a:ext cx="299720" cy="165100"/>
          </a:xfrm>
          <a:custGeom>
            <a:avLst/>
            <a:gdLst/>
            <a:ahLst/>
            <a:cxnLst/>
            <a:rect l="l" t="t" r="r" b="b"/>
            <a:pathLst>
              <a:path w="299720" h="165100">
                <a:moveTo>
                  <a:pt x="5715" y="9779"/>
                </a:moveTo>
                <a:lnTo>
                  <a:pt x="3937" y="8762"/>
                </a:lnTo>
                <a:lnTo>
                  <a:pt x="1777" y="7874"/>
                </a:lnTo>
                <a:lnTo>
                  <a:pt x="0" y="6985"/>
                </a:lnTo>
                <a:lnTo>
                  <a:pt x="8681" y="4530"/>
                </a:lnTo>
                <a:lnTo>
                  <a:pt x="17446" y="4016"/>
                </a:lnTo>
                <a:lnTo>
                  <a:pt x="26378" y="5431"/>
                </a:lnTo>
                <a:lnTo>
                  <a:pt x="62182" y="25384"/>
                </a:lnTo>
                <a:lnTo>
                  <a:pt x="97297" y="62253"/>
                </a:lnTo>
                <a:lnTo>
                  <a:pt x="121284" y="94178"/>
                </a:lnTo>
                <a:lnTo>
                  <a:pt x="146161" y="132873"/>
                </a:lnTo>
                <a:lnTo>
                  <a:pt x="153251" y="143871"/>
                </a:lnTo>
                <a:lnTo>
                  <a:pt x="161163" y="154178"/>
                </a:lnTo>
                <a:lnTo>
                  <a:pt x="164592" y="160274"/>
                </a:lnTo>
                <a:lnTo>
                  <a:pt x="165735" y="162432"/>
                </a:lnTo>
                <a:lnTo>
                  <a:pt x="170307" y="164592"/>
                </a:lnTo>
                <a:lnTo>
                  <a:pt x="200533" y="131063"/>
                </a:lnTo>
                <a:lnTo>
                  <a:pt x="225929" y="90969"/>
                </a:lnTo>
                <a:lnTo>
                  <a:pt x="233680" y="77343"/>
                </a:lnTo>
                <a:lnTo>
                  <a:pt x="239224" y="67601"/>
                </a:lnTo>
                <a:lnTo>
                  <a:pt x="267487" y="34214"/>
                </a:lnTo>
                <a:lnTo>
                  <a:pt x="275986" y="28003"/>
                </a:lnTo>
                <a:lnTo>
                  <a:pt x="284319" y="21792"/>
                </a:lnTo>
                <a:lnTo>
                  <a:pt x="291973" y="14605"/>
                </a:lnTo>
                <a:lnTo>
                  <a:pt x="296799" y="7874"/>
                </a:lnTo>
                <a:lnTo>
                  <a:pt x="298323" y="5461"/>
                </a:lnTo>
                <a:lnTo>
                  <a:pt x="29959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44137" y="5342509"/>
            <a:ext cx="280670" cy="394335"/>
          </a:xfrm>
          <a:custGeom>
            <a:avLst/>
            <a:gdLst/>
            <a:ahLst/>
            <a:cxnLst/>
            <a:rect l="l" t="t" r="r" b="b"/>
            <a:pathLst>
              <a:path w="280670" h="394335">
                <a:moveTo>
                  <a:pt x="182112" y="0"/>
                </a:moveTo>
                <a:lnTo>
                  <a:pt x="171315" y="6605"/>
                </a:lnTo>
                <a:lnTo>
                  <a:pt x="163554" y="9413"/>
                </a:lnTo>
                <a:lnTo>
                  <a:pt x="155483" y="10340"/>
                </a:lnTo>
                <a:lnTo>
                  <a:pt x="143758" y="11302"/>
                </a:lnTo>
                <a:lnTo>
                  <a:pt x="134768" y="13128"/>
                </a:lnTo>
                <a:lnTo>
                  <a:pt x="98992" y="31527"/>
                </a:lnTo>
                <a:lnTo>
                  <a:pt x="69971" y="60959"/>
                </a:lnTo>
                <a:lnTo>
                  <a:pt x="46666" y="92656"/>
                </a:lnTo>
                <a:lnTo>
                  <a:pt x="27076" y="127269"/>
                </a:lnTo>
                <a:lnTo>
                  <a:pt x="12106" y="164097"/>
                </a:lnTo>
                <a:lnTo>
                  <a:pt x="2661" y="202437"/>
                </a:lnTo>
                <a:lnTo>
                  <a:pt x="0" y="228045"/>
                </a:lnTo>
                <a:lnTo>
                  <a:pt x="708" y="253317"/>
                </a:lnTo>
                <a:lnTo>
                  <a:pt x="11805" y="303301"/>
                </a:lnTo>
                <a:lnTo>
                  <a:pt x="39665" y="352640"/>
                </a:lnTo>
                <a:lnTo>
                  <a:pt x="84957" y="386206"/>
                </a:lnTo>
                <a:lnTo>
                  <a:pt x="125866" y="393750"/>
                </a:lnTo>
                <a:lnTo>
                  <a:pt x="146839" y="391950"/>
                </a:lnTo>
                <a:lnTo>
                  <a:pt x="201785" y="371067"/>
                </a:lnTo>
                <a:lnTo>
                  <a:pt x="232245" y="346468"/>
                </a:lnTo>
                <a:lnTo>
                  <a:pt x="256657" y="315755"/>
                </a:lnTo>
                <a:lnTo>
                  <a:pt x="273044" y="281355"/>
                </a:lnTo>
                <a:lnTo>
                  <a:pt x="280283" y="236937"/>
                </a:lnTo>
                <a:lnTo>
                  <a:pt x="279794" y="214147"/>
                </a:lnTo>
                <a:lnTo>
                  <a:pt x="272534" y="168223"/>
                </a:lnTo>
                <a:lnTo>
                  <a:pt x="256893" y="122479"/>
                </a:lnTo>
                <a:lnTo>
                  <a:pt x="233820" y="79345"/>
                </a:lnTo>
                <a:lnTo>
                  <a:pt x="204507" y="37010"/>
                </a:lnTo>
                <a:lnTo>
                  <a:pt x="177286" y="12191"/>
                </a:lnTo>
                <a:lnTo>
                  <a:pt x="172968" y="7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58279" y="5502909"/>
            <a:ext cx="156845" cy="29845"/>
          </a:xfrm>
          <a:custGeom>
            <a:avLst/>
            <a:gdLst/>
            <a:ahLst/>
            <a:cxnLst/>
            <a:rect l="l" t="t" r="r" b="b"/>
            <a:pathLst>
              <a:path w="156845" h="29845">
                <a:moveTo>
                  <a:pt x="12446" y="4571"/>
                </a:moveTo>
                <a:lnTo>
                  <a:pt x="6350" y="2666"/>
                </a:lnTo>
                <a:lnTo>
                  <a:pt x="3937" y="2031"/>
                </a:lnTo>
                <a:lnTo>
                  <a:pt x="0" y="0"/>
                </a:lnTo>
                <a:lnTo>
                  <a:pt x="9300" y="1573"/>
                </a:lnTo>
                <a:lnTo>
                  <a:pt x="18589" y="3444"/>
                </a:lnTo>
                <a:lnTo>
                  <a:pt x="27949" y="5339"/>
                </a:lnTo>
                <a:lnTo>
                  <a:pt x="37465" y="6984"/>
                </a:lnTo>
                <a:lnTo>
                  <a:pt x="50155" y="8884"/>
                </a:lnTo>
                <a:lnTo>
                  <a:pt x="62785" y="10842"/>
                </a:lnTo>
                <a:lnTo>
                  <a:pt x="75487" y="12682"/>
                </a:lnTo>
                <a:lnTo>
                  <a:pt x="117306" y="18992"/>
                </a:lnTo>
                <a:lnTo>
                  <a:pt x="134391" y="23302"/>
                </a:lnTo>
                <a:lnTo>
                  <a:pt x="141811" y="24971"/>
                </a:lnTo>
                <a:lnTo>
                  <a:pt x="149159" y="26854"/>
                </a:lnTo>
                <a:lnTo>
                  <a:pt x="156591" y="294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06666" y="5573236"/>
            <a:ext cx="130175" cy="17780"/>
          </a:xfrm>
          <a:custGeom>
            <a:avLst/>
            <a:gdLst/>
            <a:ahLst/>
            <a:cxnLst/>
            <a:rect l="l" t="t" r="r" b="b"/>
            <a:pathLst>
              <a:path w="130175" h="17779">
                <a:moveTo>
                  <a:pt x="0" y="1809"/>
                </a:moveTo>
                <a:lnTo>
                  <a:pt x="8945" y="488"/>
                </a:lnTo>
                <a:lnTo>
                  <a:pt x="17081" y="0"/>
                </a:lnTo>
                <a:lnTo>
                  <a:pt x="25217" y="130"/>
                </a:lnTo>
                <a:lnTo>
                  <a:pt x="65613" y="4524"/>
                </a:lnTo>
                <a:lnTo>
                  <a:pt x="84933" y="8215"/>
                </a:lnTo>
                <a:lnTo>
                  <a:pt x="93932" y="10001"/>
                </a:lnTo>
                <a:lnTo>
                  <a:pt x="102860" y="11882"/>
                </a:lnTo>
                <a:lnTo>
                  <a:pt x="111632" y="14001"/>
                </a:lnTo>
                <a:lnTo>
                  <a:pt x="119887" y="17100"/>
                </a:lnTo>
                <a:lnTo>
                  <a:pt x="123443" y="17710"/>
                </a:lnTo>
                <a:lnTo>
                  <a:pt x="129920" y="158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09858" y="3731640"/>
            <a:ext cx="188595" cy="225425"/>
          </a:xfrm>
          <a:custGeom>
            <a:avLst/>
            <a:gdLst/>
            <a:ahLst/>
            <a:cxnLst/>
            <a:rect l="l" t="t" r="r" b="b"/>
            <a:pathLst>
              <a:path w="188595" h="225425">
                <a:moveTo>
                  <a:pt x="150959" y="17652"/>
                </a:moveTo>
                <a:lnTo>
                  <a:pt x="142656" y="23683"/>
                </a:lnTo>
                <a:lnTo>
                  <a:pt x="136068" y="24844"/>
                </a:lnTo>
                <a:lnTo>
                  <a:pt x="129242" y="22028"/>
                </a:lnTo>
                <a:lnTo>
                  <a:pt x="120225" y="16128"/>
                </a:lnTo>
                <a:lnTo>
                  <a:pt x="110563" y="10358"/>
                </a:lnTo>
                <a:lnTo>
                  <a:pt x="100651" y="5492"/>
                </a:lnTo>
                <a:lnTo>
                  <a:pt x="90239" y="1912"/>
                </a:lnTo>
                <a:lnTo>
                  <a:pt x="79077" y="0"/>
                </a:lnTo>
                <a:lnTo>
                  <a:pt x="66071" y="174"/>
                </a:lnTo>
                <a:lnTo>
                  <a:pt x="29674" y="14604"/>
                </a:lnTo>
                <a:lnTo>
                  <a:pt x="7064" y="46626"/>
                </a:lnTo>
                <a:lnTo>
                  <a:pt x="0" y="84316"/>
                </a:lnTo>
                <a:lnTo>
                  <a:pt x="2083" y="109664"/>
                </a:lnTo>
                <a:lnTo>
                  <a:pt x="19895" y="156717"/>
                </a:lnTo>
                <a:lnTo>
                  <a:pt x="54149" y="192150"/>
                </a:lnTo>
                <a:lnTo>
                  <a:pt x="90427" y="212455"/>
                </a:lnTo>
                <a:lnTo>
                  <a:pt x="129147" y="224774"/>
                </a:lnTo>
                <a:lnTo>
                  <a:pt x="136596" y="225426"/>
                </a:lnTo>
                <a:lnTo>
                  <a:pt x="144355" y="224662"/>
                </a:lnTo>
                <a:lnTo>
                  <a:pt x="152136" y="221559"/>
                </a:lnTo>
                <a:lnTo>
                  <a:pt x="158690" y="216407"/>
                </a:lnTo>
                <a:lnTo>
                  <a:pt x="164840" y="210589"/>
                </a:lnTo>
                <a:lnTo>
                  <a:pt x="171406" y="205485"/>
                </a:lnTo>
                <a:lnTo>
                  <a:pt x="179915" y="201802"/>
                </a:lnTo>
                <a:lnTo>
                  <a:pt x="183979" y="199643"/>
                </a:lnTo>
                <a:lnTo>
                  <a:pt x="188551" y="1935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80655" y="4110863"/>
            <a:ext cx="286385" cy="255270"/>
          </a:xfrm>
          <a:custGeom>
            <a:avLst/>
            <a:gdLst/>
            <a:ahLst/>
            <a:cxnLst/>
            <a:rect l="l" t="t" r="r" b="b"/>
            <a:pathLst>
              <a:path w="286384" h="255270">
                <a:moveTo>
                  <a:pt x="19176" y="10032"/>
                </a:moveTo>
                <a:lnTo>
                  <a:pt x="10033" y="11556"/>
                </a:lnTo>
                <a:lnTo>
                  <a:pt x="6350" y="11811"/>
                </a:lnTo>
                <a:lnTo>
                  <a:pt x="0" y="8762"/>
                </a:lnTo>
                <a:lnTo>
                  <a:pt x="4191" y="5461"/>
                </a:lnTo>
                <a:lnTo>
                  <a:pt x="4825" y="0"/>
                </a:lnTo>
                <a:lnTo>
                  <a:pt x="48053" y="10112"/>
                </a:lnTo>
                <a:lnTo>
                  <a:pt x="66297" y="51256"/>
                </a:lnTo>
                <a:lnTo>
                  <a:pt x="67691" y="105156"/>
                </a:lnTo>
                <a:lnTo>
                  <a:pt x="67746" y="125920"/>
                </a:lnTo>
                <a:lnTo>
                  <a:pt x="68421" y="146589"/>
                </a:lnTo>
                <a:lnTo>
                  <a:pt x="74675" y="187070"/>
                </a:lnTo>
                <a:lnTo>
                  <a:pt x="101679" y="228393"/>
                </a:lnTo>
                <a:lnTo>
                  <a:pt x="148971" y="241426"/>
                </a:lnTo>
                <a:lnTo>
                  <a:pt x="168092" y="238210"/>
                </a:lnTo>
                <a:lnTo>
                  <a:pt x="204620" y="223442"/>
                </a:lnTo>
                <a:lnTo>
                  <a:pt x="240442" y="190547"/>
                </a:lnTo>
                <a:lnTo>
                  <a:pt x="256166" y="129795"/>
                </a:lnTo>
                <a:lnTo>
                  <a:pt x="252761" y="95996"/>
                </a:lnTo>
                <a:lnTo>
                  <a:pt x="244451" y="62648"/>
                </a:lnTo>
                <a:lnTo>
                  <a:pt x="233806" y="30480"/>
                </a:lnTo>
                <a:lnTo>
                  <a:pt x="231648" y="23494"/>
                </a:lnTo>
                <a:lnTo>
                  <a:pt x="228853" y="16382"/>
                </a:lnTo>
                <a:lnTo>
                  <a:pt x="226187" y="9779"/>
                </a:lnTo>
                <a:lnTo>
                  <a:pt x="225425" y="21687"/>
                </a:lnTo>
                <a:lnTo>
                  <a:pt x="233199" y="85550"/>
                </a:lnTo>
                <a:lnTo>
                  <a:pt x="245034" y="140827"/>
                </a:lnTo>
                <a:lnTo>
                  <a:pt x="256174" y="182354"/>
                </a:lnTo>
                <a:lnTo>
                  <a:pt x="265239" y="210512"/>
                </a:lnTo>
                <a:lnTo>
                  <a:pt x="269748" y="224662"/>
                </a:lnTo>
                <a:lnTo>
                  <a:pt x="271444" y="231663"/>
                </a:lnTo>
                <a:lnTo>
                  <a:pt x="273319" y="239617"/>
                </a:lnTo>
                <a:lnTo>
                  <a:pt x="275980" y="247237"/>
                </a:lnTo>
                <a:lnTo>
                  <a:pt x="280035" y="253237"/>
                </a:lnTo>
                <a:lnTo>
                  <a:pt x="282194" y="253873"/>
                </a:lnTo>
                <a:lnTo>
                  <a:pt x="284099" y="254507"/>
                </a:lnTo>
                <a:lnTo>
                  <a:pt x="286130" y="255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81593" y="4327905"/>
            <a:ext cx="18415" cy="96520"/>
          </a:xfrm>
          <a:custGeom>
            <a:avLst/>
            <a:gdLst/>
            <a:ahLst/>
            <a:cxnLst/>
            <a:rect l="l" t="t" r="r" b="b"/>
            <a:pathLst>
              <a:path w="18415" h="96520">
                <a:moveTo>
                  <a:pt x="5079" y="5715"/>
                </a:moveTo>
                <a:lnTo>
                  <a:pt x="3809" y="3556"/>
                </a:lnTo>
                <a:lnTo>
                  <a:pt x="3175" y="1524"/>
                </a:lnTo>
                <a:lnTo>
                  <a:pt x="2031" y="0"/>
                </a:lnTo>
                <a:lnTo>
                  <a:pt x="587" y="7046"/>
                </a:lnTo>
                <a:lnTo>
                  <a:pt x="0" y="14366"/>
                </a:lnTo>
                <a:lnTo>
                  <a:pt x="174" y="21806"/>
                </a:lnTo>
                <a:lnTo>
                  <a:pt x="1015" y="29210"/>
                </a:lnTo>
                <a:lnTo>
                  <a:pt x="2831" y="37681"/>
                </a:lnTo>
                <a:lnTo>
                  <a:pt x="4873" y="46116"/>
                </a:lnTo>
                <a:lnTo>
                  <a:pt x="6891" y="54481"/>
                </a:lnTo>
                <a:lnTo>
                  <a:pt x="8635" y="62738"/>
                </a:lnTo>
                <a:lnTo>
                  <a:pt x="10431" y="71633"/>
                </a:lnTo>
                <a:lnTo>
                  <a:pt x="12334" y="79898"/>
                </a:lnTo>
                <a:lnTo>
                  <a:pt x="14833" y="87901"/>
                </a:lnTo>
                <a:lnTo>
                  <a:pt x="18414" y="960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57718" y="4201414"/>
            <a:ext cx="13970" cy="29209"/>
          </a:xfrm>
          <a:custGeom>
            <a:avLst/>
            <a:gdLst/>
            <a:ahLst/>
            <a:cxnLst/>
            <a:rect l="l" t="t" r="r" b="b"/>
            <a:pathLst>
              <a:path w="13970" h="29210">
                <a:moveTo>
                  <a:pt x="13970" y="28956"/>
                </a:moveTo>
                <a:lnTo>
                  <a:pt x="10572" y="21627"/>
                </a:lnTo>
                <a:lnTo>
                  <a:pt x="7175" y="14335"/>
                </a:lnTo>
                <a:lnTo>
                  <a:pt x="3682" y="7113"/>
                </a:lnTo>
                <a:lnTo>
                  <a:pt x="0" y="0"/>
                </a:lnTo>
                <a:lnTo>
                  <a:pt x="2256" y="6998"/>
                </a:lnTo>
                <a:lnTo>
                  <a:pt x="4619" y="13319"/>
                </a:lnTo>
                <a:lnTo>
                  <a:pt x="7340" y="19520"/>
                </a:lnTo>
                <a:lnTo>
                  <a:pt x="10667" y="261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6208" y="4257818"/>
            <a:ext cx="149860" cy="187325"/>
          </a:xfrm>
          <a:custGeom>
            <a:avLst/>
            <a:gdLst/>
            <a:ahLst/>
            <a:cxnLst/>
            <a:rect l="l" t="t" r="r" b="b"/>
            <a:pathLst>
              <a:path w="149859" h="187325">
                <a:moveTo>
                  <a:pt x="11049" y="3921"/>
                </a:moveTo>
                <a:lnTo>
                  <a:pt x="7870" y="0"/>
                </a:lnTo>
                <a:lnTo>
                  <a:pt x="6572" y="5222"/>
                </a:lnTo>
                <a:lnTo>
                  <a:pt x="6369" y="14208"/>
                </a:lnTo>
                <a:lnTo>
                  <a:pt x="6476" y="21574"/>
                </a:lnTo>
                <a:lnTo>
                  <a:pt x="6314" y="33000"/>
                </a:lnTo>
                <a:lnTo>
                  <a:pt x="5937" y="44402"/>
                </a:lnTo>
                <a:lnTo>
                  <a:pt x="5512" y="55756"/>
                </a:lnTo>
                <a:lnTo>
                  <a:pt x="5207" y="67040"/>
                </a:lnTo>
                <a:lnTo>
                  <a:pt x="4976" y="84185"/>
                </a:lnTo>
                <a:lnTo>
                  <a:pt x="4603" y="101330"/>
                </a:lnTo>
                <a:lnTo>
                  <a:pt x="3992" y="118475"/>
                </a:lnTo>
                <a:lnTo>
                  <a:pt x="3048" y="135620"/>
                </a:lnTo>
                <a:lnTo>
                  <a:pt x="2663" y="145224"/>
                </a:lnTo>
                <a:lnTo>
                  <a:pt x="0" y="182483"/>
                </a:lnTo>
                <a:lnTo>
                  <a:pt x="1270" y="186801"/>
                </a:lnTo>
                <a:lnTo>
                  <a:pt x="3133" y="180234"/>
                </a:lnTo>
                <a:lnTo>
                  <a:pt x="5032" y="173799"/>
                </a:lnTo>
                <a:lnTo>
                  <a:pt x="6859" y="167387"/>
                </a:lnTo>
                <a:lnTo>
                  <a:pt x="8509" y="160893"/>
                </a:lnTo>
                <a:lnTo>
                  <a:pt x="11076" y="150713"/>
                </a:lnTo>
                <a:lnTo>
                  <a:pt x="14192" y="140700"/>
                </a:lnTo>
                <a:lnTo>
                  <a:pt x="33337" y="97678"/>
                </a:lnTo>
                <a:lnTo>
                  <a:pt x="61372" y="57816"/>
                </a:lnTo>
                <a:lnTo>
                  <a:pt x="92567" y="39195"/>
                </a:lnTo>
                <a:lnTo>
                  <a:pt x="99514" y="39806"/>
                </a:lnTo>
                <a:lnTo>
                  <a:pt x="125857" y="68818"/>
                </a:lnTo>
                <a:lnTo>
                  <a:pt x="126154" y="76676"/>
                </a:lnTo>
                <a:lnTo>
                  <a:pt x="123761" y="83867"/>
                </a:lnTo>
                <a:lnTo>
                  <a:pt x="87685" y="111394"/>
                </a:lnTo>
                <a:lnTo>
                  <a:pt x="49291" y="119127"/>
                </a:lnTo>
                <a:lnTo>
                  <a:pt x="39624" y="119364"/>
                </a:lnTo>
                <a:lnTo>
                  <a:pt x="52828" y="125672"/>
                </a:lnTo>
                <a:lnTo>
                  <a:pt x="66579" y="131254"/>
                </a:lnTo>
                <a:lnTo>
                  <a:pt x="80664" y="136098"/>
                </a:lnTo>
                <a:lnTo>
                  <a:pt x="94869" y="140192"/>
                </a:lnTo>
                <a:lnTo>
                  <a:pt x="104550" y="143379"/>
                </a:lnTo>
                <a:lnTo>
                  <a:pt x="140747" y="166084"/>
                </a:lnTo>
                <a:lnTo>
                  <a:pt x="144930" y="170793"/>
                </a:lnTo>
                <a:lnTo>
                  <a:pt x="149351" y="1761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70013" y="5380354"/>
            <a:ext cx="295275" cy="332105"/>
          </a:xfrm>
          <a:custGeom>
            <a:avLst/>
            <a:gdLst/>
            <a:ahLst/>
            <a:cxnLst/>
            <a:rect l="l" t="t" r="r" b="b"/>
            <a:pathLst>
              <a:path w="295275" h="332104">
                <a:moveTo>
                  <a:pt x="222250" y="0"/>
                </a:moveTo>
                <a:lnTo>
                  <a:pt x="213342" y="3786"/>
                </a:lnTo>
                <a:lnTo>
                  <a:pt x="206327" y="5810"/>
                </a:lnTo>
                <a:lnTo>
                  <a:pt x="199050" y="6357"/>
                </a:lnTo>
                <a:lnTo>
                  <a:pt x="189356" y="5715"/>
                </a:lnTo>
                <a:lnTo>
                  <a:pt x="181385" y="4702"/>
                </a:lnTo>
                <a:lnTo>
                  <a:pt x="173402" y="3524"/>
                </a:lnTo>
                <a:lnTo>
                  <a:pt x="165300" y="2393"/>
                </a:lnTo>
                <a:lnTo>
                  <a:pt x="156971" y="1524"/>
                </a:lnTo>
                <a:lnTo>
                  <a:pt x="144807" y="1023"/>
                </a:lnTo>
                <a:lnTo>
                  <a:pt x="132810" y="2095"/>
                </a:lnTo>
                <a:lnTo>
                  <a:pt x="94106" y="11179"/>
                </a:lnTo>
                <a:lnTo>
                  <a:pt x="51815" y="28575"/>
                </a:lnTo>
                <a:lnTo>
                  <a:pt x="14985" y="52959"/>
                </a:lnTo>
                <a:lnTo>
                  <a:pt x="10175" y="67294"/>
                </a:lnTo>
                <a:lnTo>
                  <a:pt x="13146" y="73622"/>
                </a:lnTo>
                <a:lnTo>
                  <a:pt x="17652" y="80391"/>
                </a:lnTo>
                <a:lnTo>
                  <a:pt x="28457" y="91858"/>
                </a:lnTo>
                <a:lnTo>
                  <a:pt x="43037" y="101742"/>
                </a:lnTo>
                <a:lnTo>
                  <a:pt x="58640" y="110412"/>
                </a:lnTo>
                <a:lnTo>
                  <a:pt x="72516" y="118237"/>
                </a:lnTo>
                <a:lnTo>
                  <a:pt x="108489" y="140843"/>
                </a:lnTo>
                <a:lnTo>
                  <a:pt x="136270" y="171831"/>
                </a:lnTo>
                <a:lnTo>
                  <a:pt x="137326" y="180846"/>
                </a:lnTo>
                <a:lnTo>
                  <a:pt x="134619" y="189087"/>
                </a:lnTo>
                <a:lnTo>
                  <a:pt x="105060" y="220954"/>
                </a:lnTo>
                <a:lnTo>
                  <a:pt x="95071" y="229127"/>
                </a:lnTo>
                <a:lnTo>
                  <a:pt x="85343" y="237413"/>
                </a:lnTo>
                <a:lnTo>
                  <a:pt x="71524" y="249058"/>
                </a:lnTo>
                <a:lnTo>
                  <a:pt x="57562" y="260388"/>
                </a:lnTo>
                <a:lnTo>
                  <a:pt x="43553" y="271660"/>
                </a:lnTo>
                <a:lnTo>
                  <a:pt x="29590" y="283133"/>
                </a:lnTo>
                <a:lnTo>
                  <a:pt x="22306" y="288767"/>
                </a:lnTo>
                <a:lnTo>
                  <a:pt x="13890" y="295287"/>
                </a:lnTo>
                <a:lnTo>
                  <a:pt x="5927" y="302207"/>
                </a:lnTo>
                <a:lnTo>
                  <a:pt x="0" y="309041"/>
                </a:lnTo>
                <a:lnTo>
                  <a:pt x="0" y="311480"/>
                </a:lnTo>
                <a:lnTo>
                  <a:pt x="0" y="313309"/>
                </a:lnTo>
                <a:lnTo>
                  <a:pt x="0" y="315747"/>
                </a:lnTo>
                <a:lnTo>
                  <a:pt x="29946" y="315618"/>
                </a:lnTo>
                <a:lnTo>
                  <a:pt x="59832" y="315404"/>
                </a:lnTo>
                <a:lnTo>
                  <a:pt x="89743" y="315361"/>
                </a:lnTo>
                <a:lnTo>
                  <a:pt x="136655" y="316004"/>
                </a:lnTo>
                <a:lnTo>
                  <a:pt x="187197" y="318490"/>
                </a:lnTo>
                <a:lnTo>
                  <a:pt x="218805" y="321919"/>
                </a:lnTo>
                <a:lnTo>
                  <a:pt x="234614" y="323548"/>
                </a:lnTo>
                <a:lnTo>
                  <a:pt x="250316" y="324891"/>
                </a:lnTo>
                <a:lnTo>
                  <a:pt x="258141" y="325501"/>
                </a:lnTo>
                <a:lnTo>
                  <a:pt x="266049" y="326110"/>
                </a:lnTo>
                <a:lnTo>
                  <a:pt x="273837" y="326948"/>
                </a:lnTo>
                <a:lnTo>
                  <a:pt x="281304" y="328244"/>
                </a:lnTo>
                <a:lnTo>
                  <a:pt x="288035" y="329463"/>
                </a:lnTo>
                <a:lnTo>
                  <a:pt x="290448" y="329768"/>
                </a:lnTo>
                <a:lnTo>
                  <a:pt x="294766" y="3315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23098" y="5948781"/>
            <a:ext cx="11430" cy="90170"/>
          </a:xfrm>
          <a:custGeom>
            <a:avLst/>
            <a:gdLst/>
            <a:ahLst/>
            <a:cxnLst/>
            <a:rect l="l" t="t" r="r" b="b"/>
            <a:pathLst>
              <a:path w="11429" h="90170">
                <a:moveTo>
                  <a:pt x="6350" y="7010"/>
                </a:moveTo>
                <a:lnTo>
                  <a:pt x="6096" y="4571"/>
                </a:lnTo>
                <a:lnTo>
                  <a:pt x="5715" y="2438"/>
                </a:lnTo>
                <a:lnTo>
                  <a:pt x="5460" y="0"/>
                </a:lnTo>
                <a:lnTo>
                  <a:pt x="1246" y="45105"/>
                </a:lnTo>
                <a:lnTo>
                  <a:pt x="1206" y="55130"/>
                </a:lnTo>
                <a:lnTo>
                  <a:pt x="1166" y="65098"/>
                </a:lnTo>
                <a:lnTo>
                  <a:pt x="889" y="74980"/>
                </a:lnTo>
                <a:lnTo>
                  <a:pt x="0" y="88391"/>
                </a:lnTo>
                <a:lnTo>
                  <a:pt x="0" y="89915"/>
                </a:lnTo>
                <a:lnTo>
                  <a:pt x="11302" y="899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07478" y="5819851"/>
            <a:ext cx="27940" cy="29209"/>
          </a:xfrm>
          <a:custGeom>
            <a:avLst/>
            <a:gdLst/>
            <a:ahLst/>
            <a:cxnLst/>
            <a:rect l="l" t="t" r="r" b="b"/>
            <a:pathLst>
              <a:path w="27940" h="29210">
                <a:moveTo>
                  <a:pt x="15240" y="28651"/>
                </a:moveTo>
                <a:lnTo>
                  <a:pt x="11787" y="20488"/>
                </a:lnTo>
                <a:lnTo>
                  <a:pt x="7905" y="13639"/>
                </a:lnTo>
                <a:lnTo>
                  <a:pt x="3881" y="7134"/>
                </a:lnTo>
                <a:lnTo>
                  <a:pt x="0" y="0"/>
                </a:lnTo>
                <a:lnTo>
                  <a:pt x="7024" y="3424"/>
                </a:lnTo>
                <a:lnTo>
                  <a:pt x="13906" y="6819"/>
                </a:lnTo>
                <a:lnTo>
                  <a:pt x="20788" y="10158"/>
                </a:lnTo>
                <a:lnTo>
                  <a:pt x="27813" y="134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00442" y="5905500"/>
            <a:ext cx="100965" cy="29209"/>
          </a:xfrm>
          <a:custGeom>
            <a:avLst/>
            <a:gdLst/>
            <a:ahLst/>
            <a:cxnLst/>
            <a:rect l="l" t="t" r="r" b="b"/>
            <a:pathLst>
              <a:path w="100965" h="29210">
                <a:moveTo>
                  <a:pt x="1904" y="0"/>
                </a:moveTo>
                <a:lnTo>
                  <a:pt x="1269" y="2133"/>
                </a:lnTo>
                <a:lnTo>
                  <a:pt x="634" y="4267"/>
                </a:lnTo>
                <a:lnTo>
                  <a:pt x="0" y="5791"/>
                </a:lnTo>
                <a:lnTo>
                  <a:pt x="35891" y="14873"/>
                </a:lnTo>
                <a:lnTo>
                  <a:pt x="46021" y="17259"/>
                </a:lnTo>
                <a:lnTo>
                  <a:pt x="56032" y="19702"/>
                </a:lnTo>
                <a:lnTo>
                  <a:pt x="65912" y="21945"/>
                </a:lnTo>
                <a:lnTo>
                  <a:pt x="74848" y="23507"/>
                </a:lnTo>
                <a:lnTo>
                  <a:pt x="83486" y="25069"/>
                </a:lnTo>
                <a:lnTo>
                  <a:pt x="92005" y="26746"/>
                </a:lnTo>
                <a:lnTo>
                  <a:pt x="100583" y="286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26984" y="5986271"/>
            <a:ext cx="97155" cy="9525"/>
          </a:xfrm>
          <a:custGeom>
            <a:avLst/>
            <a:gdLst/>
            <a:ahLst/>
            <a:cxnLst/>
            <a:rect l="l" t="t" r="r" b="b"/>
            <a:pathLst>
              <a:path w="97154" h="9525">
                <a:moveTo>
                  <a:pt x="5207" y="3657"/>
                </a:moveTo>
                <a:lnTo>
                  <a:pt x="3683" y="5486"/>
                </a:lnTo>
                <a:lnTo>
                  <a:pt x="1524" y="7315"/>
                </a:lnTo>
                <a:lnTo>
                  <a:pt x="0" y="9143"/>
                </a:lnTo>
                <a:lnTo>
                  <a:pt x="39300" y="6276"/>
                </a:lnTo>
                <a:lnTo>
                  <a:pt x="49323" y="6476"/>
                </a:lnTo>
                <a:lnTo>
                  <a:pt x="59227" y="6791"/>
                </a:lnTo>
                <a:lnTo>
                  <a:pt x="69215" y="6705"/>
                </a:lnTo>
                <a:lnTo>
                  <a:pt x="76434" y="5829"/>
                </a:lnTo>
                <a:lnTo>
                  <a:pt x="83439" y="4267"/>
                </a:lnTo>
                <a:lnTo>
                  <a:pt x="90253" y="2247"/>
                </a:lnTo>
                <a:lnTo>
                  <a:pt x="9690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7662" y="5894222"/>
            <a:ext cx="10160" cy="140970"/>
          </a:xfrm>
          <a:custGeom>
            <a:avLst/>
            <a:gdLst/>
            <a:ahLst/>
            <a:cxnLst/>
            <a:rect l="l" t="t" r="r" b="b"/>
            <a:pathLst>
              <a:path w="10159" h="140970">
                <a:moveTo>
                  <a:pt x="3946" y="0"/>
                </a:moveTo>
                <a:lnTo>
                  <a:pt x="1266" y="12239"/>
                </a:lnTo>
                <a:lnTo>
                  <a:pt x="121" y="23622"/>
                </a:lnTo>
                <a:lnTo>
                  <a:pt x="0" y="35232"/>
                </a:lnTo>
                <a:lnTo>
                  <a:pt x="390" y="48158"/>
                </a:lnTo>
                <a:lnTo>
                  <a:pt x="3337" y="92778"/>
                </a:lnTo>
                <a:lnTo>
                  <a:pt x="7096" y="115609"/>
                </a:lnTo>
                <a:lnTo>
                  <a:pt x="8280" y="123786"/>
                </a:lnTo>
                <a:lnTo>
                  <a:pt x="9203" y="132021"/>
                </a:lnTo>
                <a:lnTo>
                  <a:pt x="10042" y="1405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28956" y="5115607"/>
            <a:ext cx="167640" cy="203200"/>
          </a:xfrm>
          <a:custGeom>
            <a:avLst/>
            <a:gdLst/>
            <a:ahLst/>
            <a:cxnLst/>
            <a:rect l="l" t="t" r="r" b="b"/>
            <a:pathLst>
              <a:path w="167640" h="203200">
                <a:moveTo>
                  <a:pt x="85582" y="32210"/>
                </a:moveTo>
                <a:lnTo>
                  <a:pt x="79684" y="27519"/>
                </a:lnTo>
                <a:lnTo>
                  <a:pt x="76406" y="21542"/>
                </a:lnTo>
                <a:lnTo>
                  <a:pt x="73366" y="14708"/>
                </a:lnTo>
                <a:lnTo>
                  <a:pt x="68183" y="7445"/>
                </a:lnTo>
                <a:lnTo>
                  <a:pt x="61841" y="2383"/>
                </a:lnTo>
                <a:lnTo>
                  <a:pt x="54784" y="0"/>
                </a:lnTo>
                <a:lnTo>
                  <a:pt x="47251" y="355"/>
                </a:lnTo>
                <a:lnTo>
                  <a:pt x="13120" y="34226"/>
                </a:lnTo>
                <a:lnTo>
                  <a:pt x="111" y="83010"/>
                </a:lnTo>
                <a:lnTo>
                  <a:pt x="0" y="102044"/>
                </a:lnTo>
                <a:lnTo>
                  <a:pt x="2651" y="120602"/>
                </a:lnTo>
                <a:lnTo>
                  <a:pt x="26261" y="166661"/>
                </a:lnTo>
                <a:lnTo>
                  <a:pt x="64325" y="196103"/>
                </a:lnTo>
                <a:lnTo>
                  <a:pt x="94980" y="202898"/>
                </a:lnTo>
                <a:lnTo>
                  <a:pt x="108207" y="201646"/>
                </a:lnTo>
                <a:lnTo>
                  <a:pt x="120316" y="198596"/>
                </a:lnTo>
                <a:lnTo>
                  <a:pt x="131949" y="193950"/>
                </a:lnTo>
                <a:lnTo>
                  <a:pt x="143748" y="187912"/>
                </a:lnTo>
                <a:lnTo>
                  <a:pt x="151187" y="183618"/>
                </a:lnTo>
                <a:lnTo>
                  <a:pt x="156876" y="180419"/>
                </a:lnTo>
                <a:lnTo>
                  <a:pt x="161875" y="177696"/>
                </a:lnTo>
                <a:lnTo>
                  <a:pt x="167243" y="1748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74190" y="5405437"/>
            <a:ext cx="259715" cy="294005"/>
          </a:xfrm>
          <a:custGeom>
            <a:avLst/>
            <a:gdLst/>
            <a:ahLst/>
            <a:cxnLst/>
            <a:rect l="l" t="t" r="r" b="b"/>
            <a:pathLst>
              <a:path w="259715" h="294004">
                <a:moveTo>
                  <a:pt x="5143" y="26098"/>
                </a:moveTo>
                <a:lnTo>
                  <a:pt x="1452" y="18587"/>
                </a:lnTo>
                <a:lnTo>
                  <a:pt x="0" y="12779"/>
                </a:lnTo>
                <a:lnTo>
                  <a:pt x="3786" y="7756"/>
                </a:lnTo>
                <a:lnTo>
                  <a:pt x="15811" y="2603"/>
                </a:lnTo>
                <a:lnTo>
                  <a:pt x="25642" y="432"/>
                </a:lnTo>
                <a:lnTo>
                  <a:pt x="35877" y="0"/>
                </a:lnTo>
                <a:lnTo>
                  <a:pt x="45922" y="1567"/>
                </a:lnTo>
                <a:lnTo>
                  <a:pt x="78708" y="29511"/>
                </a:lnTo>
                <a:lnTo>
                  <a:pt x="97214" y="87068"/>
                </a:lnTo>
                <a:lnTo>
                  <a:pt x="101651" y="139999"/>
                </a:lnTo>
                <a:lnTo>
                  <a:pt x="102951" y="189583"/>
                </a:lnTo>
                <a:lnTo>
                  <a:pt x="103616" y="212705"/>
                </a:lnTo>
                <a:lnTo>
                  <a:pt x="110934" y="258356"/>
                </a:lnTo>
                <a:lnTo>
                  <a:pt x="143319" y="293408"/>
                </a:lnTo>
                <a:lnTo>
                  <a:pt x="156821" y="293065"/>
                </a:lnTo>
                <a:lnTo>
                  <a:pt x="190182" y="271462"/>
                </a:lnTo>
                <a:lnTo>
                  <a:pt x="214772" y="232371"/>
                </a:lnTo>
                <a:lnTo>
                  <a:pt x="226504" y="187337"/>
                </a:lnTo>
                <a:lnTo>
                  <a:pt x="229314" y="150404"/>
                </a:lnTo>
                <a:lnTo>
                  <a:pt x="228600" y="113039"/>
                </a:lnTo>
                <a:lnTo>
                  <a:pt x="224932" y="75784"/>
                </a:lnTo>
                <a:lnTo>
                  <a:pt x="218884" y="39179"/>
                </a:lnTo>
                <a:lnTo>
                  <a:pt x="217360" y="30924"/>
                </a:lnTo>
                <a:lnTo>
                  <a:pt x="215201" y="23304"/>
                </a:lnTo>
                <a:lnTo>
                  <a:pt x="213042" y="15176"/>
                </a:lnTo>
                <a:lnTo>
                  <a:pt x="214755" y="27689"/>
                </a:lnTo>
                <a:lnTo>
                  <a:pt x="216550" y="40131"/>
                </a:lnTo>
                <a:lnTo>
                  <a:pt x="218275" y="52574"/>
                </a:lnTo>
                <a:lnTo>
                  <a:pt x="225343" y="102698"/>
                </a:lnTo>
                <a:lnTo>
                  <a:pt x="238007" y="177472"/>
                </a:lnTo>
                <a:lnTo>
                  <a:pt x="247399" y="227576"/>
                </a:lnTo>
                <a:lnTo>
                  <a:pt x="254472" y="251588"/>
                </a:lnTo>
                <a:lnTo>
                  <a:pt x="259651" y="2635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01225" y="5648553"/>
            <a:ext cx="29209" cy="123825"/>
          </a:xfrm>
          <a:custGeom>
            <a:avLst/>
            <a:gdLst/>
            <a:ahLst/>
            <a:cxnLst/>
            <a:rect l="l" t="t" r="r" b="b"/>
            <a:pathLst>
              <a:path w="29209" h="123825">
                <a:moveTo>
                  <a:pt x="5768" y="0"/>
                </a:moveTo>
                <a:lnTo>
                  <a:pt x="2750" y="9686"/>
                </a:lnTo>
                <a:lnTo>
                  <a:pt x="863" y="18973"/>
                </a:lnTo>
                <a:lnTo>
                  <a:pt x="0" y="28374"/>
                </a:lnTo>
                <a:lnTo>
                  <a:pt x="53" y="38404"/>
                </a:lnTo>
                <a:lnTo>
                  <a:pt x="553" y="51101"/>
                </a:lnTo>
                <a:lnTo>
                  <a:pt x="1672" y="63626"/>
                </a:lnTo>
                <a:lnTo>
                  <a:pt x="3411" y="76038"/>
                </a:lnTo>
                <a:lnTo>
                  <a:pt x="5768" y="88391"/>
                </a:lnTo>
                <a:lnTo>
                  <a:pt x="7296" y="97440"/>
                </a:lnTo>
                <a:lnTo>
                  <a:pt x="9515" y="107289"/>
                </a:lnTo>
                <a:lnTo>
                  <a:pt x="13162" y="115995"/>
                </a:lnTo>
                <a:lnTo>
                  <a:pt x="18976" y="121615"/>
                </a:lnTo>
                <a:lnTo>
                  <a:pt x="26596" y="123443"/>
                </a:lnTo>
                <a:lnTo>
                  <a:pt x="29009" y="122529"/>
                </a:lnTo>
                <a:lnTo>
                  <a:pt x="27739" y="1127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197342" y="5558028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3048" y="13081"/>
                </a:moveTo>
                <a:lnTo>
                  <a:pt x="1524" y="6731"/>
                </a:lnTo>
                <a:lnTo>
                  <a:pt x="888" y="4318"/>
                </a:lnTo>
                <a:lnTo>
                  <a:pt x="0" y="0"/>
                </a:lnTo>
                <a:lnTo>
                  <a:pt x="5514" y="4018"/>
                </a:lnTo>
                <a:lnTo>
                  <a:pt x="10493" y="8334"/>
                </a:lnTo>
                <a:lnTo>
                  <a:pt x="15305" y="13055"/>
                </a:lnTo>
                <a:lnTo>
                  <a:pt x="20319" y="182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82940" y="5603495"/>
            <a:ext cx="152400" cy="225425"/>
          </a:xfrm>
          <a:custGeom>
            <a:avLst/>
            <a:gdLst/>
            <a:ahLst/>
            <a:cxnLst/>
            <a:rect l="l" t="t" r="r" b="b"/>
            <a:pathLst>
              <a:path w="152400" h="225425">
                <a:moveTo>
                  <a:pt x="0" y="3300"/>
                </a:moveTo>
                <a:lnTo>
                  <a:pt x="8254" y="45972"/>
                </a:lnTo>
                <a:lnTo>
                  <a:pt x="9540" y="88920"/>
                </a:lnTo>
                <a:lnTo>
                  <a:pt x="9778" y="103274"/>
                </a:lnTo>
                <a:lnTo>
                  <a:pt x="10148" y="118357"/>
                </a:lnTo>
                <a:lnTo>
                  <a:pt x="12826" y="163320"/>
                </a:lnTo>
                <a:lnTo>
                  <a:pt x="17017" y="203249"/>
                </a:lnTo>
                <a:lnTo>
                  <a:pt x="17283" y="190447"/>
                </a:lnTo>
                <a:lnTo>
                  <a:pt x="17525" y="177646"/>
                </a:lnTo>
                <a:lnTo>
                  <a:pt x="17768" y="164844"/>
                </a:lnTo>
                <a:lnTo>
                  <a:pt x="20827" y="114057"/>
                </a:lnTo>
                <a:lnTo>
                  <a:pt x="28955" y="76757"/>
                </a:lnTo>
                <a:lnTo>
                  <a:pt x="48833" y="30765"/>
                </a:lnTo>
                <a:lnTo>
                  <a:pt x="81799" y="0"/>
                </a:lnTo>
                <a:lnTo>
                  <a:pt x="91439" y="1776"/>
                </a:lnTo>
                <a:lnTo>
                  <a:pt x="111251" y="41400"/>
                </a:lnTo>
                <a:lnTo>
                  <a:pt x="113791" y="69251"/>
                </a:lnTo>
                <a:lnTo>
                  <a:pt x="112573" y="83362"/>
                </a:lnTo>
                <a:lnTo>
                  <a:pt x="93079" y="124820"/>
                </a:lnTo>
                <a:lnTo>
                  <a:pt x="76834" y="137717"/>
                </a:lnTo>
                <a:lnTo>
                  <a:pt x="77469" y="143508"/>
                </a:lnTo>
                <a:lnTo>
                  <a:pt x="88203" y="152304"/>
                </a:lnTo>
                <a:lnTo>
                  <a:pt x="97805" y="161758"/>
                </a:lnTo>
                <a:lnTo>
                  <a:pt x="106670" y="171840"/>
                </a:lnTo>
                <a:lnTo>
                  <a:pt x="115188" y="182522"/>
                </a:lnTo>
                <a:lnTo>
                  <a:pt x="120975" y="189723"/>
                </a:lnTo>
                <a:lnTo>
                  <a:pt x="126714" y="197153"/>
                </a:lnTo>
                <a:lnTo>
                  <a:pt x="132119" y="204811"/>
                </a:lnTo>
                <a:lnTo>
                  <a:pt x="136905" y="212698"/>
                </a:lnTo>
                <a:lnTo>
                  <a:pt x="141477" y="220318"/>
                </a:lnTo>
                <a:lnTo>
                  <a:pt x="144144" y="220318"/>
                </a:lnTo>
                <a:lnTo>
                  <a:pt x="152145" y="2248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21040" y="5725667"/>
            <a:ext cx="58419" cy="34925"/>
          </a:xfrm>
          <a:custGeom>
            <a:avLst/>
            <a:gdLst/>
            <a:ahLst/>
            <a:cxnLst/>
            <a:rect l="l" t="t" r="r" b="b"/>
            <a:pathLst>
              <a:path w="58420" h="34925">
                <a:moveTo>
                  <a:pt x="53339" y="34442"/>
                </a:moveTo>
                <a:lnTo>
                  <a:pt x="55117" y="32308"/>
                </a:lnTo>
                <a:lnTo>
                  <a:pt x="57023" y="30784"/>
                </a:lnTo>
                <a:lnTo>
                  <a:pt x="58165" y="28651"/>
                </a:lnTo>
                <a:lnTo>
                  <a:pt x="20609" y="9301"/>
                </a:lnTo>
                <a:lnTo>
                  <a:pt x="13811" y="6210"/>
                </a:lnTo>
                <a:lnTo>
                  <a:pt x="6965" y="3062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71661" y="5561076"/>
            <a:ext cx="91440" cy="14604"/>
          </a:xfrm>
          <a:custGeom>
            <a:avLst/>
            <a:gdLst/>
            <a:ahLst/>
            <a:cxnLst/>
            <a:rect l="l" t="t" r="r" b="b"/>
            <a:pathLst>
              <a:path w="91440" h="14604">
                <a:moveTo>
                  <a:pt x="6604" y="0"/>
                </a:moveTo>
                <a:lnTo>
                  <a:pt x="4191" y="254"/>
                </a:lnTo>
                <a:lnTo>
                  <a:pt x="2413" y="889"/>
                </a:lnTo>
                <a:lnTo>
                  <a:pt x="0" y="1270"/>
                </a:lnTo>
                <a:lnTo>
                  <a:pt x="43195" y="13969"/>
                </a:lnTo>
                <a:lnTo>
                  <a:pt x="51472" y="14160"/>
                </a:lnTo>
                <a:lnTo>
                  <a:pt x="59690" y="14351"/>
                </a:lnTo>
                <a:lnTo>
                  <a:pt x="67954" y="14134"/>
                </a:lnTo>
                <a:lnTo>
                  <a:pt x="75898" y="12811"/>
                </a:lnTo>
                <a:lnTo>
                  <a:pt x="83675" y="10796"/>
                </a:lnTo>
                <a:lnTo>
                  <a:pt x="91440" y="85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68766" y="5377560"/>
            <a:ext cx="190500" cy="318770"/>
          </a:xfrm>
          <a:custGeom>
            <a:avLst/>
            <a:gdLst/>
            <a:ahLst/>
            <a:cxnLst/>
            <a:rect l="l" t="t" r="r" b="b"/>
            <a:pathLst>
              <a:path w="190500" h="318770">
                <a:moveTo>
                  <a:pt x="16509" y="62229"/>
                </a:moveTo>
                <a:lnTo>
                  <a:pt x="14731" y="63753"/>
                </a:lnTo>
                <a:lnTo>
                  <a:pt x="12826" y="64896"/>
                </a:lnTo>
                <a:lnTo>
                  <a:pt x="10667" y="66166"/>
                </a:lnTo>
                <a:lnTo>
                  <a:pt x="14753" y="58884"/>
                </a:lnTo>
                <a:lnTo>
                  <a:pt x="19351" y="51911"/>
                </a:lnTo>
                <a:lnTo>
                  <a:pt x="24116" y="44985"/>
                </a:lnTo>
                <a:lnTo>
                  <a:pt x="28701" y="37845"/>
                </a:lnTo>
                <a:lnTo>
                  <a:pt x="32887" y="30579"/>
                </a:lnTo>
                <a:lnTo>
                  <a:pt x="36560" y="23145"/>
                </a:lnTo>
                <a:lnTo>
                  <a:pt x="40114" y="15664"/>
                </a:lnTo>
                <a:lnTo>
                  <a:pt x="43941" y="8254"/>
                </a:lnTo>
                <a:lnTo>
                  <a:pt x="46100" y="5460"/>
                </a:lnTo>
                <a:lnTo>
                  <a:pt x="47878" y="2793"/>
                </a:lnTo>
                <a:lnTo>
                  <a:pt x="49783" y="0"/>
                </a:lnTo>
                <a:lnTo>
                  <a:pt x="51657" y="9614"/>
                </a:lnTo>
                <a:lnTo>
                  <a:pt x="52577" y="18716"/>
                </a:lnTo>
                <a:lnTo>
                  <a:pt x="52927" y="27985"/>
                </a:lnTo>
                <a:lnTo>
                  <a:pt x="53085" y="38100"/>
                </a:lnTo>
                <a:lnTo>
                  <a:pt x="53385" y="56899"/>
                </a:lnTo>
                <a:lnTo>
                  <a:pt x="53768" y="75723"/>
                </a:lnTo>
                <a:lnTo>
                  <a:pt x="54032" y="94499"/>
                </a:lnTo>
                <a:lnTo>
                  <a:pt x="53975" y="113156"/>
                </a:lnTo>
                <a:lnTo>
                  <a:pt x="54225" y="134814"/>
                </a:lnTo>
                <a:lnTo>
                  <a:pt x="55117" y="156400"/>
                </a:lnTo>
                <a:lnTo>
                  <a:pt x="56296" y="177986"/>
                </a:lnTo>
                <a:lnTo>
                  <a:pt x="57403" y="199644"/>
                </a:lnTo>
                <a:lnTo>
                  <a:pt x="58342" y="215136"/>
                </a:lnTo>
                <a:lnTo>
                  <a:pt x="59769" y="230222"/>
                </a:lnTo>
                <a:lnTo>
                  <a:pt x="61600" y="245188"/>
                </a:lnTo>
                <a:lnTo>
                  <a:pt x="63753" y="260324"/>
                </a:lnTo>
                <a:lnTo>
                  <a:pt x="64549" y="267692"/>
                </a:lnTo>
                <a:lnTo>
                  <a:pt x="64881" y="275145"/>
                </a:lnTo>
                <a:lnTo>
                  <a:pt x="65093" y="282655"/>
                </a:lnTo>
                <a:lnTo>
                  <a:pt x="65531" y="290194"/>
                </a:lnTo>
                <a:lnTo>
                  <a:pt x="66538" y="298257"/>
                </a:lnTo>
                <a:lnTo>
                  <a:pt x="66817" y="305092"/>
                </a:lnTo>
                <a:lnTo>
                  <a:pt x="64549" y="310726"/>
                </a:lnTo>
                <a:lnTo>
                  <a:pt x="57911" y="315188"/>
                </a:lnTo>
                <a:lnTo>
                  <a:pt x="49198" y="317603"/>
                </a:lnTo>
                <a:lnTo>
                  <a:pt x="40401" y="318046"/>
                </a:lnTo>
                <a:lnTo>
                  <a:pt x="31533" y="317288"/>
                </a:lnTo>
                <a:lnTo>
                  <a:pt x="22605" y="316102"/>
                </a:lnTo>
                <a:lnTo>
                  <a:pt x="14097" y="315188"/>
                </a:lnTo>
                <a:lnTo>
                  <a:pt x="8000" y="315188"/>
                </a:lnTo>
                <a:lnTo>
                  <a:pt x="0" y="315188"/>
                </a:lnTo>
                <a:lnTo>
                  <a:pt x="15873" y="317369"/>
                </a:lnTo>
                <a:lnTo>
                  <a:pt x="31638" y="318236"/>
                </a:lnTo>
                <a:lnTo>
                  <a:pt x="47523" y="318188"/>
                </a:lnTo>
                <a:lnTo>
                  <a:pt x="63753" y="317626"/>
                </a:lnTo>
                <a:lnTo>
                  <a:pt x="85986" y="316850"/>
                </a:lnTo>
                <a:lnTo>
                  <a:pt x="108267" y="315988"/>
                </a:lnTo>
                <a:lnTo>
                  <a:pt x="130548" y="315183"/>
                </a:lnTo>
                <a:lnTo>
                  <a:pt x="152780" y="314578"/>
                </a:lnTo>
                <a:lnTo>
                  <a:pt x="159160" y="314921"/>
                </a:lnTo>
                <a:lnTo>
                  <a:pt x="166862" y="315722"/>
                </a:lnTo>
                <a:lnTo>
                  <a:pt x="174444" y="315950"/>
                </a:lnTo>
                <a:lnTo>
                  <a:pt x="180466" y="314578"/>
                </a:lnTo>
                <a:lnTo>
                  <a:pt x="184150" y="310921"/>
                </a:lnTo>
                <a:lnTo>
                  <a:pt x="187198" y="307568"/>
                </a:lnTo>
                <a:lnTo>
                  <a:pt x="190500" y="3042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03633" y="3027933"/>
            <a:ext cx="147320" cy="288925"/>
          </a:xfrm>
          <a:custGeom>
            <a:avLst/>
            <a:gdLst/>
            <a:ahLst/>
            <a:cxnLst/>
            <a:rect l="l" t="t" r="r" b="b"/>
            <a:pathLst>
              <a:path w="147319" h="288925">
                <a:moveTo>
                  <a:pt x="805" y="0"/>
                </a:moveTo>
                <a:lnTo>
                  <a:pt x="0" y="8032"/>
                </a:lnTo>
                <a:lnTo>
                  <a:pt x="742" y="14731"/>
                </a:lnTo>
                <a:lnTo>
                  <a:pt x="2341" y="21431"/>
                </a:lnTo>
                <a:lnTo>
                  <a:pt x="4107" y="29463"/>
                </a:lnTo>
                <a:lnTo>
                  <a:pt x="9598" y="72685"/>
                </a:lnTo>
                <a:lnTo>
                  <a:pt x="12616" y="117601"/>
                </a:lnTo>
                <a:lnTo>
                  <a:pt x="13096" y="145180"/>
                </a:lnTo>
                <a:lnTo>
                  <a:pt x="13029" y="172688"/>
                </a:lnTo>
                <a:lnTo>
                  <a:pt x="13009" y="200148"/>
                </a:lnTo>
                <a:lnTo>
                  <a:pt x="13632" y="227583"/>
                </a:lnTo>
                <a:lnTo>
                  <a:pt x="14220" y="235078"/>
                </a:lnTo>
                <a:lnTo>
                  <a:pt x="15283" y="242395"/>
                </a:lnTo>
                <a:lnTo>
                  <a:pt x="16347" y="249640"/>
                </a:lnTo>
                <a:lnTo>
                  <a:pt x="16934" y="256920"/>
                </a:lnTo>
                <a:lnTo>
                  <a:pt x="16934" y="263651"/>
                </a:lnTo>
                <a:lnTo>
                  <a:pt x="16934" y="265683"/>
                </a:lnTo>
                <a:lnTo>
                  <a:pt x="16680" y="270255"/>
                </a:lnTo>
                <a:lnTo>
                  <a:pt x="13229" y="226196"/>
                </a:lnTo>
                <a:lnTo>
                  <a:pt x="13267" y="214550"/>
                </a:lnTo>
                <a:lnTo>
                  <a:pt x="17458" y="166766"/>
                </a:lnTo>
                <a:lnTo>
                  <a:pt x="31698" y="124110"/>
                </a:lnTo>
                <a:lnTo>
                  <a:pt x="49573" y="114553"/>
                </a:lnTo>
                <a:lnTo>
                  <a:pt x="56632" y="115550"/>
                </a:lnTo>
                <a:lnTo>
                  <a:pt x="90785" y="144319"/>
                </a:lnTo>
                <a:lnTo>
                  <a:pt x="94618" y="154430"/>
                </a:lnTo>
                <a:lnTo>
                  <a:pt x="94404" y="165480"/>
                </a:lnTo>
                <a:lnTo>
                  <a:pt x="72433" y="204724"/>
                </a:lnTo>
                <a:lnTo>
                  <a:pt x="70909" y="206882"/>
                </a:lnTo>
                <a:lnTo>
                  <a:pt x="64178" y="210312"/>
                </a:lnTo>
                <a:lnTo>
                  <a:pt x="74961" y="217483"/>
                </a:lnTo>
                <a:lnTo>
                  <a:pt x="85673" y="224345"/>
                </a:lnTo>
                <a:lnTo>
                  <a:pt x="96146" y="231493"/>
                </a:lnTo>
                <a:lnTo>
                  <a:pt x="125825" y="260613"/>
                </a:lnTo>
                <a:lnTo>
                  <a:pt x="137870" y="279574"/>
                </a:lnTo>
                <a:lnTo>
                  <a:pt x="140882" y="283993"/>
                </a:lnTo>
                <a:lnTo>
                  <a:pt x="146728" y="2889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528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3554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latin typeface="Modern No. 20"/>
                <a:cs typeface="Modern No. 20"/>
              </a:rPr>
              <a:t>Lagrange</a:t>
            </a:r>
            <a:r>
              <a:rPr sz="4000" spc="-1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multipliers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457" y="3086735"/>
            <a:ext cx="1815464" cy="59055"/>
          </a:xfrm>
          <a:custGeom>
            <a:avLst/>
            <a:gdLst/>
            <a:ahLst/>
            <a:cxnLst/>
            <a:rect l="l" t="t" r="r" b="b"/>
            <a:pathLst>
              <a:path w="1815464" h="59055">
                <a:moveTo>
                  <a:pt x="17678" y="58547"/>
                </a:moveTo>
                <a:lnTo>
                  <a:pt x="11582" y="52069"/>
                </a:lnTo>
                <a:lnTo>
                  <a:pt x="6400" y="48132"/>
                </a:lnTo>
                <a:lnTo>
                  <a:pt x="0" y="41782"/>
                </a:lnTo>
                <a:lnTo>
                  <a:pt x="45991" y="36389"/>
                </a:lnTo>
                <a:lnTo>
                  <a:pt x="106427" y="32605"/>
                </a:lnTo>
                <a:lnTo>
                  <a:pt x="151371" y="31384"/>
                </a:lnTo>
                <a:lnTo>
                  <a:pt x="196372" y="30855"/>
                </a:lnTo>
                <a:lnTo>
                  <a:pt x="241401" y="30479"/>
                </a:lnTo>
                <a:lnTo>
                  <a:pt x="290832" y="29785"/>
                </a:lnTo>
                <a:lnTo>
                  <a:pt x="340267" y="29142"/>
                </a:lnTo>
                <a:lnTo>
                  <a:pt x="389706" y="28547"/>
                </a:lnTo>
                <a:lnTo>
                  <a:pt x="439148" y="28001"/>
                </a:lnTo>
                <a:lnTo>
                  <a:pt x="488593" y="27501"/>
                </a:lnTo>
                <a:lnTo>
                  <a:pt x="538041" y="27046"/>
                </a:lnTo>
                <a:lnTo>
                  <a:pt x="587491" y="26635"/>
                </a:lnTo>
                <a:lnTo>
                  <a:pt x="636943" y="26266"/>
                </a:lnTo>
                <a:lnTo>
                  <a:pt x="686396" y="25939"/>
                </a:lnTo>
                <a:lnTo>
                  <a:pt x="735851" y="25652"/>
                </a:lnTo>
                <a:lnTo>
                  <a:pt x="785305" y="25404"/>
                </a:lnTo>
                <a:lnTo>
                  <a:pt x="834760" y="25193"/>
                </a:lnTo>
                <a:lnTo>
                  <a:pt x="884215" y="25017"/>
                </a:lnTo>
                <a:lnTo>
                  <a:pt x="933668" y="24877"/>
                </a:lnTo>
                <a:lnTo>
                  <a:pt x="983121" y="24770"/>
                </a:lnTo>
                <a:lnTo>
                  <a:pt x="1032572" y="24696"/>
                </a:lnTo>
                <a:lnTo>
                  <a:pt x="1082021" y="24652"/>
                </a:lnTo>
                <a:lnTo>
                  <a:pt x="1131468" y="24637"/>
                </a:lnTo>
                <a:lnTo>
                  <a:pt x="1179396" y="25235"/>
                </a:lnTo>
                <a:lnTo>
                  <a:pt x="1227714" y="26783"/>
                </a:lnTo>
                <a:lnTo>
                  <a:pt x="1276320" y="28913"/>
                </a:lnTo>
                <a:lnTo>
                  <a:pt x="1325117" y="31258"/>
                </a:lnTo>
                <a:lnTo>
                  <a:pt x="1374006" y="33448"/>
                </a:lnTo>
                <a:lnTo>
                  <a:pt x="1422887" y="35117"/>
                </a:lnTo>
                <a:lnTo>
                  <a:pt x="1471662" y="35895"/>
                </a:lnTo>
                <a:lnTo>
                  <a:pt x="1520230" y="35415"/>
                </a:lnTo>
                <a:lnTo>
                  <a:pt x="1568494" y="33309"/>
                </a:lnTo>
                <a:lnTo>
                  <a:pt x="1616354" y="29210"/>
                </a:lnTo>
                <a:lnTo>
                  <a:pt x="1666269" y="22270"/>
                </a:lnTo>
                <a:lnTo>
                  <a:pt x="1715731" y="13700"/>
                </a:lnTo>
                <a:lnTo>
                  <a:pt x="1765194" y="5582"/>
                </a:lnTo>
                <a:lnTo>
                  <a:pt x="181510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6586" y="3250644"/>
            <a:ext cx="347980" cy="495934"/>
          </a:xfrm>
          <a:custGeom>
            <a:avLst/>
            <a:gdLst/>
            <a:ahLst/>
            <a:cxnLst/>
            <a:rect l="l" t="t" r="r" b="b"/>
            <a:pathLst>
              <a:path w="347980" h="495935">
                <a:moveTo>
                  <a:pt x="42367" y="64690"/>
                </a:moveTo>
                <a:lnTo>
                  <a:pt x="57912" y="28749"/>
                </a:lnTo>
                <a:lnTo>
                  <a:pt x="102338" y="6193"/>
                </a:lnTo>
                <a:lnTo>
                  <a:pt x="141986" y="9"/>
                </a:lnTo>
                <a:lnTo>
                  <a:pt x="165915" y="0"/>
                </a:lnTo>
                <a:lnTo>
                  <a:pt x="189774" y="2395"/>
                </a:lnTo>
                <a:lnTo>
                  <a:pt x="239333" y="14993"/>
                </a:lnTo>
                <a:lnTo>
                  <a:pt x="285379" y="42425"/>
                </a:lnTo>
                <a:lnTo>
                  <a:pt x="327504" y="98650"/>
                </a:lnTo>
                <a:lnTo>
                  <a:pt x="341570" y="140504"/>
                </a:lnTo>
                <a:lnTo>
                  <a:pt x="347826" y="184949"/>
                </a:lnTo>
                <a:lnTo>
                  <a:pt x="347383" y="229729"/>
                </a:lnTo>
                <a:lnTo>
                  <a:pt x="341350" y="272589"/>
                </a:lnTo>
                <a:lnTo>
                  <a:pt x="322586" y="334089"/>
                </a:lnTo>
                <a:lnTo>
                  <a:pt x="292582" y="390826"/>
                </a:lnTo>
                <a:lnTo>
                  <a:pt x="257292" y="435260"/>
                </a:lnTo>
                <a:lnTo>
                  <a:pt x="213334" y="471217"/>
                </a:lnTo>
                <a:lnTo>
                  <a:pt x="173983" y="488866"/>
                </a:lnTo>
                <a:lnTo>
                  <a:pt x="132079" y="495823"/>
                </a:lnTo>
                <a:lnTo>
                  <a:pt x="90119" y="491112"/>
                </a:lnTo>
                <a:lnTo>
                  <a:pt x="50596" y="473757"/>
                </a:lnTo>
                <a:lnTo>
                  <a:pt x="13754" y="437324"/>
                </a:lnTo>
                <a:lnTo>
                  <a:pt x="0" y="388413"/>
                </a:lnTo>
                <a:lnTo>
                  <a:pt x="2638" y="372149"/>
                </a:lnTo>
                <a:lnTo>
                  <a:pt x="28956" y="330501"/>
                </a:lnTo>
                <a:lnTo>
                  <a:pt x="65903" y="312945"/>
                </a:lnTo>
                <a:lnTo>
                  <a:pt x="103870" y="306514"/>
                </a:lnTo>
                <a:lnTo>
                  <a:pt x="145357" y="311276"/>
                </a:lnTo>
                <a:lnTo>
                  <a:pt x="153628" y="313588"/>
                </a:lnTo>
                <a:lnTo>
                  <a:pt x="161899" y="315769"/>
                </a:lnTo>
                <a:lnTo>
                  <a:pt x="169519" y="317674"/>
                </a:lnTo>
                <a:lnTo>
                  <a:pt x="175615" y="318309"/>
                </a:lnTo>
                <a:lnTo>
                  <a:pt x="182854" y="3191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4910" y="3113532"/>
            <a:ext cx="435609" cy="25400"/>
          </a:xfrm>
          <a:custGeom>
            <a:avLst/>
            <a:gdLst/>
            <a:ahLst/>
            <a:cxnLst/>
            <a:rect l="l" t="t" r="r" b="b"/>
            <a:pathLst>
              <a:path w="435610" h="25400">
                <a:moveTo>
                  <a:pt x="0" y="15875"/>
                </a:moveTo>
                <a:lnTo>
                  <a:pt x="42158" y="3897"/>
                </a:lnTo>
                <a:lnTo>
                  <a:pt x="54625" y="3873"/>
                </a:lnTo>
                <a:lnTo>
                  <a:pt x="67022" y="4325"/>
                </a:lnTo>
                <a:lnTo>
                  <a:pt x="79501" y="4825"/>
                </a:lnTo>
                <a:lnTo>
                  <a:pt x="99345" y="6373"/>
                </a:lnTo>
                <a:lnTo>
                  <a:pt x="119094" y="8445"/>
                </a:lnTo>
                <a:lnTo>
                  <a:pt x="138795" y="10612"/>
                </a:lnTo>
                <a:lnTo>
                  <a:pt x="158495" y="12445"/>
                </a:lnTo>
                <a:lnTo>
                  <a:pt x="180363" y="14509"/>
                </a:lnTo>
                <a:lnTo>
                  <a:pt x="202184" y="16763"/>
                </a:lnTo>
                <a:lnTo>
                  <a:pt x="224004" y="19018"/>
                </a:lnTo>
                <a:lnTo>
                  <a:pt x="245871" y="21081"/>
                </a:lnTo>
                <a:lnTo>
                  <a:pt x="284162" y="23669"/>
                </a:lnTo>
                <a:lnTo>
                  <a:pt x="322452" y="25018"/>
                </a:lnTo>
                <a:lnTo>
                  <a:pt x="339292" y="25147"/>
                </a:lnTo>
                <a:lnTo>
                  <a:pt x="356107" y="24812"/>
                </a:lnTo>
                <a:lnTo>
                  <a:pt x="372923" y="24358"/>
                </a:lnTo>
                <a:lnTo>
                  <a:pt x="389763" y="24129"/>
                </a:lnTo>
                <a:lnTo>
                  <a:pt x="397718" y="23806"/>
                </a:lnTo>
                <a:lnTo>
                  <a:pt x="405590" y="23447"/>
                </a:lnTo>
                <a:lnTo>
                  <a:pt x="413390" y="23112"/>
                </a:lnTo>
                <a:lnTo>
                  <a:pt x="421131" y="22859"/>
                </a:lnTo>
                <a:lnTo>
                  <a:pt x="431212" y="20663"/>
                </a:lnTo>
                <a:lnTo>
                  <a:pt x="435006" y="16240"/>
                </a:lnTo>
                <a:lnTo>
                  <a:pt x="434848" y="9411"/>
                </a:lnTo>
                <a:lnTo>
                  <a:pt x="43306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4175" y="3420745"/>
            <a:ext cx="325755" cy="294640"/>
          </a:xfrm>
          <a:custGeom>
            <a:avLst/>
            <a:gdLst/>
            <a:ahLst/>
            <a:cxnLst/>
            <a:rect l="l" t="t" r="r" b="b"/>
            <a:pathLst>
              <a:path w="325755" h="294639">
                <a:moveTo>
                  <a:pt x="7619" y="20700"/>
                </a:moveTo>
                <a:lnTo>
                  <a:pt x="5206" y="20192"/>
                </a:lnTo>
                <a:lnTo>
                  <a:pt x="2667" y="19812"/>
                </a:lnTo>
                <a:lnTo>
                  <a:pt x="0" y="19176"/>
                </a:lnTo>
                <a:lnTo>
                  <a:pt x="2301" y="11590"/>
                </a:lnTo>
                <a:lnTo>
                  <a:pt x="4699" y="5730"/>
                </a:lnTo>
                <a:lnTo>
                  <a:pt x="9858" y="1799"/>
                </a:lnTo>
                <a:lnTo>
                  <a:pt x="20447" y="0"/>
                </a:lnTo>
                <a:lnTo>
                  <a:pt x="31466" y="1595"/>
                </a:lnTo>
                <a:lnTo>
                  <a:pt x="74838" y="30851"/>
                </a:lnTo>
                <a:lnTo>
                  <a:pt x="99949" y="77088"/>
                </a:lnTo>
                <a:lnTo>
                  <a:pt x="108283" y="120094"/>
                </a:lnTo>
                <a:lnTo>
                  <a:pt x="110617" y="163956"/>
                </a:lnTo>
                <a:lnTo>
                  <a:pt x="111404" y="183818"/>
                </a:lnTo>
                <a:lnTo>
                  <a:pt x="114599" y="223303"/>
                </a:lnTo>
                <a:lnTo>
                  <a:pt x="125920" y="270255"/>
                </a:lnTo>
                <a:lnTo>
                  <a:pt x="163708" y="290873"/>
                </a:lnTo>
                <a:lnTo>
                  <a:pt x="181498" y="284638"/>
                </a:lnTo>
                <a:lnTo>
                  <a:pt x="224889" y="250537"/>
                </a:lnTo>
                <a:lnTo>
                  <a:pt x="256286" y="207263"/>
                </a:lnTo>
                <a:lnTo>
                  <a:pt x="273931" y="164705"/>
                </a:lnTo>
                <a:lnTo>
                  <a:pt x="282130" y="123015"/>
                </a:lnTo>
                <a:lnTo>
                  <a:pt x="284783" y="75285"/>
                </a:lnTo>
                <a:lnTo>
                  <a:pt x="281120" y="33831"/>
                </a:lnTo>
                <a:lnTo>
                  <a:pt x="277622" y="13080"/>
                </a:lnTo>
                <a:lnTo>
                  <a:pt x="276580" y="23979"/>
                </a:lnTo>
                <a:lnTo>
                  <a:pt x="277780" y="74957"/>
                </a:lnTo>
                <a:lnTo>
                  <a:pt x="284352" y="129285"/>
                </a:lnTo>
                <a:lnTo>
                  <a:pt x="287506" y="148556"/>
                </a:lnTo>
                <a:lnTo>
                  <a:pt x="290433" y="168005"/>
                </a:lnTo>
                <a:lnTo>
                  <a:pt x="293050" y="187525"/>
                </a:lnTo>
                <a:lnTo>
                  <a:pt x="295275" y="207009"/>
                </a:lnTo>
                <a:lnTo>
                  <a:pt x="297799" y="224799"/>
                </a:lnTo>
                <a:lnTo>
                  <a:pt x="301085" y="242744"/>
                </a:lnTo>
                <a:lnTo>
                  <a:pt x="304990" y="260570"/>
                </a:lnTo>
                <a:lnTo>
                  <a:pt x="309372" y="278002"/>
                </a:lnTo>
                <a:lnTo>
                  <a:pt x="313055" y="292607"/>
                </a:lnTo>
                <a:lnTo>
                  <a:pt x="313055" y="294131"/>
                </a:lnTo>
                <a:lnTo>
                  <a:pt x="316992" y="290448"/>
                </a:lnTo>
                <a:lnTo>
                  <a:pt x="322706" y="284352"/>
                </a:lnTo>
                <a:lnTo>
                  <a:pt x="324612" y="282574"/>
                </a:lnTo>
                <a:lnTo>
                  <a:pt x="325755" y="2767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3997" y="3593046"/>
            <a:ext cx="148590" cy="198755"/>
          </a:xfrm>
          <a:custGeom>
            <a:avLst/>
            <a:gdLst/>
            <a:ahLst/>
            <a:cxnLst/>
            <a:rect l="l" t="t" r="r" b="b"/>
            <a:pathLst>
              <a:path w="148589" h="198754">
                <a:moveTo>
                  <a:pt x="16107" y="20992"/>
                </a:moveTo>
                <a:lnTo>
                  <a:pt x="1821" y="70548"/>
                </a:lnTo>
                <a:lnTo>
                  <a:pt x="0" y="98952"/>
                </a:lnTo>
                <a:lnTo>
                  <a:pt x="232" y="113321"/>
                </a:lnTo>
                <a:lnTo>
                  <a:pt x="2893" y="156898"/>
                </a:lnTo>
                <a:lnTo>
                  <a:pt x="7344" y="198665"/>
                </a:lnTo>
                <a:lnTo>
                  <a:pt x="8397" y="187029"/>
                </a:lnTo>
                <a:lnTo>
                  <a:pt x="9392" y="175392"/>
                </a:lnTo>
                <a:lnTo>
                  <a:pt x="10505" y="163804"/>
                </a:lnTo>
                <a:lnTo>
                  <a:pt x="21822" y="103225"/>
                </a:lnTo>
                <a:lnTo>
                  <a:pt x="37443" y="55663"/>
                </a:lnTo>
                <a:lnTo>
                  <a:pt x="55552" y="19391"/>
                </a:lnTo>
                <a:lnTo>
                  <a:pt x="81920" y="0"/>
                </a:lnTo>
                <a:lnTo>
                  <a:pt x="89005" y="2704"/>
                </a:lnTo>
                <a:lnTo>
                  <a:pt x="99982" y="10110"/>
                </a:lnTo>
                <a:lnTo>
                  <a:pt x="108436" y="19087"/>
                </a:lnTo>
                <a:lnTo>
                  <a:pt x="115937" y="28922"/>
                </a:lnTo>
                <a:lnTo>
                  <a:pt x="124057" y="38899"/>
                </a:lnTo>
                <a:lnTo>
                  <a:pt x="129665" y="44344"/>
                </a:lnTo>
                <a:lnTo>
                  <a:pt x="135296" y="48551"/>
                </a:lnTo>
                <a:lnTo>
                  <a:pt x="141309" y="51901"/>
                </a:lnTo>
                <a:lnTo>
                  <a:pt x="148060" y="547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6922" y="3602990"/>
            <a:ext cx="136525" cy="205104"/>
          </a:xfrm>
          <a:custGeom>
            <a:avLst/>
            <a:gdLst/>
            <a:ahLst/>
            <a:cxnLst/>
            <a:rect l="l" t="t" r="r" b="b"/>
            <a:pathLst>
              <a:path w="136525" h="205104">
                <a:moveTo>
                  <a:pt x="136270" y="0"/>
                </a:moveTo>
                <a:lnTo>
                  <a:pt x="131433" y="6808"/>
                </a:lnTo>
                <a:lnTo>
                  <a:pt x="127000" y="7699"/>
                </a:lnTo>
                <a:lnTo>
                  <a:pt x="120947" y="5661"/>
                </a:lnTo>
                <a:lnTo>
                  <a:pt x="111251" y="3683"/>
                </a:lnTo>
                <a:lnTo>
                  <a:pt x="102362" y="2613"/>
                </a:lnTo>
                <a:lnTo>
                  <a:pt x="92424" y="1508"/>
                </a:lnTo>
                <a:lnTo>
                  <a:pt x="82534" y="950"/>
                </a:lnTo>
                <a:lnTo>
                  <a:pt x="73786" y="1524"/>
                </a:lnTo>
                <a:lnTo>
                  <a:pt x="37591" y="20828"/>
                </a:lnTo>
                <a:lnTo>
                  <a:pt x="32307" y="30866"/>
                </a:lnTo>
                <a:lnTo>
                  <a:pt x="32369" y="39512"/>
                </a:lnTo>
                <a:lnTo>
                  <a:pt x="36788" y="47420"/>
                </a:lnTo>
                <a:lnTo>
                  <a:pt x="44576" y="55245"/>
                </a:lnTo>
                <a:lnTo>
                  <a:pt x="55177" y="63249"/>
                </a:lnTo>
                <a:lnTo>
                  <a:pt x="66039" y="70802"/>
                </a:lnTo>
                <a:lnTo>
                  <a:pt x="76616" y="78640"/>
                </a:lnTo>
                <a:lnTo>
                  <a:pt x="106044" y="110283"/>
                </a:lnTo>
                <a:lnTo>
                  <a:pt x="118871" y="137160"/>
                </a:lnTo>
                <a:lnTo>
                  <a:pt x="118177" y="149909"/>
                </a:lnTo>
                <a:lnTo>
                  <a:pt x="97281" y="185039"/>
                </a:lnTo>
                <a:lnTo>
                  <a:pt x="52831" y="204597"/>
                </a:lnTo>
                <a:lnTo>
                  <a:pt x="43539" y="204394"/>
                </a:lnTo>
                <a:lnTo>
                  <a:pt x="6397" y="183356"/>
                </a:lnTo>
                <a:lnTo>
                  <a:pt x="0" y="164084"/>
                </a:lnTo>
                <a:lnTo>
                  <a:pt x="0" y="161290"/>
                </a:lnTo>
                <a:lnTo>
                  <a:pt x="1269" y="1567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5793" y="2649166"/>
            <a:ext cx="143510" cy="487045"/>
          </a:xfrm>
          <a:custGeom>
            <a:avLst/>
            <a:gdLst/>
            <a:ahLst/>
            <a:cxnLst/>
            <a:rect l="l" t="t" r="r" b="b"/>
            <a:pathLst>
              <a:path w="143509" h="487044">
                <a:moveTo>
                  <a:pt x="0" y="49202"/>
                </a:moveTo>
                <a:lnTo>
                  <a:pt x="29845" y="12626"/>
                </a:lnTo>
                <a:lnTo>
                  <a:pt x="67153" y="0"/>
                </a:lnTo>
                <a:lnTo>
                  <a:pt x="79882" y="1069"/>
                </a:lnTo>
                <a:lnTo>
                  <a:pt x="120459" y="29894"/>
                </a:lnTo>
                <a:lnTo>
                  <a:pt x="137312" y="68830"/>
                </a:lnTo>
                <a:lnTo>
                  <a:pt x="143031" y="123483"/>
                </a:lnTo>
                <a:lnTo>
                  <a:pt x="142366" y="149786"/>
                </a:lnTo>
                <a:lnTo>
                  <a:pt x="132333" y="222128"/>
                </a:lnTo>
                <a:lnTo>
                  <a:pt x="114300" y="293042"/>
                </a:lnTo>
                <a:lnTo>
                  <a:pt x="100060" y="336863"/>
                </a:lnTo>
                <a:lnTo>
                  <a:pt x="83724" y="380434"/>
                </a:lnTo>
                <a:lnTo>
                  <a:pt x="65150" y="423076"/>
                </a:lnTo>
                <a:lnTo>
                  <a:pt x="44196" y="464111"/>
                </a:lnTo>
                <a:lnTo>
                  <a:pt x="34284" y="481131"/>
                </a:lnTo>
                <a:lnTo>
                  <a:pt x="30860" y="4869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0798" y="2758185"/>
            <a:ext cx="65405" cy="415925"/>
          </a:xfrm>
          <a:custGeom>
            <a:avLst/>
            <a:gdLst/>
            <a:ahLst/>
            <a:cxnLst/>
            <a:rect l="l" t="t" r="r" b="b"/>
            <a:pathLst>
              <a:path w="65404" h="415925">
                <a:moveTo>
                  <a:pt x="1524" y="13335"/>
                </a:moveTo>
                <a:lnTo>
                  <a:pt x="0" y="6985"/>
                </a:lnTo>
                <a:lnTo>
                  <a:pt x="0" y="4190"/>
                </a:lnTo>
                <a:lnTo>
                  <a:pt x="3048" y="0"/>
                </a:lnTo>
                <a:lnTo>
                  <a:pt x="7286" y="10709"/>
                </a:lnTo>
                <a:lnTo>
                  <a:pt x="9810" y="21288"/>
                </a:lnTo>
                <a:lnTo>
                  <a:pt x="11620" y="32271"/>
                </a:lnTo>
                <a:lnTo>
                  <a:pt x="13716" y="44196"/>
                </a:lnTo>
                <a:lnTo>
                  <a:pt x="17827" y="67109"/>
                </a:lnTo>
                <a:lnTo>
                  <a:pt x="21272" y="90154"/>
                </a:lnTo>
                <a:lnTo>
                  <a:pt x="24431" y="113365"/>
                </a:lnTo>
                <a:lnTo>
                  <a:pt x="27685" y="136778"/>
                </a:lnTo>
                <a:lnTo>
                  <a:pt x="32063" y="167429"/>
                </a:lnTo>
                <a:lnTo>
                  <a:pt x="35750" y="198056"/>
                </a:lnTo>
                <a:lnTo>
                  <a:pt x="39151" y="228683"/>
                </a:lnTo>
                <a:lnTo>
                  <a:pt x="42672" y="259334"/>
                </a:lnTo>
                <a:lnTo>
                  <a:pt x="48942" y="310975"/>
                </a:lnTo>
                <a:lnTo>
                  <a:pt x="55499" y="362712"/>
                </a:lnTo>
                <a:lnTo>
                  <a:pt x="63642" y="407556"/>
                </a:lnTo>
                <a:lnTo>
                  <a:pt x="65150" y="415671"/>
                </a:lnTo>
                <a:lnTo>
                  <a:pt x="60578" y="408686"/>
                </a:lnTo>
                <a:lnTo>
                  <a:pt x="59435" y="405891"/>
                </a:lnTo>
                <a:lnTo>
                  <a:pt x="58800" y="4001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0118" y="3080680"/>
            <a:ext cx="77470" cy="196850"/>
          </a:xfrm>
          <a:custGeom>
            <a:avLst/>
            <a:gdLst/>
            <a:ahLst/>
            <a:cxnLst/>
            <a:rect l="l" t="t" r="r" b="b"/>
            <a:pathLst>
              <a:path w="77470" h="196850">
                <a:moveTo>
                  <a:pt x="76453" y="27009"/>
                </a:moveTo>
                <a:lnTo>
                  <a:pt x="53040" y="0"/>
                </a:lnTo>
                <a:lnTo>
                  <a:pt x="45323" y="609"/>
                </a:lnTo>
                <a:lnTo>
                  <a:pt x="11763" y="20897"/>
                </a:lnTo>
                <a:lnTo>
                  <a:pt x="3936" y="42884"/>
                </a:lnTo>
                <a:lnTo>
                  <a:pt x="6865" y="51875"/>
                </a:lnTo>
                <a:lnTo>
                  <a:pt x="11747" y="59854"/>
                </a:lnTo>
                <a:lnTo>
                  <a:pt x="17581" y="67190"/>
                </a:lnTo>
                <a:lnTo>
                  <a:pt x="23367" y="74253"/>
                </a:lnTo>
                <a:lnTo>
                  <a:pt x="37631" y="92700"/>
                </a:lnTo>
                <a:lnTo>
                  <a:pt x="51561" y="112956"/>
                </a:lnTo>
                <a:lnTo>
                  <a:pt x="62444" y="134689"/>
                </a:lnTo>
                <a:lnTo>
                  <a:pt x="67563" y="157565"/>
                </a:lnTo>
                <a:lnTo>
                  <a:pt x="66841" y="167534"/>
                </a:lnTo>
                <a:lnTo>
                  <a:pt x="32019" y="196030"/>
                </a:lnTo>
                <a:lnTo>
                  <a:pt x="22211" y="196556"/>
                </a:lnTo>
                <a:lnTo>
                  <a:pt x="12700" y="195665"/>
                </a:lnTo>
                <a:lnTo>
                  <a:pt x="4929" y="191992"/>
                </a:lnTo>
                <a:lnTo>
                  <a:pt x="1206" y="185616"/>
                </a:lnTo>
                <a:lnTo>
                  <a:pt x="55" y="177788"/>
                </a:lnTo>
                <a:lnTo>
                  <a:pt x="0" y="1697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13064" y="2914523"/>
            <a:ext cx="128270" cy="23495"/>
          </a:xfrm>
          <a:custGeom>
            <a:avLst/>
            <a:gdLst/>
            <a:ahLst/>
            <a:cxnLst/>
            <a:rect l="l" t="t" r="r" b="b"/>
            <a:pathLst>
              <a:path w="128270" h="23494">
                <a:moveTo>
                  <a:pt x="6350" y="888"/>
                </a:moveTo>
                <a:lnTo>
                  <a:pt x="4317" y="635"/>
                </a:lnTo>
                <a:lnTo>
                  <a:pt x="2158" y="253"/>
                </a:lnTo>
                <a:lnTo>
                  <a:pt x="0" y="0"/>
                </a:lnTo>
                <a:lnTo>
                  <a:pt x="9251" y="1023"/>
                </a:lnTo>
                <a:lnTo>
                  <a:pt x="18383" y="2857"/>
                </a:lnTo>
                <a:lnTo>
                  <a:pt x="27467" y="5072"/>
                </a:lnTo>
                <a:lnTo>
                  <a:pt x="36575" y="7238"/>
                </a:lnTo>
                <a:lnTo>
                  <a:pt x="52389" y="10425"/>
                </a:lnTo>
                <a:lnTo>
                  <a:pt x="68500" y="13017"/>
                </a:lnTo>
                <a:lnTo>
                  <a:pt x="84492" y="15704"/>
                </a:lnTo>
                <a:lnTo>
                  <a:pt x="99949" y="19176"/>
                </a:lnTo>
                <a:lnTo>
                  <a:pt x="106759" y="21042"/>
                </a:lnTo>
                <a:lnTo>
                  <a:pt x="113283" y="22193"/>
                </a:lnTo>
                <a:lnTo>
                  <a:pt x="120094" y="22820"/>
                </a:lnTo>
                <a:lnTo>
                  <a:pt x="127761" y="231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16746" y="3034919"/>
            <a:ext cx="165735" cy="15240"/>
          </a:xfrm>
          <a:custGeom>
            <a:avLst/>
            <a:gdLst/>
            <a:ahLst/>
            <a:cxnLst/>
            <a:rect l="l" t="t" r="r" b="b"/>
            <a:pathLst>
              <a:path w="165734" h="15239">
                <a:moveTo>
                  <a:pt x="0" y="0"/>
                </a:moveTo>
                <a:lnTo>
                  <a:pt x="49022" y="8762"/>
                </a:lnTo>
                <a:lnTo>
                  <a:pt x="95152" y="13138"/>
                </a:lnTo>
                <a:lnTo>
                  <a:pt x="110617" y="13715"/>
                </a:lnTo>
                <a:lnTo>
                  <a:pt x="123055" y="14208"/>
                </a:lnTo>
                <a:lnTo>
                  <a:pt x="135350" y="14890"/>
                </a:lnTo>
                <a:lnTo>
                  <a:pt x="147693" y="15144"/>
                </a:lnTo>
                <a:lnTo>
                  <a:pt x="160274" y="14350"/>
                </a:lnTo>
                <a:lnTo>
                  <a:pt x="162178" y="13969"/>
                </a:lnTo>
                <a:lnTo>
                  <a:pt x="163956" y="13715"/>
                </a:lnTo>
                <a:lnTo>
                  <a:pt x="165734" y="137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4567" y="2870358"/>
            <a:ext cx="220345" cy="243204"/>
          </a:xfrm>
          <a:custGeom>
            <a:avLst/>
            <a:gdLst/>
            <a:ahLst/>
            <a:cxnLst/>
            <a:rect l="l" t="t" r="r" b="b"/>
            <a:pathLst>
              <a:path w="220345" h="243205">
                <a:moveTo>
                  <a:pt x="65643" y="20415"/>
                </a:moveTo>
                <a:lnTo>
                  <a:pt x="25596" y="25017"/>
                </a:lnTo>
                <a:lnTo>
                  <a:pt x="5826" y="70326"/>
                </a:lnTo>
                <a:lnTo>
                  <a:pt x="0" y="113855"/>
                </a:lnTo>
                <a:lnTo>
                  <a:pt x="664" y="135763"/>
                </a:lnTo>
                <a:lnTo>
                  <a:pt x="16410" y="190966"/>
                </a:lnTo>
                <a:lnTo>
                  <a:pt x="65551" y="233602"/>
                </a:lnTo>
                <a:lnTo>
                  <a:pt x="100314" y="242919"/>
                </a:lnTo>
                <a:lnTo>
                  <a:pt x="135381" y="242693"/>
                </a:lnTo>
                <a:lnTo>
                  <a:pt x="172450" y="232346"/>
                </a:lnTo>
                <a:lnTo>
                  <a:pt x="203326" y="211665"/>
                </a:lnTo>
                <a:lnTo>
                  <a:pt x="219821" y="180435"/>
                </a:lnTo>
                <a:lnTo>
                  <a:pt x="217489" y="147949"/>
                </a:lnTo>
                <a:lnTo>
                  <a:pt x="180869" y="86262"/>
                </a:lnTo>
                <a:lnTo>
                  <a:pt x="137886" y="45180"/>
                </a:lnTo>
                <a:lnTo>
                  <a:pt x="92348" y="17700"/>
                </a:lnTo>
                <a:lnTo>
                  <a:pt x="45116" y="0"/>
                </a:lnTo>
                <a:lnTo>
                  <a:pt x="32462" y="138"/>
                </a:lnTo>
                <a:lnTo>
                  <a:pt x="21701" y="4159"/>
                </a:lnTo>
                <a:lnTo>
                  <a:pt x="19288" y="7207"/>
                </a:lnTo>
                <a:lnTo>
                  <a:pt x="16494" y="10255"/>
                </a:lnTo>
                <a:lnTo>
                  <a:pt x="13446" y="133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9838" y="2734310"/>
            <a:ext cx="133985" cy="485140"/>
          </a:xfrm>
          <a:custGeom>
            <a:avLst/>
            <a:gdLst/>
            <a:ahLst/>
            <a:cxnLst/>
            <a:rect l="l" t="t" r="r" b="b"/>
            <a:pathLst>
              <a:path w="133984" h="485139">
                <a:moveTo>
                  <a:pt x="0" y="0"/>
                </a:moveTo>
                <a:lnTo>
                  <a:pt x="39131" y="37528"/>
                </a:lnTo>
                <a:lnTo>
                  <a:pt x="63404" y="70786"/>
                </a:lnTo>
                <a:lnTo>
                  <a:pt x="88812" y="114696"/>
                </a:lnTo>
                <a:lnTo>
                  <a:pt x="111783" y="170402"/>
                </a:lnTo>
                <a:lnTo>
                  <a:pt x="131555" y="250137"/>
                </a:lnTo>
                <a:lnTo>
                  <a:pt x="133570" y="299754"/>
                </a:lnTo>
                <a:lnTo>
                  <a:pt x="127312" y="348128"/>
                </a:lnTo>
                <a:lnTo>
                  <a:pt x="113020" y="395398"/>
                </a:lnTo>
                <a:lnTo>
                  <a:pt x="90931" y="441705"/>
                </a:lnTo>
                <a:lnTo>
                  <a:pt x="83415" y="456223"/>
                </a:lnTo>
                <a:lnTo>
                  <a:pt x="77279" y="469645"/>
                </a:lnTo>
                <a:lnTo>
                  <a:pt x="73144" y="479925"/>
                </a:lnTo>
                <a:lnTo>
                  <a:pt x="71627" y="4850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36764" y="2965450"/>
            <a:ext cx="166370" cy="20320"/>
          </a:xfrm>
          <a:custGeom>
            <a:avLst/>
            <a:gdLst/>
            <a:ahLst/>
            <a:cxnLst/>
            <a:rect l="l" t="t" r="r" b="b"/>
            <a:pathLst>
              <a:path w="166370" h="20319">
                <a:moveTo>
                  <a:pt x="0" y="0"/>
                </a:moveTo>
                <a:lnTo>
                  <a:pt x="7844" y="1567"/>
                </a:lnTo>
                <a:lnTo>
                  <a:pt x="15319" y="2063"/>
                </a:lnTo>
                <a:lnTo>
                  <a:pt x="22913" y="2035"/>
                </a:lnTo>
                <a:lnTo>
                  <a:pt x="31114" y="2032"/>
                </a:lnTo>
                <a:lnTo>
                  <a:pt x="43898" y="2607"/>
                </a:lnTo>
                <a:lnTo>
                  <a:pt x="56705" y="3301"/>
                </a:lnTo>
                <a:lnTo>
                  <a:pt x="69512" y="3996"/>
                </a:lnTo>
                <a:lnTo>
                  <a:pt x="116782" y="8929"/>
                </a:lnTo>
                <a:lnTo>
                  <a:pt x="135907" y="13604"/>
                </a:lnTo>
                <a:lnTo>
                  <a:pt x="143557" y="15652"/>
                </a:lnTo>
                <a:lnTo>
                  <a:pt x="151183" y="17557"/>
                </a:lnTo>
                <a:lnTo>
                  <a:pt x="158750" y="19176"/>
                </a:lnTo>
                <a:lnTo>
                  <a:pt x="161289" y="19430"/>
                </a:lnTo>
                <a:lnTo>
                  <a:pt x="163956" y="19430"/>
                </a:lnTo>
                <a:lnTo>
                  <a:pt x="166369" y="198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0384" y="2537460"/>
            <a:ext cx="150495" cy="608330"/>
          </a:xfrm>
          <a:custGeom>
            <a:avLst/>
            <a:gdLst/>
            <a:ahLst/>
            <a:cxnLst/>
            <a:rect l="l" t="t" r="r" b="b"/>
            <a:pathLst>
              <a:path w="150495" h="608330">
                <a:moveTo>
                  <a:pt x="42417" y="0"/>
                </a:moveTo>
                <a:lnTo>
                  <a:pt x="18609" y="80392"/>
                </a:lnTo>
                <a:lnTo>
                  <a:pt x="10168" y="127754"/>
                </a:lnTo>
                <a:lnTo>
                  <a:pt x="4513" y="175739"/>
                </a:lnTo>
                <a:lnTo>
                  <a:pt x="1253" y="223833"/>
                </a:lnTo>
                <a:lnTo>
                  <a:pt x="0" y="271525"/>
                </a:lnTo>
                <a:lnTo>
                  <a:pt x="1089" y="325518"/>
                </a:lnTo>
                <a:lnTo>
                  <a:pt x="5381" y="379809"/>
                </a:lnTo>
                <a:lnTo>
                  <a:pt x="13841" y="433456"/>
                </a:lnTo>
                <a:lnTo>
                  <a:pt x="27431" y="485520"/>
                </a:lnTo>
                <a:lnTo>
                  <a:pt x="49672" y="537082"/>
                </a:lnTo>
                <a:lnTo>
                  <a:pt x="82676" y="582167"/>
                </a:lnTo>
                <a:lnTo>
                  <a:pt x="122539" y="606367"/>
                </a:lnTo>
                <a:lnTo>
                  <a:pt x="138049" y="608076"/>
                </a:lnTo>
                <a:lnTo>
                  <a:pt x="142112" y="607187"/>
                </a:lnTo>
                <a:lnTo>
                  <a:pt x="146050" y="606298"/>
                </a:lnTo>
                <a:lnTo>
                  <a:pt x="149987" y="6050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7550" y="2800127"/>
            <a:ext cx="311785" cy="320675"/>
          </a:xfrm>
          <a:custGeom>
            <a:avLst/>
            <a:gdLst/>
            <a:ahLst/>
            <a:cxnLst/>
            <a:rect l="l" t="t" r="r" b="b"/>
            <a:pathLst>
              <a:path w="311785" h="320675">
                <a:moveTo>
                  <a:pt x="0" y="35147"/>
                </a:moveTo>
                <a:lnTo>
                  <a:pt x="35996" y="4222"/>
                </a:lnTo>
                <a:lnTo>
                  <a:pt x="62460" y="0"/>
                </a:lnTo>
                <a:lnTo>
                  <a:pt x="74929" y="2508"/>
                </a:lnTo>
                <a:lnTo>
                  <a:pt x="106237" y="35833"/>
                </a:lnTo>
                <a:lnTo>
                  <a:pt x="113694" y="79644"/>
                </a:lnTo>
                <a:lnTo>
                  <a:pt x="114188" y="109410"/>
                </a:lnTo>
                <a:lnTo>
                  <a:pt x="113278" y="139223"/>
                </a:lnTo>
                <a:lnTo>
                  <a:pt x="112140" y="168370"/>
                </a:lnTo>
                <a:lnTo>
                  <a:pt x="111357" y="197423"/>
                </a:lnTo>
                <a:lnTo>
                  <a:pt x="113409" y="256006"/>
                </a:lnTo>
                <a:lnTo>
                  <a:pt x="124410" y="298936"/>
                </a:lnTo>
                <a:lnTo>
                  <a:pt x="159003" y="320135"/>
                </a:lnTo>
                <a:lnTo>
                  <a:pt x="174972" y="314116"/>
                </a:lnTo>
                <a:lnTo>
                  <a:pt x="210565" y="275558"/>
                </a:lnTo>
                <a:lnTo>
                  <a:pt x="230822" y="235219"/>
                </a:lnTo>
                <a:lnTo>
                  <a:pt x="243839" y="192119"/>
                </a:lnTo>
                <a:lnTo>
                  <a:pt x="250285" y="122237"/>
                </a:lnTo>
                <a:lnTo>
                  <a:pt x="247911" y="86927"/>
                </a:lnTo>
                <a:lnTo>
                  <a:pt x="242824" y="52165"/>
                </a:lnTo>
                <a:lnTo>
                  <a:pt x="241641" y="44644"/>
                </a:lnTo>
                <a:lnTo>
                  <a:pt x="240411" y="37147"/>
                </a:lnTo>
                <a:lnTo>
                  <a:pt x="239180" y="29698"/>
                </a:lnTo>
                <a:lnTo>
                  <a:pt x="237998" y="22320"/>
                </a:lnTo>
                <a:lnTo>
                  <a:pt x="249570" y="70790"/>
                </a:lnTo>
                <a:lnTo>
                  <a:pt x="255154" y="112583"/>
                </a:lnTo>
                <a:lnTo>
                  <a:pt x="260861" y="162982"/>
                </a:lnTo>
                <a:lnTo>
                  <a:pt x="263905" y="188182"/>
                </a:lnTo>
                <a:lnTo>
                  <a:pt x="271938" y="236188"/>
                </a:lnTo>
                <a:lnTo>
                  <a:pt x="287020" y="282670"/>
                </a:lnTo>
                <a:lnTo>
                  <a:pt x="309879" y="311880"/>
                </a:lnTo>
                <a:lnTo>
                  <a:pt x="311785" y="3127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9407" y="3031013"/>
            <a:ext cx="104775" cy="184785"/>
          </a:xfrm>
          <a:custGeom>
            <a:avLst/>
            <a:gdLst/>
            <a:ahLst/>
            <a:cxnLst/>
            <a:rect l="l" t="t" r="r" b="b"/>
            <a:pathLst>
              <a:path w="104775" h="184785">
                <a:moveTo>
                  <a:pt x="1809" y="53816"/>
                </a:moveTo>
                <a:lnTo>
                  <a:pt x="380" y="61333"/>
                </a:lnTo>
                <a:lnTo>
                  <a:pt x="0" y="68516"/>
                </a:lnTo>
                <a:lnTo>
                  <a:pt x="523" y="75747"/>
                </a:lnTo>
                <a:lnTo>
                  <a:pt x="8828" y="122769"/>
                </a:lnTo>
                <a:lnTo>
                  <a:pt x="13819" y="145873"/>
                </a:lnTo>
                <a:lnTo>
                  <a:pt x="16001" y="156162"/>
                </a:lnTo>
                <a:lnTo>
                  <a:pt x="17660" y="166522"/>
                </a:lnTo>
                <a:lnTo>
                  <a:pt x="18319" y="176752"/>
                </a:lnTo>
                <a:lnTo>
                  <a:pt x="17938" y="179419"/>
                </a:lnTo>
                <a:lnTo>
                  <a:pt x="17684" y="182213"/>
                </a:lnTo>
                <a:lnTo>
                  <a:pt x="4857" y="133445"/>
                </a:lnTo>
                <a:lnTo>
                  <a:pt x="3869" y="117496"/>
                </a:lnTo>
                <a:lnTo>
                  <a:pt x="4095" y="101393"/>
                </a:lnTo>
                <a:lnTo>
                  <a:pt x="11582" y="55947"/>
                </a:lnTo>
                <a:lnTo>
                  <a:pt x="32924" y="22193"/>
                </a:lnTo>
                <a:lnTo>
                  <a:pt x="71278" y="1492"/>
                </a:lnTo>
                <a:lnTo>
                  <a:pt x="87915" y="0"/>
                </a:lnTo>
                <a:lnTo>
                  <a:pt x="96424" y="170"/>
                </a:lnTo>
                <a:lnTo>
                  <a:pt x="104552" y="2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44694" y="3039304"/>
            <a:ext cx="104139" cy="153035"/>
          </a:xfrm>
          <a:custGeom>
            <a:avLst/>
            <a:gdLst/>
            <a:ahLst/>
            <a:cxnLst/>
            <a:rect l="l" t="t" r="r" b="b"/>
            <a:pathLst>
              <a:path w="104139" h="153035">
                <a:moveTo>
                  <a:pt x="104012" y="5393"/>
                </a:moveTo>
                <a:lnTo>
                  <a:pt x="96351" y="2611"/>
                </a:lnTo>
                <a:lnTo>
                  <a:pt x="88820" y="662"/>
                </a:lnTo>
                <a:lnTo>
                  <a:pt x="81170" y="0"/>
                </a:lnTo>
                <a:lnTo>
                  <a:pt x="73151" y="1075"/>
                </a:lnTo>
                <a:lnTo>
                  <a:pt x="36956" y="17839"/>
                </a:lnTo>
                <a:lnTo>
                  <a:pt x="18287" y="40953"/>
                </a:lnTo>
                <a:lnTo>
                  <a:pt x="20294" y="48565"/>
                </a:lnTo>
                <a:lnTo>
                  <a:pt x="25479" y="55368"/>
                </a:lnTo>
                <a:lnTo>
                  <a:pt x="32021" y="61313"/>
                </a:lnTo>
                <a:lnTo>
                  <a:pt x="38100" y="66353"/>
                </a:lnTo>
                <a:lnTo>
                  <a:pt x="50601" y="76245"/>
                </a:lnTo>
                <a:lnTo>
                  <a:pt x="64388" y="87673"/>
                </a:lnTo>
                <a:lnTo>
                  <a:pt x="76176" y="100697"/>
                </a:lnTo>
                <a:lnTo>
                  <a:pt x="82676" y="115375"/>
                </a:lnTo>
                <a:lnTo>
                  <a:pt x="82254" y="124606"/>
                </a:lnTo>
                <a:lnTo>
                  <a:pt x="44957" y="151856"/>
                </a:lnTo>
                <a:lnTo>
                  <a:pt x="33158" y="152646"/>
                </a:lnTo>
                <a:lnTo>
                  <a:pt x="22859" y="151697"/>
                </a:lnTo>
                <a:lnTo>
                  <a:pt x="14448" y="148123"/>
                </a:lnTo>
                <a:lnTo>
                  <a:pt x="8048" y="142251"/>
                </a:lnTo>
                <a:lnTo>
                  <a:pt x="3339" y="135070"/>
                </a:lnTo>
                <a:lnTo>
                  <a:pt x="0" y="1275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7658" y="2600934"/>
            <a:ext cx="163195" cy="568960"/>
          </a:xfrm>
          <a:custGeom>
            <a:avLst/>
            <a:gdLst/>
            <a:ahLst/>
            <a:cxnLst/>
            <a:rect l="l" t="t" r="r" b="b"/>
            <a:pathLst>
              <a:path w="163195" h="568960">
                <a:moveTo>
                  <a:pt x="0" y="1422"/>
                </a:moveTo>
                <a:lnTo>
                  <a:pt x="2319" y="0"/>
                </a:lnTo>
                <a:lnTo>
                  <a:pt x="4651" y="422"/>
                </a:lnTo>
                <a:lnTo>
                  <a:pt x="9769" y="4869"/>
                </a:lnTo>
                <a:lnTo>
                  <a:pt x="39439" y="35734"/>
                </a:lnTo>
                <a:lnTo>
                  <a:pt x="73042" y="78116"/>
                </a:lnTo>
                <a:lnTo>
                  <a:pt x="108422" y="134877"/>
                </a:lnTo>
                <a:lnTo>
                  <a:pt x="125761" y="170126"/>
                </a:lnTo>
                <a:lnTo>
                  <a:pt x="140291" y="206684"/>
                </a:lnTo>
                <a:lnTo>
                  <a:pt x="151891" y="244373"/>
                </a:lnTo>
                <a:lnTo>
                  <a:pt x="159853" y="284747"/>
                </a:lnTo>
                <a:lnTo>
                  <a:pt x="163195" y="325431"/>
                </a:lnTo>
                <a:lnTo>
                  <a:pt x="162536" y="366353"/>
                </a:lnTo>
                <a:lnTo>
                  <a:pt x="158495" y="407441"/>
                </a:lnTo>
                <a:lnTo>
                  <a:pt x="145478" y="469322"/>
                </a:lnTo>
                <a:lnTo>
                  <a:pt x="121030" y="527583"/>
                </a:lnTo>
                <a:lnTo>
                  <a:pt x="91348" y="567945"/>
                </a:lnTo>
                <a:lnTo>
                  <a:pt x="81152" y="568350"/>
                </a:lnTo>
                <a:lnTo>
                  <a:pt x="81787" y="566191"/>
                </a:lnTo>
                <a:lnTo>
                  <a:pt x="82295" y="563778"/>
                </a:lnTo>
                <a:lnTo>
                  <a:pt x="82930" y="5620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6521" y="2267585"/>
            <a:ext cx="152400" cy="256540"/>
          </a:xfrm>
          <a:custGeom>
            <a:avLst/>
            <a:gdLst/>
            <a:ahLst/>
            <a:cxnLst/>
            <a:rect l="l" t="t" r="r" b="b"/>
            <a:pathLst>
              <a:path w="152400" h="256539">
                <a:moveTo>
                  <a:pt x="71316" y="54355"/>
                </a:moveTo>
                <a:lnTo>
                  <a:pt x="27656" y="59007"/>
                </a:lnTo>
                <a:lnTo>
                  <a:pt x="7673" y="107521"/>
                </a:lnTo>
                <a:lnTo>
                  <a:pt x="1212" y="146685"/>
                </a:lnTo>
                <a:lnTo>
                  <a:pt x="0" y="167870"/>
                </a:lnTo>
                <a:lnTo>
                  <a:pt x="1037" y="188436"/>
                </a:lnTo>
                <a:lnTo>
                  <a:pt x="12769" y="228091"/>
                </a:lnTo>
                <a:lnTo>
                  <a:pt x="44862" y="255327"/>
                </a:lnTo>
                <a:lnTo>
                  <a:pt x="59632" y="256159"/>
                </a:lnTo>
                <a:lnTo>
                  <a:pt x="76817" y="251243"/>
                </a:lnTo>
                <a:lnTo>
                  <a:pt x="118179" y="214756"/>
                </a:lnTo>
                <a:lnTo>
                  <a:pt x="140483" y="172481"/>
                </a:lnTo>
                <a:lnTo>
                  <a:pt x="151072" y="125729"/>
                </a:lnTo>
                <a:lnTo>
                  <a:pt x="151862" y="104731"/>
                </a:lnTo>
                <a:lnTo>
                  <a:pt x="149865" y="83184"/>
                </a:lnTo>
                <a:lnTo>
                  <a:pt x="136467" y="42544"/>
                </a:lnTo>
                <a:lnTo>
                  <a:pt x="112053" y="11630"/>
                </a:lnTo>
                <a:lnTo>
                  <a:pt x="93769" y="0"/>
                </a:lnTo>
                <a:lnTo>
                  <a:pt x="88636" y="2286"/>
                </a:lnTo>
                <a:lnTo>
                  <a:pt x="85955" y="8572"/>
                </a:lnTo>
                <a:lnTo>
                  <a:pt x="85286" y="17144"/>
                </a:lnTo>
                <a:lnTo>
                  <a:pt x="85540" y="19938"/>
                </a:lnTo>
                <a:lnTo>
                  <a:pt x="85540" y="22987"/>
                </a:lnTo>
                <a:lnTo>
                  <a:pt x="85921" y="260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3746" y="2441194"/>
            <a:ext cx="81280" cy="188595"/>
          </a:xfrm>
          <a:custGeom>
            <a:avLst/>
            <a:gdLst/>
            <a:ahLst/>
            <a:cxnLst/>
            <a:rect l="l" t="t" r="r" b="b"/>
            <a:pathLst>
              <a:path w="81279" h="188594">
                <a:moveTo>
                  <a:pt x="3048" y="15493"/>
                </a:moveTo>
                <a:lnTo>
                  <a:pt x="507" y="7619"/>
                </a:lnTo>
                <a:lnTo>
                  <a:pt x="0" y="5460"/>
                </a:lnTo>
                <a:lnTo>
                  <a:pt x="507" y="0"/>
                </a:lnTo>
                <a:lnTo>
                  <a:pt x="20260" y="33807"/>
                </a:lnTo>
                <a:lnTo>
                  <a:pt x="41148" y="77739"/>
                </a:lnTo>
                <a:lnTo>
                  <a:pt x="60789" y="123320"/>
                </a:lnTo>
                <a:lnTo>
                  <a:pt x="75183" y="163575"/>
                </a:lnTo>
                <a:lnTo>
                  <a:pt x="77819" y="176228"/>
                </a:lnTo>
                <a:lnTo>
                  <a:pt x="79077" y="182274"/>
                </a:lnTo>
                <a:lnTo>
                  <a:pt x="81025" y="1885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9447" y="2429255"/>
            <a:ext cx="90170" cy="11430"/>
          </a:xfrm>
          <a:custGeom>
            <a:avLst/>
            <a:gdLst/>
            <a:ahLst/>
            <a:cxnLst/>
            <a:rect l="l" t="t" r="r" b="b"/>
            <a:pathLst>
              <a:path w="90170" h="11430">
                <a:moveTo>
                  <a:pt x="5461" y="10922"/>
                </a:moveTo>
                <a:lnTo>
                  <a:pt x="3682" y="10414"/>
                </a:lnTo>
                <a:lnTo>
                  <a:pt x="2159" y="9779"/>
                </a:lnTo>
                <a:lnTo>
                  <a:pt x="0" y="9144"/>
                </a:lnTo>
                <a:lnTo>
                  <a:pt x="7064" y="7772"/>
                </a:lnTo>
                <a:lnTo>
                  <a:pt x="14414" y="7223"/>
                </a:lnTo>
                <a:lnTo>
                  <a:pt x="21859" y="7411"/>
                </a:lnTo>
                <a:lnTo>
                  <a:pt x="29210" y="8255"/>
                </a:lnTo>
                <a:lnTo>
                  <a:pt x="37220" y="9203"/>
                </a:lnTo>
                <a:lnTo>
                  <a:pt x="45291" y="10128"/>
                </a:lnTo>
                <a:lnTo>
                  <a:pt x="53480" y="10719"/>
                </a:lnTo>
                <a:lnTo>
                  <a:pt x="61849" y="10668"/>
                </a:lnTo>
                <a:lnTo>
                  <a:pt x="69909" y="9769"/>
                </a:lnTo>
                <a:lnTo>
                  <a:pt x="76993" y="7858"/>
                </a:lnTo>
                <a:lnTo>
                  <a:pt x="83458" y="4685"/>
                </a:lnTo>
                <a:lnTo>
                  <a:pt x="896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9501" y="2315210"/>
            <a:ext cx="10795" cy="175260"/>
          </a:xfrm>
          <a:custGeom>
            <a:avLst/>
            <a:gdLst/>
            <a:ahLst/>
            <a:cxnLst/>
            <a:rect l="l" t="t" r="r" b="b"/>
            <a:pathLst>
              <a:path w="10795" h="175260">
                <a:moveTo>
                  <a:pt x="0" y="7619"/>
                </a:moveTo>
                <a:lnTo>
                  <a:pt x="2159" y="5206"/>
                </a:lnTo>
                <a:lnTo>
                  <a:pt x="3683" y="2793"/>
                </a:lnTo>
                <a:lnTo>
                  <a:pt x="5841" y="0"/>
                </a:lnTo>
                <a:lnTo>
                  <a:pt x="5877" y="8167"/>
                </a:lnTo>
                <a:lnTo>
                  <a:pt x="5937" y="16192"/>
                </a:lnTo>
                <a:lnTo>
                  <a:pt x="5949" y="24217"/>
                </a:lnTo>
                <a:lnTo>
                  <a:pt x="5841" y="32385"/>
                </a:lnTo>
                <a:lnTo>
                  <a:pt x="5375" y="48283"/>
                </a:lnTo>
                <a:lnTo>
                  <a:pt x="4683" y="64039"/>
                </a:lnTo>
                <a:lnTo>
                  <a:pt x="3966" y="79748"/>
                </a:lnTo>
                <a:lnTo>
                  <a:pt x="3428" y="95503"/>
                </a:lnTo>
                <a:lnTo>
                  <a:pt x="3161" y="109370"/>
                </a:lnTo>
                <a:lnTo>
                  <a:pt x="3190" y="123189"/>
                </a:lnTo>
                <a:lnTo>
                  <a:pt x="3339" y="137009"/>
                </a:lnTo>
                <a:lnTo>
                  <a:pt x="3428" y="150875"/>
                </a:lnTo>
                <a:lnTo>
                  <a:pt x="3591" y="158525"/>
                </a:lnTo>
                <a:lnTo>
                  <a:pt x="4254" y="164830"/>
                </a:lnTo>
                <a:lnTo>
                  <a:pt x="6250" y="170253"/>
                </a:lnTo>
                <a:lnTo>
                  <a:pt x="10413" y="1752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1809" y="2650870"/>
            <a:ext cx="258445" cy="504190"/>
          </a:xfrm>
          <a:custGeom>
            <a:avLst/>
            <a:gdLst/>
            <a:ahLst/>
            <a:cxnLst/>
            <a:rect l="l" t="t" r="r" b="b"/>
            <a:pathLst>
              <a:path w="258445" h="504189">
                <a:moveTo>
                  <a:pt x="245506" y="364870"/>
                </a:moveTo>
                <a:lnTo>
                  <a:pt x="241716" y="353623"/>
                </a:lnTo>
                <a:lnTo>
                  <a:pt x="238140" y="342328"/>
                </a:lnTo>
                <a:lnTo>
                  <a:pt x="234755" y="330938"/>
                </a:lnTo>
                <a:lnTo>
                  <a:pt x="231536" y="319404"/>
                </a:lnTo>
                <a:lnTo>
                  <a:pt x="226780" y="304327"/>
                </a:lnTo>
                <a:lnTo>
                  <a:pt x="207152" y="260857"/>
                </a:lnTo>
                <a:lnTo>
                  <a:pt x="162337" y="211407"/>
                </a:lnTo>
                <a:lnTo>
                  <a:pt x="100472" y="189864"/>
                </a:lnTo>
                <a:lnTo>
                  <a:pt x="43322" y="222424"/>
                </a:lnTo>
                <a:lnTo>
                  <a:pt x="12080" y="283082"/>
                </a:lnTo>
                <a:lnTo>
                  <a:pt x="1903" y="330588"/>
                </a:lnTo>
                <a:lnTo>
                  <a:pt x="0" y="381190"/>
                </a:lnTo>
                <a:lnTo>
                  <a:pt x="8169" y="430744"/>
                </a:lnTo>
                <a:lnTo>
                  <a:pt x="28209" y="475106"/>
                </a:lnTo>
                <a:lnTo>
                  <a:pt x="49897" y="496504"/>
                </a:lnTo>
                <a:lnTo>
                  <a:pt x="75501" y="503793"/>
                </a:lnTo>
                <a:lnTo>
                  <a:pt x="102129" y="498199"/>
                </a:lnTo>
                <a:lnTo>
                  <a:pt x="149607" y="451848"/>
                </a:lnTo>
                <a:lnTo>
                  <a:pt x="175948" y="381597"/>
                </a:lnTo>
                <a:lnTo>
                  <a:pt x="187920" y="309358"/>
                </a:lnTo>
                <a:lnTo>
                  <a:pt x="191523" y="236464"/>
                </a:lnTo>
                <a:lnTo>
                  <a:pt x="189771" y="159130"/>
                </a:lnTo>
                <a:lnTo>
                  <a:pt x="186753" y="118268"/>
                </a:lnTo>
                <a:lnTo>
                  <a:pt x="182473" y="77454"/>
                </a:lnTo>
                <a:lnTo>
                  <a:pt x="177180" y="36829"/>
                </a:lnTo>
                <a:lnTo>
                  <a:pt x="172858" y="9147"/>
                </a:lnTo>
                <a:lnTo>
                  <a:pt x="171465" y="0"/>
                </a:lnTo>
                <a:lnTo>
                  <a:pt x="175377" y="47005"/>
                </a:lnTo>
                <a:lnTo>
                  <a:pt x="181836" y="110979"/>
                </a:lnTo>
                <a:lnTo>
                  <a:pt x="187649" y="159044"/>
                </a:lnTo>
                <a:lnTo>
                  <a:pt x="194385" y="206945"/>
                </a:lnTo>
                <a:lnTo>
                  <a:pt x="202060" y="254693"/>
                </a:lnTo>
                <a:lnTo>
                  <a:pt x="210692" y="302299"/>
                </a:lnTo>
                <a:lnTo>
                  <a:pt x="220300" y="349774"/>
                </a:lnTo>
                <a:lnTo>
                  <a:pt x="230901" y="397128"/>
                </a:lnTo>
                <a:lnTo>
                  <a:pt x="243689" y="443920"/>
                </a:lnTo>
                <a:lnTo>
                  <a:pt x="252698" y="469645"/>
                </a:lnTo>
                <a:lnTo>
                  <a:pt x="254001" y="466074"/>
                </a:lnTo>
                <a:lnTo>
                  <a:pt x="256174" y="457834"/>
                </a:lnTo>
                <a:lnTo>
                  <a:pt x="256809" y="454151"/>
                </a:lnTo>
                <a:lnTo>
                  <a:pt x="257444" y="450723"/>
                </a:lnTo>
                <a:lnTo>
                  <a:pt x="257952" y="4471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0792" y="2587117"/>
            <a:ext cx="127000" cy="589280"/>
          </a:xfrm>
          <a:custGeom>
            <a:avLst/>
            <a:gdLst/>
            <a:ahLst/>
            <a:cxnLst/>
            <a:rect l="l" t="t" r="r" b="b"/>
            <a:pathLst>
              <a:path w="127000" h="589280">
                <a:moveTo>
                  <a:pt x="79883" y="0"/>
                </a:moveTo>
                <a:lnTo>
                  <a:pt x="57773" y="32236"/>
                </a:lnTo>
                <a:lnTo>
                  <a:pt x="39447" y="77737"/>
                </a:lnTo>
                <a:lnTo>
                  <a:pt x="21330" y="144901"/>
                </a:lnTo>
                <a:lnTo>
                  <a:pt x="7322" y="225861"/>
                </a:lnTo>
                <a:lnTo>
                  <a:pt x="2635" y="272859"/>
                </a:lnTo>
                <a:lnTo>
                  <a:pt x="281" y="320143"/>
                </a:lnTo>
                <a:lnTo>
                  <a:pt x="0" y="367665"/>
                </a:lnTo>
                <a:lnTo>
                  <a:pt x="1555" y="410642"/>
                </a:lnTo>
                <a:lnTo>
                  <a:pt x="5873" y="454120"/>
                </a:lnTo>
                <a:lnTo>
                  <a:pt x="14430" y="496788"/>
                </a:lnTo>
                <a:lnTo>
                  <a:pt x="28702" y="537337"/>
                </a:lnTo>
                <a:lnTo>
                  <a:pt x="61527" y="577931"/>
                </a:lnTo>
                <a:lnTo>
                  <a:pt x="102266" y="588740"/>
                </a:lnTo>
                <a:lnTo>
                  <a:pt x="114046" y="587525"/>
                </a:lnTo>
                <a:lnTo>
                  <a:pt x="126873" y="5855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32854" y="2831338"/>
            <a:ext cx="127000" cy="259715"/>
          </a:xfrm>
          <a:custGeom>
            <a:avLst/>
            <a:gdLst/>
            <a:ahLst/>
            <a:cxnLst/>
            <a:rect l="l" t="t" r="r" b="b"/>
            <a:pathLst>
              <a:path w="127000" h="259714">
                <a:moveTo>
                  <a:pt x="17653" y="18287"/>
                </a:moveTo>
                <a:lnTo>
                  <a:pt x="13055" y="11519"/>
                </a:lnTo>
                <a:lnTo>
                  <a:pt x="9159" y="6715"/>
                </a:lnTo>
                <a:lnTo>
                  <a:pt x="5097" y="3125"/>
                </a:lnTo>
                <a:lnTo>
                  <a:pt x="0" y="0"/>
                </a:lnTo>
                <a:lnTo>
                  <a:pt x="5516" y="5625"/>
                </a:lnTo>
                <a:lnTo>
                  <a:pt x="9175" y="10334"/>
                </a:lnTo>
                <a:lnTo>
                  <a:pt x="12215" y="15591"/>
                </a:lnTo>
                <a:lnTo>
                  <a:pt x="15875" y="22860"/>
                </a:lnTo>
                <a:lnTo>
                  <a:pt x="25362" y="41618"/>
                </a:lnTo>
                <a:lnTo>
                  <a:pt x="43860" y="79563"/>
                </a:lnTo>
                <a:lnTo>
                  <a:pt x="62085" y="121427"/>
                </a:lnTo>
                <a:lnTo>
                  <a:pt x="79511" y="167116"/>
                </a:lnTo>
                <a:lnTo>
                  <a:pt x="88392" y="189864"/>
                </a:lnTo>
                <a:lnTo>
                  <a:pt x="93948" y="205474"/>
                </a:lnTo>
                <a:lnTo>
                  <a:pt x="100457" y="224154"/>
                </a:lnTo>
                <a:lnTo>
                  <a:pt x="108394" y="241978"/>
                </a:lnTo>
                <a:lnTo>
                  <a:pt x="118237" y="255015"/>
                </a:lnTo>
                <a:lnTo>
                  <a:pt x="125870" y="259397"/>
                </a:lnTo>
                <a:lnTo>
                  <a:pt x="126825" y="255301"/>
                </a:lnTo>
                <a:lnTo>
                  <a:pt x="124469" y="247729"/>
                </a:lnTo>
                <a:lnTo>
                  <a:pt x="122174" y="2416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62700" y="2843529"/>
            <a:ext cx="74930" cy="260985"/>
          </a:xfrm>
          <a:custGeom>
            <a:avLst/>
            <a:gdLst/>
            <a:ahLst/>
            <a:cxnLst/>
            <a:rect l="l" t="t" r="r" b="b"/>
            <a:pathLst>
              <a:path w="74929" h="260985">
                <a:moveTo>
                  <a:pt x="70992" y="15494"/>
                </a:moveTo>
                <a:lnTo>
                  <a:pt x="73787" y="6985"/>
                </a:lnTo>
                <a:lnTo>
                  <a:pt x="74929" y="5461"/>
                </a:lnTo>
                <a:lnTo>
                  <a:pt x="74422" y="0"/>
                </a:lnTo>
                <a:lnTo>
                  <a:pt x="66684" y="2655"/>
                </a:lnTo>
                <a:lnTo>
                  <a:pt x="62245" y="6858"/>
                </a:lnTo>
                <a:lnTo>
                  <a:pt x="59545" y="12965"/>
                </a:lnTo>
                <a:lnTo>
                  <a:pt x="57023" y="21336"/>
                </a:lnTo>
                <a:lnTo>
                  <a:pt x="50270" y="43564"/>
                </a:lnTo>
                <a:lnTo>
                  <a:pt x="38431" y="88594"/>
                </a:lnTo>
                <a:lnTo>
                  <a:pt x="25163" y="143305"/>
                </a:lnTo>
                <a:lnTo>
                  <a:pt x="10658" y="207746"/>
                </a:lnTo>
                <a:lnTo>
                  <a:pt x="3301" y="250825"/>
                </a:lnTo>
                <a:lnTo>
                  <a:pt x="3048" y="254508"/>
                </a:lnTo>
                <a:lnTo>
                  <a:pt x="0" y="2608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8438" y="2623012"/>
            <a:ext cx="201930" cy="156845"/>
          </a:xfrm>
          <a:custGeom>
            <a:avLst/>
            <a:gdLst/>
            <a:ahLst/>
            <a:cxnLst/>
            <a:rect l="l" t="t" r="r" b="b"/>
            <a:pathLst>
              <a:path w="201929" h="156844">
                <a:moveTo>
                  <a:pt x="6350" y="133903"/>
                </a:moveTo>
                <a:lnTo>
                  <a:pt x="4190" y="133649"/>
                </a:lnTo>
                <a:lnTo>
                  <a:pt x="1777" y="133014"/>
                </a:lnTo>
                <a:lnTo>
                  <a:pt x="0" y="132379"/>
                </a:lnTo>
                <a:lnTo>
                  <a:pt x="8417" y="129889"/>
                </a:lnTo>
                <a:lnTo>
                  <a:pt x="16383" y="128934"/>
                </a:lnTo>
                <a:lnTo>
                  <a:pt x="24538" y="129004"/>
                </a:lnTo>
                <a:lnTo>
                  <a:pt x="74354" y="134014"/>
                </a:lnTo>
                <a:lnTo>
                  <a:pt x="103131" y="139453"/>
                </a:lnTo>
                <a:lnTo>
                  <a:pt x="118554" y="142460"/>
                </a:lnTo>
                <a:lnTo>
                  <a:pt x="133977" y="145442"/>
                </a:lnTo>
                <a:lnTo>
                  <a:pt x="149351" y="148508"/>
                </a:lnTo>
                <a:lnTo>
                  <a:pt x="160150" y="151066"/>
                </a:lnTo>
                <a:lnTo>
                  <a:pt x="171164" y="153445"/>
                </a:lnTo>
                <a:lnTo>
                  <a:pt x="182320" y="155420"/>
                </a:lnTo>
                <a:lnTo>
                  <a:pt x="193548" y="156763"/>
                </a:lnTo>
                <a:lnTo>
                  <a:pt x="195961" y="156763"/>
                </a:lnTo>
                <a:lnTo>
                  <a:pt x="199009" y="156763"/>
                </a:lnTo>
                <a:lnTo>
                  <a:pt x="201675" y="156763"/>
                </a:lnTo>
                <a:lnTo>
                  <a:pt x="197492" y="146415"/>
                </a:lnTo>
                <a:lnTo>
                  <a:pt x="192786" y="136269"/>
                </a:lnTo>
                <a:lnTo>
                  <a:pt x="187888" y="126241"/>
                </a:lnTo>
                <a:lnTo>
                  <a:pt x="183134" y="116250"/>
                </a:lnTo>
                <a:lnTo>
                  <a:pt x="177387" y="102068"/>
                </a:lnTo>
                <a:lnTo>
                  <a:pt x="171735" y="87945"/>
                </a:lnTo>
                <a:lnTo>
                  <a:pt x="165846" y="73941"/>
                </a:lnTo>
                <a:lnTo>
                  <a:pt x="159385" y="60116"/>
                </a:lnTo>
                <a:lnTo>
                  <a:pt x="154185" y="49274"/>
                </a:lnTo>
                <a:lnTo>
                  <a:pt x="149034" y="38336"/>
                </a:lnTo>
                <a:lnTo>
                  <a:pt x="143883" y="27398"/>
                </a:lnTo>
                <a:lnTo>
                  <a:pt x="138684" y="16555"/>
                </a:lnTo>
                <a:lnTo>
                  <a:pt x="134326" y="8909"/>
                </a:lnTo>
                <a:lnTo>
                  <a:pt x="131349" y="2919"/>
                </a:lnTo>
                <a:lnTo>
                  <a:pt x="132326" y="0"/>
                </a:lnTo>
                <a:lnTo>
                  <a:pt x="139826" y="15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38594" y="3044390"/>
            <a:ext cx="83185" cy="168275"/>
          </a:xfrm>
          <a:custGeom>
            <a:avLst/>
            <a:gdLst/>
            <a:ahLst/>
            <a:cxnLst/>
            <a:rect l="l" t="t" r="r" b="b"/>
            <a:pathLst>
              <a:path w="83184" h="168275">
                <a:moveTo>
                  <a:pt x="83184" y="15547"/>
                </a:moveTo>
                <a:lnTo>
                  <a:pt x="74525" y="12638"/>
                </a:lnTo>
                <a:lnTo>
                  <a:pt x="66198" y="8657"/>
                </a:lnTo>
                <a:lnTo>
                  <a:pt x="57824" y="4439"/>
                </a:lnTo>
                <a:lnTo>
                  <a:pt x="49022" y="815"/>
                </a:lnTo>
                <a:lnTo>
                  <a:pt x="10537" y="16958"/>
                </a:lnTo>
                <a:lnTo>
                  <a:pt x="0" y="44122"/>
                </a:lnTo>
                <a:lnTo>
                  <a:pt x="3165" y="52195"/>
                </a:lnTo>
                <a:lnTo>
                  <a:pt x="33186" y="79605"/>
                </a:lnTo>
                <a:lnTo>
                  <a:pt x="43687" y="87477"/>
                </a:lnTo>
                <a:lnTo>
                  <a:pt x="53903" y="95611"/>
                </a:lnTo>
                <a:lnTo>
                  <a:pt x="63119" y="104447"/>
                </a:lnTo>
                <a:lnTo>
                  <a:pt x="68972" y="111752"/>
                </a:lnTo>
                <a:lnTo>
                  <a:pt x="74517" y="120687"/>
                </a:lnTo>
                <a:lnTo>
                  <a:pt x="78013" y="130361"/>
                </a:lnTo>
                <a:lnTo>
                  <a:pt x="77724" y="139880"/>
                </a:lnTo>
                <a:lnTo>
                  <a:pt x="38100" y="167312"/>
                </a:lnTo>
                <a:lnTo>
                  <a:pt x="21685" y="168106"/>
                </a:lnTo>
                <a:lnTo>
                  <a:pt x="11989" y="167205"/>
                </a:lnTo>
                <a:lnTo>
                  <a:pt x="5460" y="164899"/>
                </a:lnTo>
                <a:lnTo>
                  <a:pt x="4190" y="162359"/>
                </a:lnTo>
                <a:lnTo>
                  <a:pt x="2412" y="159946"/>
                </a:lnTo>
                <a:lnTo>
                  <a:pt x="634" y="1572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8681" y="3086100"/>
            <a:ext cx="41910" cy="202565"/>
          </a:xfrm>
          <a:custGeom>
            <a:avLst/>
            <a:gdLst/>
            <a:ahLst/>
            <a:cxnLst/>
            <a:rect l="l" t="t" r="r" b="b"/>
            <a:pathLst>
              <a:path w="41909" h="202564">
                <a:moveTo>
                  <a:pt x="29845" y="36322"/>
                </a:moveTo>
                <a:lnTo>
                  <a:pt x="37951" y="41022"/>
                </a:lnTo>
                <a:lnTo>
                  <a:pt x="41640" y="36972"/>
                </a:lnTo>
                <a:lnTo>
                  <a:pt x="40828" y="23516"/>
                </a:lnTo>
                <a:lnTo>
                  <a:pt x="35433" y="0"/>
                </a:lnTo>
                <a:lnTo>
                  <a:pt x="34399" y="16521"/>
                </a:lnTo>
                <a:lnTo>
                  <a:pt x="32305" y="32829"/>
                </a:lnTo>
                <a:lnTo>
                  <a:pt x="29235" y="49041"/>
                </a:lnTo>
                <a:lnTo>
                  <a:pt x="25273" y="65277"/>
                </a:lnTo>
                <a:lnTo>
                  <a:pt x="18006" y="97123"/>
                </a:lnTo>
                <a:lnTo>
                  <a:pt x="12763" y="128111"/>
                </a:lnTo>
                <a:lnTo>
                  <a:pt x="8378" y="159432"/>
                </a:lnTo>
                <a:lnTo>
                  <a:pt x="3683" y="192277"/>
                </a:lnTo>
                <a:lnTo>
                  <a:pt x="2413" y="195707"/>
                </a:lnTo>
                <a:lnTo>
                  <a:pt x="1270" y="198754"/>
                </a:lnTo>
                <a:lnTo>
                  <a:pt x="0" y="2020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96734" y="2861817"/>
            <a:ext cx="162560" cy="283845"/>
          </a:xfrm>
          <a:custGeom>
            <a:avLst/>
            <a:gdLst/>
            <a:ahLst/>
            <a:cxnLst/>
            <a:rect l="l" t="t" r="r" b="b"/>
            <a:pathLst>
              <a:path w="162559" h="283844">
                <a:moveTo>
                  <a:pt x="6096" y="22225"/>
                </a:moveTo>
                <a:lnTo>
                  <a:pt x="3301" y="15240"/>
                </a:lnTo>
                <a:lnTo>
                  <a:pt x="1778" y="8762"/>
                </a:lnTo>
                <a:lnTo>
                  <a:pt x="0" y="1524"/>
                </a:lnTo>
                <a:lnTo>
                  <a:pt x="18288" y="43180"/>
                </a:lnTo>
                <a:lnTo>
                  <a:pt x="32226" y="79121"/>
                </a:lnTo>
                <a:lnTo>
                  <a:pt x="44831" y="115443"/>
                </a:lnTo>
                <a:lnTo>
                  <a:pt x="57276" y="154622"/>
                </a:lnTo>
                <a:lnTo>
                  <a:pt x="63440" y="174271"/>
                </a:lnTo>
                <a:lnTo>
                  <a:pt x="69723" y="193802"/>
                </a:lnTo>
                <a:lnTo>
                  <a:pt x="73999" y="206855"/>
                </a:lnTo>
                <a:lnTo>
                  <a:pt x="78120" y="219932"/>
                </a:lnTo>
                <a:lnTo>
                  <a:pt x="90408" y="261397"/>
                </a:lnTo>
                <a:lnTo>
                  <a:pt x="94107" y="276733"/>
                </a:lnTo>
                <a:lnTo>
                  <a:pt x="94107" y="279146"/>
                </a:lnTo>
                <a:lnTo>
                  <a:pt x="94488" y="281305"/>
                </a:lnTo>
                <a:lnTo>
                  <a:pt x="103886" y="243840"/>
                </a:lnTo>
                <a:lnTo>
                  <a:pt x="109001" y="219100"/>
                </a:lnTo>
                <a:lnTo>
                  <a:pt x="119280" y="169812"/>
                </a:lnTo>
                <a:lnTo>
                  <a:pt x="129913" y="124360"/>
                </a:lnTo>
                <a:lnTo>
                  <a:pt x="140755" y="82744"/>
                </a:lnTo>
                <a:lnTo>
                  <a:pt x="150030" y="49825"/>
                </a:lnTo>
                <a:lnTo>
                  <a:pt x="153479" y="37512"/>
                </a:lnTo>
                <a:lnTo>
                  <a:pt x="156737" y="25080"/>
                </a:lnTo>
                <a:lnTo>
                  <a:pt x="159639" y="12446"/>
                </a:lnTo>
                <a:lnTo>
                  <a:pt x="161163" y="6350"/>
                </a:lnTo>
                <a:lnTo>
                  <a:pt x="161798" y="4191"/>
                </a:lnTo>
                <a:lnTo>
                  <a:pt x="16243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66255" y="2614295"/>
            <a:ext cx="245110" cy="170180"/>
          </a:xfrm>
          <a:custGeom>
            <a:avLst/>
            <a:gdLst/>
            <a:ahLst/>
            <a:cxnLst/>
            <a:rect l="l" t="t" r="r" b="b"/>
            <a:pathLst>
              <a:path w="245109" h="170180">
                <a:moveTo>
                  <a:pt x="14350" y="156590"/>
                </a:moveTo>
                <a:lnTo>
                  <a:pt x="6985" y="154558"/>
                </a:lnTo>
                <a:lnTo>
                  <a:pt x="4572" y="153924"/>
                </a:lnTo>
                <a:lnTo>
                  <a:pt x="0" y="153288"/>
                </a:lnTo>
                <a:lnTo>
                  <a:pt x="20353" y="156204"/>
                </a:lnTo>
                <a:lnTo>
                  <a:pt x="61346" y="161129"/>
                </a:lnTo>
                <a:lnTo>
                  <a:pt x="101042" y="163891"/>
                </a:lnTo>
                <a:lnTo>
                  <a:pt x="139440" y="165205"/>
                </a:lnTo>
                <a:lnTo>
                  <a:pt x="176200" y="165514"/>
                </a:lnTo>
                <a:lnTo>
                  <a:pt x="193738" y="165750"/>
                </a:lnTo>
                <a:lnTo>
                  <a:pt x="211181" y="166391"/>
                </a:lnTo>
                <a:lnTo>
                  <a:pt x="228600" y="167639"/>
                </a:lnTo>
                <a:lnTo>
                  <a:pt x="235839" y="167639"/>
                </a:lnTo>
                <a:lnTo>
                  <a:pt x="238887" y="167893"/>
                </a:lnTo>
                <a:lnTo>
                  <a:pt x="243840" y="170052"/>
                </a:lnTo>
                <a:lnTo>
                  <a:pt x="244945" y="162008"/>
                </a:lnTo>
                <a:lnTo>
                  <a:pt x="224091" y="116125"/>
                </a:lnTo>
                <a:lnTo>
                  <a:pt x="199673" y="72346"/>
                </a:lnTo>
                <a:lnTo>
                  <a:pt x="188960" y="52387"/>
                </a:lnTo>
                <a:lnTo>
                  <a:pt x="179175" y="32142"/>
                </a:lnTo>
                <a:lnTo>
                  <a:pt x="170688" y="11302"/>
                </a:lnTo>
                <a:lnTo>
                  <a:pt x="166750" y="3047"/>
                </a:lnTo>
                <a:lnTo>
                  <a:pt x="165735" y="0"/>
                </a:lnTo>
                <a:lnTo>
                  <a:pt x="175895" y="39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0202" y="2770632"/>
            <a:ext cx="288290" cy="327660"/>
          </a:xfrm>
          <a:custGeom>
            <a:avLst/>
            <a:gdLst/>
            <a:ahLst/>
            <a:cxnLst/>
            <a:rect l="l" t="t" r="r" b="b"/>
            <a:pathLst>
              <a:path w="288289" h="327660">
                <a:moveTo>
                  <a:pt x="148707" y="46608"/>
                </a:moveTo>
                <a:lnTo>
                  <a:pt x="146711" y="39562"/>
                </a:lnTo>
                <a:lnTo>
                  <a:pt x="144929" y="32051"/>
                </a:lnTo>
                <a:lnTo>
                  <a:pt x="142814" y="24802"/>
                </a:lnTo>
                <a:lnTo>
                  <a:pt x="113274" y="0"/>
                </a:lnTo>
                <a:lnTo>
                  <a:pt x="98304" y="2240"/>
                </a:lnTo>
                <a:lnTo>
                  <a:pt x="59299" y="26796"/>
                </a:lnTo>
                <a:lnTo>
                  <a:pt x="32947" y="59308"/>
                </a:lnTo>
                <a:lnTo>
                  <a:pt x="14595" y="97535"/>
                </a:lnTo>
                <a:lnTo>
                  <a:pt x="2869" y="140810"/>
                </a:lnTo>
                <a:lnTo>
                  <a:pt x="0" y="186815"/>
                </a:lnTo>
                <a:lnTo>
                  <a:pt x="7134" y="232126"/>
                </a:lnTo>
                <a:lnTo>
                  <a:pt x="25418" y="273316"/>
                </a:lnTo>
                <a:lnTo>
                  <a:pt x="55997" y="306958"/>
                </a:lnTo>
                <a:lnTo>
                  <a:pt x="79986" y="320571"/>
                </a:lnTo>
                <a:lnTo>
                  <a:pt x="106273" y="327088"/>
                </a:lnTo>
                <a:lnTo>
                  <a:pt x="133489" y="327032"/>
                </a:lnTo>
                <a:lnTo>
                  <a:pt x="194888" y="304631"/>
                </a:lnTo>
                <a:lnTo>
                  <a:pt x="226463" y="280939"/>
                </a:lnTo>
                <a:lnTo>
                  <a:pt x="253419" y="251938"/>
                </a:lnTo>
                <a:lnTo>
                  <a:pt x="274183" y="219709"/>
                </a:lnTo>
                <a:lnTo>
                  <a:pt x="287836" y="169862"/>
                </a:lnTo>
                <a:lnTo>
                  <a:pt x="286649" y="143914"/>
                </a:lnTo>
                <a:lnTo>
                  <a:pt x="265031" y="94333"/>
                </a:lnTo>
                <a:lnTo>
                  <a:pt x="218692" y="57257"/>
                </a:lnTo>
                <a:lnTo>
                  <a:pt x="180574" y="42044"/>
                </a:lnTo>
                <a:lnTo>
                  <a:pt x="136515" y="41401"/>
                </a:lnTo>
                <a:lnTo>
                  <a:pt x="131943" y="51180"/>
                </a:lnTo>
                <a:lnTo>
                  <a:pt x="130419" y="53085"/>
                </a:lnTo>
                <a:lnTo>
                  <a:pt x="132197" y="600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86529" y="2990342"/>
            <a:ext cx="87630" cy="295910"/>
          </a:xfrm>
          <a:custGeom>
            <a:avLst/>
            <a:gdLst/>
            <a:ahLst/>
            <a:cxnLst/>
            <a:rect l="l" t="t" r="r" b="b"/>
            <a:pathLst>
              <a:path w="87629" h="295910">
                <a:moveTo>
                  <a:pt x="0" y="0"/>
                </a:moveTo>
                <a:lnTo>
                  <a:pt x="2704" y="12823"/>
                </a:lnTo>
                <a:lnTo>
                  <a:pt x="7445" y="25526"/>
                </a:lnTo>
                <a:lnTo>
                  <a:pt x="13162" y="38040"/>
                </a:lnTo>
                <a:lnTo>
                  <a:pt x="18796" y="50292"/>
                </a:lnTo>
                <a:lnTo>
                  <a:pt x="27876" y="72620"/>
                </a:lnTo>
                <a:lnTo>
                  <a:pt x="42227" y="117086"/>
                </a:lnTo>
                <a:lnTo>
                  <a:pt x="55455" y="162417"/>
                </a:lnTo>
                <a:lnTo>
                  <a:pt x="66274" y="207851"/>
                </a:lnTo>
                <a:lnTo>
                  <a:pt x="76215" y="258778"/>
                </a:lnTo>
                <a:lnTo>
                  <a:pt x="79333" y="272448"/>
                </a:lnTo>
                <a:lnTo>
                  <a:pt x="83439" y="285369"/>
                </a:lnTo>
                <a:lnTo>
                  <a:pt x="86233" y="292354"/>
                </a:lnTo>
                <a:lnTo>
                  <a:pt x="87375" y="295656"/>
                </a:lnTo>
                <a:lnTo>
                  <a:pt x="87375" y="2877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40329" y="3038220"/>
            <a:ext cx="199390" cy="24765"/>
          </a:xfrm>
          <a:custGeom>
            <a:avLst/>
            <a:gdLst/>
            <a:ahLst/>
            <a:cxnLst/>
            <a:rect l="l" t="t" r="r" b="b"/>
            <a:pathLst>
              <a:path w="199389" h="24764">
                <a:moveTo>
                  <a:pt x="0" y="24383"/>
                </a:moveTo>
                <a:lnTo>
                  <a:pt x="54080" y="11549"/>
                </a:lnTo>
                <a:lnTo>
                  <a:pt x="107568" y="6476"/>
                </a:lnTo>
                <a:lnTo>
                  <a:pt x="142541" y="5000"/>
                </a:lnTo>
                <a:lnTo>
                  <a:pt x="160021" y="4280"/>
                </a:lnTo>
                <a:lnTo>
                  <a:pt x="177419" y="3048"/>
                </a:lnTo>
                <a:lnTo>
                  <a:pt x="189610" y="1269"/>
                </a:lnTo>
                <a:lnTo>
                  <a:pt x="192023" y="0"/>
                </a:lnTo>
                <a:lnTo>
                  <a:pt x="199390" y="3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2177" y="3133598"/>
            <a:ext cx="239395" cy="26034"/>
          </a:xfrm>
          <a:custGeom>
            <a:avLst/>
            <a:gdLst/>
            <a:ahLst/>
            <a:cxnLst/>
            <a:rect l="l" t="t" r="r" b="b"/>
            <a:pathLst>
              <a:path w="239395" h="26035">
                <a:moveTo>
                  <a:pt x="9144" y="0"/>
                </a:moveTo>
                <a:lnTo>
                  <a:pt x="6096" y="4063"/>
                </a:lnTo>
                <a:lnTo>
                  <a:pt x="3429" y="7619"/>
                </a:lnTo>
                <a:lnTo>
                  <a:pt x="0" y="11684"/>
                </a:lnTo>
                <a:lnTo>
                  <a:pt x="12993" y="17722"/>
                </a:lnTo>
                <a:lnTo>
                  <a:pt x="54356" y="23240"/>
                </a:lnTo>
                <a:lnTo>
                  <a:pt x="101901" y="25574"/>
                </a:lnTo>
                <a:lnTo>
                  <a:pt x="149733" y="25907"/>
                </a:lnTo>
                <a:lnTo>
                  <a:pt x="172223" y="25513"/>
                </a:lnTo>
                <a:lnTo>
                  <a:pt x="194595" y="24272"/>
                </a:lnTo>
                <a:lnTo>
                  <a:pt x="216919" y="22103"/>
                </a:lnTo>
                <a:lnTo>
                  <a:pt x="239268" y="189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1166" y="2433827"/>
            <a:ext cx="353695" cy="543560"/>
          </a:xfrm>
          <a:custGeom>
            <a:avLst/>
            <a:gdLst/>
            <a:ahLst/>
            <a:cxnLst/>
            <a:rect l="l" t="t" r="r" b="b"/>
            <a:pathLst>
              <a:path w="353694" h="543560">
                <a:moveTo>
                  <a:pt x="102098" y="84455"/>
                </a:moveTo>
                <a:lnTo>
                  <a:pt x="114223" y="34647"/>
                </a:lnTo>
                <a:lnTo>
                  <a:pt x="151961" y="3643"/>
                </a:lnTo>
                <a:lnTo>
                  <a:pt x="178603" y="0"/>
                </a:lnTo>
                <a:lnTo>
                  <a:pt x="194386" y="2623"/>
                </a:lnTo>
                <a:lnTo>
                  <a:pt x="239563" y="25019"/>
                </a:lnTo>
                <a:lnTo>
                  <a:pt x="273510" y="51212"/>
                </a:lnTo>
                <a:lnTo>
                  <a:pt x="302656" y="82931"/>
                </a:lnTo>
                <a:lnTo>
                  <a:pt x="327421" y="122793"/>
                </a:lnTo>
                <a:lnTo>
                  <a:pt x="344414" y="166750"/>
                </a:lnTo>
                <a:lnTo>
                  <a:pt x="352644" y="214375"/>
                </a:lnTo>
                <a:lnTo>
                  <a:pt x="353244" y="238438"/>
                </a:lnTo>
                <a:lnTo>
                  <a:pt x="351729" y="262763"/>
                </a:lnTo>
                <a:lnTo>
                  <a:pt x="336299" y="332644"/>
                </a:lnTo>
                <a:lnTo>
                  <a:pt x="306009" y="397763"/>
                </a:lnTo>
                <a:lnTo>
                  <a:pt x="272405" y="446579"/>
                </a:lnTo>
                <a:lnTo>
                  <a:pt x="231028" y="489204"/>
                </a:lnTo>
                <a:lnTo>
                  <a:pt x="167287" y="531876"/>
                </a:lnTo>
                <a:lnTo>
                  <a:pt x="130859" y="543389"/>
                </a:lnTo>
                <a:lnTo>
                  <a:pt x="93259" y="542544"/>
                </a:lnTo>
                <a:lnTo>
                  <a:pt x="54663" y="524001"/>
                </a:lnTo>
                <a:lnTo>
                  <a:pt x="24984" y="492887"/>
                </a:lnTo>
                <a:lnTo>
                  <a:pt x="3509" y="449756"/>
                </a:lnTo>
                <a:lnTo>
                  <a:pt x="0" y="419054"/>
                </a:lnTo>
                <a:lnTo>
                  <a:pt x="828" y="404225"/>
                </a:lnTo>
                <a:lnTo>
                  <a:pt x="21912" y="355933"/>
                </a:lnTo>
                <a:lnTo>
                  <a:pt x="58935" y="324596"/>
                </a:lnTo>
                <a:lnTo>
                  <a:pt x="115157" y="307607"/>
                </a:lnTo>
                <a:lnTo>
                  <a:pt x="181660" y="313731"/>
                </a:lnTo>
                <a:lnTo>
                  <a:pt x="220608" y="332519"/>
                </a:lnTo>
                <a:lnTo>
                  <a:pt x="236210" y="3483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4264" y="2432510"/>
            <a:ext cx="292735" cy="457200"/>
          </a:xfrm>
          <a:custGeom>
            <a:avLst/>
            <a:gdLst/>
            <a:ahLst/>
            <a:cxnLst/>
            <a:rect l="l" t="t" r="r" b="b"/>
            <a:pathLst>
              <a:path w="292734" h="457200">
                <a:moveTo>
                  <a:pt x="0" y="28114"/>
                </a:moveTo>
                <a:lnTo>
                  <a:pt x="71644" y="18698"/>
                </a:lnTo>
                <a:lnTo>
                  <a:pt x="126812" y="18605"/>
                </a:lnTo>
                <a:lnTo>
                  <a:pt x="181966" y="19298"/>
                </a:lnTo>
                <a:lnTo>
                  <a:pt x="236804" y="19859"/>
                </a:lnTo>
                <a:lnTo>
                  <a:pt x="249341" y="19833"/>
                </a:lnTo>
                <a:lnTo>
                  <a:pt x="261854" y="19843"/>
                </a:lnTo>
                <a:lnTo>
                  <a:pt x="274416" y="20020"/>
                </a:lnTo>
                <a:lnTo>
                  <a:pt x="287096" y="20494"/>
                </a:lnTo>
                <a:lnTo>
                  <a:pt x="288620" y="20875"/>
                </a:lnTo>
                <a:lnTo>
                  <a:pt x="290779" y="20875"/>
                </a:lnTo>
                <a:lnTo>
                  <a:pt x="245313" y="10715"/>
                </a:lnTo>
                <a:lnTo>
                  <a:pt x="217166" y="6794"/>
                </a:lnTo>
                <a:lnTo>
                  <a:pt x="203075" y="4768"/>
                </a:lnTo>
                <a:lnTo>
                  <a:pt x="188925" y="2587"/>
                </a:lnTo>
                <a:lnTo>
                  <a:pt x="175296" y="871"/>
                </a:lnTo>
                <a:lnTo>
                  <a:pt x="162286" y="0"/>
                </a:lnTo>
                <a:lnTo>
                  <a:pt x="149420" y="105"/>
                </a:lnTo>
                <a:lnTo>
                  <a:pt x="136220" y="1317"/>
                </a:lnTo>
                <a:lnTo>
                  <a:pt x="138698" y="11037"/>
                </a:lnTo>
                <a:lnTo>
                  <a:pt x="161362" y="58933"/>
                </a:lnTo>
                <a:lnTo>
                  <a:pt x="173208" y="79470"/>
                </a:lnTo>
                <a:lnTo>
                  <a:pt x="184722" y="100173"/>
                </a:lnTo>
                <a:lnTo>
                  <a:pt x="205514" y="145984"/>
                </a:lnTo>
                <a:lnTo>
                  <a:pt x="220976" y="196558"/>
                </a:lnTo>
                <a:lnTo>
                  <a:pt x="231388" y="259115"/>
                </a:lnTo>
                <a:lnTo>
                  <a:pt x="232343" y="295957"/>
                </a:lnTo>
                <a:lnTo>
                  <a:pt x="229463" y="332704"/>
                </a:lnTo>
                <a:lnTo>
                  <a:pt x="218073" y="386713"/>
                </a:lnTo>
                <a:lnTo>
                  <a:pt x="194767" y="435022"/>
                </a:lnTo>
                <a:lnTo>
                  <a:pt x="155262" y="457096"/>
                </a:lnTo>
                <a:lnTo>
                  <a:pt x="138379" y="453310"/>
                </a:lnTo>
                <a:lnTo>
                  <a:pt x="92163" y="429990"/>
                </a:lnTo>
                <a:lnTo>
                  <a:pt x="55778" y="398192"/>
                </a:lnTo>
                <a:lnTo>
                  <a:pt x="54864" y="390572"/>
                </a:lnTo>
                <a:lnTo>
                  <a:pt x="56083" y="387524"/>
                </a:lnTo>
                <a:lnTo>
                  <a:pt x="63398" y="3847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1333" y="2446654"/>
            <a:ext cx="199390" cy="488315"/>
          </a:xfrm>
          <a:custGeom>
            <a:avLst/>
            <a:gdLst/>
            <a:ahLst/>
            <a:cxnLst/>
            <a:rect l="l" t="t" r="r" b="b"/>
            <a:pathLst>
              <a:path w="199389" h="488314">
                <a:moveTo>
                  <a:pt x="114982" y="0"/>
                </a:moveTo>
                <a:lnTo>
                  <a:pt x="79994" y="36036"/>
                </a:lnTo>
                <a:lnTo>
                  <a:pt x="51863" y="78359"/>
                </a:lnTo>
                <a:lnTo>
                  <a:pt x="25542" y="137096"/>
                </a:lnTo>
                <a:lnTo>
                  <a:pt x="8556" y="199262"/>
                </a:lnTo>
                <a:lnTo>
                  <a:pt x="0" y="269668"/>
                </a:lnTo>
                <a:lnTo>
                  <a:pt x="216" y="305222"/>
                </a:lnTo>
                <a:lnTo>
                  <a:pt x="11245" y="373112"/>
                </a:lnTo>
                <a:lnTo>
                  <a:pt x="41324" y="431520"/>
                </a:lnTo>
                <a:lnTo>
                  <a:pt x="79015" y="466746"/>
                </a:lnTo>
                <a:lnTo>
                  <a:pt x="129968" y="486410"/>
                </a:lnTo>
                <a:lnTo>
                  <a:pt x="142470" y="488124"/>
                </a:lnTo>
                <a:lnTo>
                  <a:pt x="155781" y="487648"/>
                </a:lnTo>
                <a:lnTo>
                  <a:pt x="169044" y="485409"/>
                </a:lnTo>
                <a:lnTo>
                  <a:pt x="181403" y="481838"/>
                </a:lnTo>
                <a:lnTo>
                  <a:pt x="190547" y="477012"/>
                </a:lnTo>
                <a:lnTo>
                  <a:pt x="193341" y="476123"/>
                </a:lnTo>
                <a:lnTo>
                  <a:pt x="199056" y="4724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70201" y="2569464"/>
            <a:ext cx="122555" cy="17145"/>
          </a:xfrm>
          <a:custGeom>
            <a:avLst/>
            <a:gdLst/>
            <a:ahLst/>
            <a:cxnLst/>
            <a:rect l="l" t="t" r="r" b="b"/>
            <a:pathLst>
              <a:path w="122555" h="17144">
                <a:moveTo>
                  <a:pt x="0" y="0"/>
                </a:moveTo>
                <a:lnTo>
                  <a:pt x="40560" y="12769"/>
                </a:lnTo>
                <a:lnTo>
                  <a:pt x="79011" y="13765"/>
                </a:lnTo>
                <a:lnTo>
                  <a:pt x="88376" y="13350"/>
                </a:lnTo>
                <a:lnTo>
                  <a:pt x="97621" y="13055"/>
                </a:lnTo>
                <a:lnTo>
                  <a:pt x="106425" y="13462"/>
                </a:lnTo>
                <a:lnTo>
                  <a:pt x="114935" y="15875"/>
                </a:lnTo>
                <a:lnTo>
                  <a:pt x="117093" y="16763"/>
                </a:lnTo>
                <a:lnTo>
                  <a:pt x="122300" y="137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3989" y="2609088"/>
            <a:ext cx="284480" cy="305435"/>
          </a:xfrm>
          <a:custGeom>
            <a:avLst/>
            <a:gdLst/>
            <a:ahLst/>
            <a:cxnLst/>
            <a:rect l="l" t="t" r="r" b="b"/>
            <a:pathLst>
              <a:path w="284480" h="305435">
                <a:moveTo>
                  <a:pt x="0" y="0"/>
                </a:moveTo>
                <a:lnTo>
                  <a:pt x="2520" y="10664"/>
                </a:lnTo>
                <a:lnTo>
                  <a:pt x="5302" y="21208"/>
                </a:lnTo>
                <a:lnTo>
                  <a:pt x="8036" y="31753"/>
                </a:lnTo>
                <a:lnTo>
                  <a:pt x="10413" y="42417"/>
                </a:lnTo>
                <a:lnTo>
                  <a:pt x="14664" y="63188"/>
                </a:lnTo>
                <a:lnTo>
                  <a:pt x="19176" y="83994"/>
                </a:lnTo>
                <a:lnTo>
                  <a:pt x="23879" y="104872"/>
                </a:lnTo>
                <a:lnTo>
                  <a:pt x="28702" y="125857"/>
                </a:lnTo>
                <a:lnTo>
                  <a:pt x="33404" y="146690"/>
                </a:lnTo>
                <a:lnTo>
                  <a:pt x="43096" y="188168"/>
                </a:lnTo>
                <a:lnTo>
                  <a:pt x="56816" y="238204"/>
                </a:lnTo>
                <a:lnTo>
                  <a:pt x="83821" y="283628"/>
                </a:lnTo>
                <a:lnTo>
                  <a:pt x="122846" y="304262"/>
                </a:lnTo>
                <a:lnTo>
                  <a:pt x="145669" y="305435"/>
                </a:lnTo>
                <a:lnTo>
                  <a:pt x="183516" y="295181"/>
                </a:lnTo>
                <a:lnTo>
                  <a:pt x="217566" y="273700"/>
                </a:lnTo>
                <a:lnTo>
                  <a:pt x="246020" y="244623"/>
                </a:lnTo>
                <a:lnTo>
                  <a:pt x="267081" y="211582"/>
                </a:lnTo>
                <a:lnTo>
                  <a:pt x="282886" y="161629"/>
                </a:lnTo>
                <a:lnTo>
                  <a:pt x="284353" y="144145"/>
                </a:lnTo>
                <a:lnTo>
                  <a:pt x="282061" y="113222"/>
                </a:lnTo>
                <a:lnTo>
                  <a:pt x="263332" y="53615"/>
                </a:lnTo>
                <a:lnTo>
                  <a:pt x="245744" y="18287"/>
                </a:lnTo>
                <a:lnTo>
                  <a:pt x="241681" y="11557"/>
                </a:lnTo>
                <a:lnTo>
                  <a:pt x="238633" y="5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2190" y="2578064"/>
            <a:ext cx="153670" cy="11430"/>
          </a:xfrm>
          <a:custGeom>
            <a:avLst/>
            <a:gdLst/>
            <a:ahLst/>
            <a:cxnLst/>
            <a:rect l="l" t="t" r="r" b="b"/>
            <a:pathLst>
              <a:path w="153669" h="11430">
                <a:moveTo>
                  <a:pt x="3855" y="289"/>
                </a:moveTo>
                <a:lnTo>
                  <a:pt x="0" y="0"/>
                </a:lnTo>
                <a:lnTo>
                  <a:pt x="7681" y="638"/>
                </a:lnTo>
                <a:lnTo>
                  <a:pt x="19482" y="1611"/>
                </a:lnTo>
                <a:lnTo>
                  <a:pt x="27985" y="2321"/>
                </a:lnTo>
                <a:lnTo>
                  <a:pt x="67347" y="5322"/>
                </a:lnTo>
                <a:lnTo>
                  <a:pt x="104503" y="6782"/>
                </a:lnTo>
                <a:lnTo>
                  <a:pt x="116691" y="7308"/>
                </a:lnTo>
                <a:lnTo>
                  <a:pt x="128569" y="8417"/>
                </a:lnTo>
                <a:lnTo>
                  <a:pt x="135032" y="9050"/>
                </a:lnTo>
                <a:lnTo>
                  <a:pt x="141222" y="9386"/>
                </a:lnTo>
                <a:lnTo>
                  <a:pt x="147339" y="9935"/>
                </a:lnTo>
                <a:lnTo>
                  <a:pt x="153588" y="112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52462" y="2906267"/>
            <a:ext cx="2540" cy="110489"/>
          </a:xfrm>
          <a:custGeom>
            <a:avLst/>
            <a:gdLst/>
            <a:ahLst/>
            <a:cxnLst/>
            <a:rect l="l" t="t" r="r" b="b"/>
            <a:pathLst>
              <a:path w="2539" h="110489">
                <a:moveTo>
                  <a:pt x="847" y="0"/>
                </a:moveTo>
                <a:lnTo>
                  <a:pt x="0" y="9743"/>
                </a:lnTo>
                <a:lnTo>
                  <a:pt x="164" y="19081"/>
                </a:lnTo>
                <a:lnTo>
                  <a:pt x="829" y="28467"/>
                </a:lnTo>
                <a:lnTo>
                  <a:pt x="1482" y="38354"/>
                </a:lnTo>
                <a:lnTo>
                  <a:pt x="1885" y="51367"/>
                </a:lnTo>
                <a:lnTo>
                  <a:pt x="2133" y="64357"/>
                </a:lnTo>
                <a:lnTo>
                  <a:pt x="2214" y="77394"/>
                </a:lnTo>
                <a:lnTo>
                  <a:pt x="2117" y="90551"/>
                </a:lnTo>
                <a:lnTo>
                  <a:pt x="2117" y="96901"/>
                </a:lnTo>
                <a:lnTo>
                  <a:pt x="2371" y="103632"/>
                </a:lnTo>
                <a:lnTo>
                  <a:pt x="2117" y="1099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67101" y="2548127"/>
            <a:ext cx="232410" cy="348615"/>
          </a:xfrm>
          <a:custGeom>
            <a:avLst/>
            <a:gdLst/>
            <a:ahLst/>
            <a:cxnLst/>
            <a:rect l="l" t="t" r="r" b="b"/>
            <a:pathLst>
              <a:path w="232410" h="348614">
                <a:moveTo>
                  <a:pt x="4191" y="73406"/>
                </a:moveTo>
                <a:lnTo>
                  <a:pt x="2031" y="63754"/>
                </a:lnTo>
                <a:lnTo>
                  <a:pt x="1778" y="61595"/>
                </a:lnTo>
                <a:lnTo>
                  <a:pt x="0" y="55752"/>
                </a:lnTo>
                <a:lnTo>
                  <a:pt x="2609" y="66339"/>
                </a:lnTo>
                <a:lnTo>
                  <a:pt x="5254" y="76914"/>
                </a:lnTo>
                <a:lnTo>
                  <a:pt x="8161" y="87417"/>
                </a:lnTo>
                <a:lnTo>
                  <a:pt x="11556" y="97789"/>
                </a:lnTo>
                <a:lnTo>
                  <a:pt x="17706" y="117109"/>
                </a:lnTo>
                <a:lnTo>
                  <a:pt x="29577" y="155940"/>
                </a:lnTo>
                <a:lnTo>
                  <a:pt x="43715" y="196437"/>
                </a:lnTo>
                <a:lnTo>
                  <a:pt x="60979" y="238125"/>
                </a:lnTo>
                <a:lnTo>
                  <a:pt x="78013" y="272284"/>
                </a:lnTo>
                <a:lnTo>
                  <a:pt x="105410" y="310896"/>
                </a:lnTo>
                <a:lnTo>
                  <a:pt x="138303" y="348361"/>
                </a:lnTo>
                <a:lnTo>
                  <a:pt x="141249" y="338899"/>
                </a:lnTo>
                <a:lnTo>
                  <a:pt x="143113" y="330009"/>
                </a:lnTo>
                <a:lnTo>
                  <a:pt x="144571" y="320929"/>
                </a:lnTo>
                <a:lnTo>
                  <a:pt x="146304" y="310896"/>
                </a:lnTo>
                <a:lnTo>
                  <a:pt x="158109" y="264533"/>
                </a:lnTo>
                <a:lnTo>
                  <a:pt x="173932" y="214739"/>
                </a:lnTo>
                <a:lnTo>
                  <a:pt x="198423" y="146234"/>
                </a:lnTo>
                <a:lnTo>
                  <a:pt x="210312" y="111887"/>
                </a:lnTo>
                <a:lnTo>
                  <a:pt x="223345" y="70675"/>
                </a:lnTo>
                <a:lnTo>
                  <a:pt x="231902" y="28321"/>
                </a:lnTo>
                <a:lnTo>
                  <a:pt x="232249" y="20859"/>
                </a:lnTo>
                <a:lnTo>
                  <a:pt x="232013" y="14065"/>
                </a:lnTo>
                <a:lnTo>
                  <a:pt x="231276" y="7318"/>
                </a:lnTo>
                <a:lnTo>
                  <a:pt x="23012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6954" y="2472563"/>
            <a:ext cx="107950" cy="502284"/>
          </a:xfrm>
          <a:custGeom>
            <a:avLst/>
            <a:gdLst/>
            <a:ahLst/>
            <a:cxnLst/>
            <a:rect l="l" t="t" r="r" b="b"/>
            <a:pathLst>
              <a:path w="107950" h="502285">
                <a:moveTo>
                  <a:pt x="0" y="0"/>
                </a:moveTo>
                <a:lnTo>
                  <a:pt x="28188" y="52117"/>
                </a:lnTo>
                <a:lnTo>
                  <a:pt x="38528" y="72167"/>
                </a:lnTo>
                <a:lnTo>
                  <a:pt x="57531" y="113411"/>
                </a:lnTo>
                <a:lnTo>
                  <a:pt x="82518" y="176990"/>
                </a:lnTo>
                <a:lnTo>
                  <a:pt x="100837" y="242950"/>
                </a:lnTo>
                <a:lnTo>
                  <a:pt x="107362" y="304101"/>
                </a:lnTo>
                <a:lnTo>
                  <a:pt x="105356" y="334569"/>
                </a:lnTo>
                <a:lnTo>
                  <a:pt x="88630" y="392602"/>
                </a:lnTo>
                <a:lnTo>
                  <a:pt x="57165" y="442684"/>
                </a:lnTo>
                <a:lnTo>
                  <a:pt x="32129" y="476081"/>
                </a:lnTo>
                <a:lnTo>
                  <a:pt x="5714" y="502031"/>
                </a:lnTo>
                <a:lnTo>
                  <a:pt x="3937" y="502031"/>
                </a:lnTo>
                <a:lnTo>
                  <a:pt x="2031" y="502031"/>
                </a:lnTo>
                <a:lnTo>
                  <a:pt x="0" y="5022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31635" y="3859176"/>
            <a:ext cx="128270" cy="490855"/>
          </a:xfrm>
          <a:custGeom>
            <a:avLst/>
            <a:gdLst/>
            <a:ahLst/>
            <a:cxnLst/>
            <a:rect l="l" t="t" r="r" b="b"/>
            <a:pathLst>
              <a:path w="128270" h="490854">
                <a:moveTo>
                  <a:pt x="90804" y="1369"/>
                </a:moveTo>
                <a:lnTo>
                  <a:pt x="83466" y="0"/>
                </a:lnTo>
                <a:lnTo>
                  <a:pt x="77152" y="1369"/>
                </a:lnTo>
                <a:lnTo>
                  <a:pt x="69980" y="7691"/>
                </a:lnTo>
                <a:lnTo>
                  <a:pt x="46728" y="43277"/>
                </a:lnTo>
                <a:lnTo>
                  <a:pt x="25709" y="90707"/>
                </a:lnTo>
                <a:lnTo>
                  <a:pt x="8893" y="150479"/>
                </a:lnTo>
                <a:lnTo>
                  <a:pt x="186" y="222496"/>
                </a:lnTo>
                <a:lnTo>
                  <a:pt x="0" y="258671"/>
                </a:lnTo>
                <a:lnTo>
                  <a:pt x="4335" y="311949"/>
                </a:lnTo>
                <a:lnTo>
                  <a:pt x="14684" y="364287"/>
                </a:lnTo>
                <a:lnTo>
                  <a:pt x="32486" y="414172"/>
                </a:lnTo>
                <a:lnTo>
                  <a:pt x="59181" y="460093"/>
                </a:lnTo>
                <a:lnTo>
                  <a:pt x="93954" y="487560"/>
                </a:lnTo>
                <a:lnTo>
                  <a:pt x="109092" y="490573"/>
                </a:lnTo>
                <a:lnTo>
                  <a:pt x="119125" y="489049"/>
                </a:lnTo>
                <a:lnTo>
                  <a:pt x="122174" y="488795"/>
                </a:lnTo>
                <a:lnTo>
                  <a:pt x="128269" y="4860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5529" y="3737483"/>
            <a:ext cx="13335" cy="222885"/>
          </a:xfrm>
          <a:custGeom>
            <a:avLst/>
            <a:gdLst/>
            <a:ahLst/>
            <a:cxnLst/>
            <a:rect l="l" t="t" r="r" b="b"/>
            <a:pathLst>
              <a:path w="13334" h="222885">
                <a:moveTo>
                  <a:pt x="12826" y="10287"/>
                </a:moveTo>
                <a:lnTo>
                  <a:pt x="12573" y="6985"/>
                </a:lnTo>
                <a:lnTo>
                  <a:pt x="12192" y="3302"/>
                </a:lnTo>
                <a:lnTo>
                  <a:pt x="11938" y="0"/>
                </a:lnTo>
                <a:lnTo>
                  <a:pt x="6613" y="7304"/>
                </a:lnTo>
                <a:lnTo>
                  <a:pt x="4683" y="18716"/>
                </a:lnTo>
                <a:lnTo>
                  <a:pt x="4633" y="32200"/>
                </a:lnTo>
                <a:lnTo>
                  <a:pt x="4952" y="45720"/>
                </a:lnTo>
                <a:lnTo>
                  <a:pt x="4790" y="67956"/>
                </a:lnTo>
                <a:lnTo>
                  <a:pt x="4413" y="90265"/>
                </a:lnTo>
                <a:lnTo>
                  <a:pt x="3988" y="112621"/>
                </a:lnTo>
                <a:lnTo>
                  <a:pt x="3682" y="135001"/>
                </a:lnTo>
                <a:lnTo>
                  <a:pt x="3178" y="152669"/>
                </a:lnTo>
                <a:lnTo>
                  <a:pt x="2222" y="170148"/>
                </a:lnTo>
                <a:lnTo>
                  <a:pt x="1075" y="187579"/>
                </a:lnTo>
                <a:lnTo>
                  <a:pt x="0" y="205105"/>
                </a:lnTo>
                <a:lnTo>
                  <a:pt x="380" y="214503"/>
                </a:lnTo>
                <a:lnTo>
                  <a:pt x="380" y="217297"/>
                </a:lnTo>
                <a:lnTo>
                  <a:pt x="0" y="2227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7930" y="3995753"/>
            <a:ext cx="565150" cy="39370"/>
          </a:xfrm>
          <a:custGeom>
            <a:avLst/>
            <a:gdLst/>
            <a:ahLst/>
            <a:cxnLst/>
            <a:rect l="l" t="t" r="r" b="b"/>
            <a:pathLst>
              <a:path w="565150" h="39370">
                <a:moveTo>
                  <a:pt x="7286" y="14525"/>
                </a:moveTo>
                <a:lnTo>
                  <a:pt x="1696" y="23510"/>
                </a:lnTo>
                <a:lnTo>
                  <a:pt x="0" y="29448"/>
                </a:lnTo>
                <a:lnTo>
                  <a:pt x="5089" y="33099"/>
                </a:lnTo>
                <a:lnTo>
                  <a:pt x="19859" y="35226"/>
                </a:lnTo>
                <a:lnTo>
                  <a:pt x="50343" y="37210"/>
                </a:lnTo>
                <a:lnTo>
                  <a:pt x="80946" y="38623"/>
                </a:lnTo>
                <a:lnTo>
                  <a:pt x="111549" y="38941"/>
                </a:lnTo>
                <a:lnTo>
                  <a:pt x="142033" y="37639"/>
                </a:lnTo>
                <a:lnTo>
                  <a:pt x="192361" y="33825"/>
                </a:lnTo>
                <a:lnTo>
                  <a:pt x="242712" y="29035"/>
                </a:lnTo>
                <a:lnTo>
                  <a:pt x="293016" y="23816"/>
                </a:lnTo>
                <a:lnTo>
                  <a:pt x="343201" y="18716"/>
                </a:lnTo>
                <a:lnTo>
                  <a:pt x="384911" y="14339"/>
                </a:lnTo>
                <a:lnTo>
                  <a:pt x="426751" y="9413"/>
                </a:lnTo>
                <a:lnTo>
                  <a:pt x="468663" y="4822"/>
                </a:lnTo>
                <a:lnTo>
                  <a:pt x="510587" y="1444"/>
                </a:lnTo>
                <a:lnTo>
                  <a:pt x="521922" y="406"/>
                </a:lnTo>
                <a:lnTo>
                  <a:pt x="541258" y="0"/>
                </a:lnTo>
                <a:lnTo>
                  <a:pt x="558879" y="3427"/>
                </a:lnTo>
                <a:lnTo>
                  <a:pt x="565070" y="13890"/>
                </a:lnTo>
                <a:lnTo>
                  <a:pt x="560879" y="16303"/>
                </a:lnTo>
                <a:lnTo>
                  <a:pt x="556307" y="18716"/>
                </a:lnTo>
                <a:lnTo>
                  <a:pt x="551989" y="212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87529" y="4161694"/>
            <a:ext cx="151765" cy="181610"/>
          </a:xfrm>
          <a:custGeom>
            <a:avLst/>
            <a:gdLst/>
            <a:ahLst/>
            <a:cxnLst/>
            <a:rect l="l" t="t" r="r" b="b"/>
            <a:pathLst>
              <a:path w="151765" h="181610">
                <a:moveTo>
                  <a:pt x="95896" y="12541"/>
                </a:moveTo>
                <a:lnTo>
                  <a:pt x="47363" y="13638"/>
                </a:lnTo>
                <a:lnTo>
                  <a:pt x="17537" y="51911"/>
                </a:lnTo>
                <a:lnTo>
                  <a:pt x="2869" y="89169"/>
                </a:lnTo>
                <a:lnTo>
                  <a:pt x="0" y="108829"/>
                </a:lnTo>
                <a:lnTo>
                  <a:pt x="773" y="129000"/>
                </a:lnTo>
                <a:lnTo>
                  <a:pt x="27312" y="171094"/>
                </a:lnTo>
                <a:lnTo>
                  <a:pt x="62231" y="181479"/>
                </a:lnTo>
                <a:lnTo>
                  <a:pt x="80768" y="179768"/>
                </a:lnTo>
                <a:lnTo>
                  <a:pt x="133615" y="148540"/>
                </a:lnTo>
                <a:lnTo>
                  <a:pt x="151189" y="105594"/>
                </a:lnTo>
                <a:lnTo>
                  <a:pt x="150760" y="81121"/>
                </a:lnTo>
                <a:lnTo>
                  <a:pt x="136171" y="39655"/>
                </a:lnTo>
                <a:lnTo>
                  <a:pt x="106818" y="7334"/>
                </a:lnTo>
                <a:lnTo>
                  <a:pt x="85689" y="0"/>
                </a:lnTo>
                <a:lnTo>
                  <a:pt x="76440" y="3548"/>
                </a:lnTo>
                <a:lnTo>
                  <a:pt x="69607" y="13430"/>
                </a:lnTo>
                <a:lnTo>
                  <a:pt x="67448" y="24479"/>
                </a:lnTo>
                <a:lnTo>
                  <a:pt x="66559" y="29305"/>
                </a:lnTo>
                <a:lnTo>
                  <a:pt x="65924" y="375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78812" y="4274820"/>
            <a:ext cx="64769" cy="186055"/>
          </a:xfrm>
          <a:custGeom>
            <a:avLst/>
            <a:gdLst/>
            <a:ahLst/>
            <a:cxnLst/>
            <a:rect l="l" t="t" r="r" b="b"/>
            <a:pathLst>
              <a:path w="64770" h="186054">
                <a:moveTo>
                  <a:pt x="4613" y="0"/>
                </a:moveTo>
                <a:lnTo>
                  <a:pt x="0" y="6395"/>
                </a:lnTo>
                <a:lnTo>
                  <a:pt x="279" y="14398"/>
                </a:lnTo>
                <a:lnTo>
                  <a:pt x="3774" y="23806"/>
                </a:lnTo>
                <a:lnTo>
                  <a:pt x="8804" y="34416"/>
                </a:lnTo>
                <a:lnTo>
                  <a:pt x="16162" y="50538"/>
                </a:lnTo>
                <a:lnTo>
                  <a:pt x="36236" y="100329"/>
                </a:lnTo>
                <a:lnTo>
                  <a:pt x="52327" y="146460"/>
                </a:lnTo>
                <a:lnTo>
                  <a:pt x="58207" y="175926"/>
                </a:lnTo>
                <a:lnTo>
                  <a:pt x="59787" y="180193"/>
                </a:lnTo>
                <a:lnTo>
                  <a:pt x="64557" y="1856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55892" y="4270883"/>
            <a:ext cx="97155" cy="9525"/>
          </a:xfrm>
          <a:custGeom>
            <a:avLst/>
            <a:gdLst/>
            <a:ahLst/>
            <a:cxnLst/>
            <a:rect l="l" t="t" r="r" b="b"/>
            <a:pathLst>
              <a:path w="97154" h="9525">
                <a:moveTo>
                  <a:pt x="0" y="7239"/>
                </a:moveTo>
                <a:lnTo>
                  <a:pt x="9963" y="8897"/>
                </a:lnTo>
                <a:lnTo>
                  <a:pt x="19319" y="9461"/>
                </a:lnTo>
                <a:lnTo>
                  <a:pt x="28700" y="9167"/>
                </a:lnTo>
                <a:lnTo>
                  <a:pt x="38734" y="8255"/>
                </a:lnTo>
                <a:lnTo>
                  <a:pt x="47075" y="7600"/>
                </a:lnTo>
                <a:lnTo>
                  <a:pt x="87502" y="889"/>
                </a:lnTo>
                <a:lnTo>
                  <a:pt x="9664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31786" y="4162044"/>
            <a:ext cx="10160" cy="165735"/>
          </a:xfrm>
          <a:custGeom>
            <a:avLst/>
            <a:gdLst/>
            <a:ahLst/>
            <a:cxnLst/>
            <a:rect l="l" t="t" r="r" b="b"/>
            <a:pathLst>
              <a:path w="10159" h="165735">
                <a:moveTo>
                  <a:pt x="0" y="0"/>
                </a:moveTo>
                <a:lnTo>
                  <a:pt x="1166" y="8997"/>
                </a:lnTo>
                <a:lnTo>
                  <a:pt x="1428" y="18065"/>
                </a:lnTo>
                <a:lnTo>
                  <a:pt x="1357" y="27181"/>
                </a:lnTo>
                <a:lnTo>
                  <a:pt x="1524" y="36321"/>
                </a:lnTo>
                <a:lnTo>
                  <a:pt x="2170" y="51548"/>
                </a:lnTo>
                <a:lnTo>
                  <a:pt x="2889" y="66786"/>
                </a:lnTo>
                <a:lnTo>
                  <a:pt x="3845" y="82095"/>
                </a:lnTo>
                <a:lnTo>
                  <a:pt x="5207" y="97535"/>
                </a:lnTo>
                <a:lnTo>
                  <a:pt x="6280" y="110632"/>
                </a:lnTo>
                <a:lnTo>
                  <a:pt x="6937" y="123539"/>
                </a:lnTo>
                <a:lnTo>
                  <a:pt x="7332" y="136397"/>
                </a:lnTo>
                <a:lnTo>
                  <a:pt x="7620" y="149351"/>
                </a:lnTo>
                <a:lnTo>
                  <a:pt x="8255" y="157860"/>
                </a:lnTo>
                <a:lnTo>
                  <a:pt x="8255" y="160273"/>
                </a:lnTo>
                <a:lnTo>
                  <a:pt x="10033" y="1654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2060" y="3749928"/>
            <a:ext cx="143510" cy="579120"/>
          </a:xfrm>
          <a:custGeom>
            <a:avLst/>
            <a:gdLst/>
            <a:ahLst/>
            <a:cxnLst/>
            <a:rect l="l" t="t" r="r" b="b"/>
            <a:pathLst>
              <a:path w="143509" h="579120">
                <a:moveTo>
                  <a:pt x="0" y="0"/>
                </a:moveTo>
                <a:lnTo>
                  <a:pt x="635" y="11938"/>
                </a:lnTo>
                <a:lnTo>
                  <a:pt x="2794" y="10668"/>
                </a:lnTo>
                <a:lnTo>
                  <a:pt x="10668" y="19812"/>
                </a:lnTo>
                <a:lnTo>
                  <a:pt x="42195" y="58515"/>
                </a:lnTo>
                <a:lnTo>
                  <a:pt x="70485" y="99695"/>
                </a:lnTo>
                <a:lnTo>
                  <a:pt x="103886" y="159019"/>
                </a:lnTo>
                <a:lnTo>
                  <a:pt x="128905" y="222250"/>
                </a:lnTo>
                <a:lnTo>
                  <a:pt x="141970" y="287147"/>
                </a:lnTo>
                <a:lnTo>
                  <a:pt x="142996" y="320012"/>
                </a:lnTo>
                <a:lnTo>
                  <a:pt x="140843" y="353568"/>
                </a:lnTo>
                <a:lnTo>
                  <a:pt x="135518" y="385949"/>
                </a:lnTo>
                <a:lnTo>
                  <a:pt x="127396" y="417449"/>
                </a:lnTo>
                <a:lnTo>
                  <a:pt x="117393" y="448472"/>
                </a:lnTo>
                <a:lnTo>
                  <a:pt x="106425" y="479425"/>
                </a:lnTo>
                <a:lnTo>
                  <a:pt x="99014" y="500372"/>
                </a:lnTo>
                <a:lnTo>
                  <a:pt x="91233" y="521176"/>
                </a:lnTo>
                <a:lnTo>
                  <a:pt x="83333" y="541932"/>
                </a:lnTo>
                <a:lnTo>
                  <a:pt x="75565" y="562737"/>
                </a:lnTo>
                <a:lnTo>
                  <a:pt x="72263" y="571881"/>
                </a:lnTo>
                <a:lnTo>
                  <a:pt x="71374" y="573913"/>
                </a:lnTo>
                <a:lnTo>
                  <a:pt x="69215" y="5791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27100" y="4505293"/>
            <a:ext cx="411480" cy="6985"/>
          </a:xfrm>
          <a:custGeom>
            <a:avLst/>
            <a:gdLst/>
            <a:ahLst/>
            <a:cxnLst/>
            <a:rect l="l" t="t" r="r" b="b"/>
            <a:pathLst>
              <a:path w="411480" h="6985">
                <a:moveTo>
                  <a:pt x="3376" y="5111"/>
                </a:moveTo>
                <a:lnTo>
                  <a:pt x="0" y="2157"/>
                </a:lnTo>
                <a:lnTo>
                  <a:pt x="4938" y="2714"/>
                </a:lnTo>
                <a:lnTo>
                  <a:pt x="13363" y="4629"/>
                </a:lnTo>
                <a:lnTo>
                  <a:pt x="20445" y="5746"/>
                </a:lnTo>
                <a:lnTo>
                  <a:pt x="40445" y="6407"/>
                </a:lnTo>
                <a:lnTo>
                  <a:pt x="60332" y="6556"/>
                </a:lnTo>
                <a:lnTo>
                  <a:pt x="80177" y="6300"/>
                </a:lnTo>
                <a:lnTo>
                  <a:pt x="100049" y="5746"/>
                </a:lnTo>
                <a:lnTo>
                  <a:pt x="133196" y="4603"/>
                </a:lnTo>
                <a:lnTo>
                  <a:pt x="166343" y="3460"/>
                </a:lnTo>
                <a:lnTo>
                  <a:pt x="199490" y="2317"/>
                </a:lnTo>
                <a:lnTo>
                  <a:pt x="232637" y="1174"/>
                </a:lnTo>
                <a:lnTo>
                  <a:pt x="261833" y="384"/>
                </a:lnTo>
                <a:lnTo>
                  <a:pt x="290945" y="0"/>
                </a:lnTo>
                <a:lnTo>
                  <a:pt x="319987" y="138"/>
                </a:lnTo>
                <a:lnTo>
                  <a:pt x="348969" y="920"/>
                </a:lnTo>
                <a:lnTo>
                  <a:pt x="362645" y="1712"/>
                </a:lnTo>
                <a:lnTo>
                  <a:pt x="376274" y="2587"/>
                </a:lnTo>
                <a:lnTo>
                  <a:pt x="389902" y="3296"/>
                </a:lnTo>
                <a:lnTo>
                  <a:pt x="403579" y="3587"/>
                </a:lnTo>
                <a:lnTo>
                  <a:pt x="405992" y="3587"/>
                </a:lnTo>
                <a:lnTo>
                  <a:pt x="408151" y="3587"/>
                </a:lnTo>
                <a:lnTo>
                  <a:pt x="410945" y="35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5775" y="4582414"/>
            <a:ext cx="372745" cy="42545"/>
          </a:xfrm>
          <a:custGeom>
            <a:avLst/>
            <a:gdLst/>
            <a:ahLst/>
            <a:cxnLst/>
            <a:rect l="l" t="t" r="r" b="b"/>
            <a:pathLst>
              <a:path w="372744" h="42545">
                <a:moveTo>
                  <a:pt x="29210" y="30480"/>
                </a:moveTo>
                <a:lnTo>
                  <a:pt x="21945" y="33339"/>
                </a:lnTo>
                <a:lnTo>
                  <a:pt x="14643" y="36115"/>
                </a:lnTo>
                <a:lnTo>
                  <a:pt x="7321" y="38963"/>
                </a:lnTo>
                <a:lnTo>
                  <a:pt x="0" y="42037"/>
                </a:lnTo>
                <a:lnTo>
                  <a:pt x="12098" y="41467"/>
                </a:lnTo>
                <a:lnTo>
                  <a:pt x="24209" y="40814"/>
                </a:lnTo>
                <a:lnTo>
                  <a:pt x="36343" y="40233"/>
                </a:lnTo>
                <a:lnTo>
                  <a:pt x="48514" y="39878"/>
                </a:lnTo>
                <a:lnTo>
                  <a:pt x="75166" y="38754"/>
                </a:lnTo>
                <a:lnTo>
                  <a:pt x="101806" y="36988"/>
                </a:lnTo>
                <a:lnTo>
                  <a:pt x="128470" y="34984"/>
                </a:lnTo>
                <a:lnTo>
                  <a:pt x="155194" y="33147"/>
                </a:lnTo>
                <a:lnTo>
                  <a:pt x="220503" y="26812"/>
                </a:lnTo>
                <a:lnTo>
                  <a:pt x="285623" y="17906"/>
                </a:lnTo>
                <a:lnTo>
                  <a:pt x="324850" y="11525"/>
                </a:lnTo>
                <a:lnTo>
                  <a:pt x="363982" y="3048"/>
                </a:lnTo>
                <a:lnTo>
                  <a:pt x="366649" y="1778"/>
                </a:lnTo>
                <a:lnTo>
                  <a:pt x="369443" y="888"/>
                </a:lnTo>
                <a:lnTo>
                  <a:pt x="37249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72133" y="4390897"/>
            <a:ext cx="248285" cy="330835"/>
          </a:xfrm>
          <a:custGeom>
            <a:avLst/>
            <a:gdLst/>
            <a:ahLst/>
            <a:cxnLst/>
            <a:rect l="l" t="t" r="r" b="b"/>
            <a:pathLst>
              <a:path w="248285" h="330835">
                <a:moveTo>
                  <a:pt x="0" y="0"/>
                </a:moveTo>
                <a:lnTo>
                  <a:pt x="35825" y="32652"/>
                </a:lnTo>
                <a:lnTo>
                  <a:pt x="66694" y="50873"/>
                </a:lnTo>
                <a:lnTo>
                  <a:pt x="82296" y="59816"/>
                </a:lnTo>
                <a:lnTo>
                  <a:pt x="121110" y="81899"/>
                </a:lnTo>
                <a:lnTo>
                  <a:pt x="160400" y="103124"/>
                </a:lnTo>
                <a:lnTo>
                  <a:pt x="182679" y="114726"/>
                </a:lnTo>
                <a:lnTo>
                  <a:pt x="204993" y="126603"/>
                </a:lnTo>
                <a:lnTo>
                  <a:pt x="226855" y="139217"/>
                </a:lnTo>
                <a:lnTo>
                  <a:pt x="247777" y="153034"/>
                </a:lnTo>
                <a:lnTo>
                  <a:pt x="240700" y="162764"/>
                </a:lnTo>
                <a:lnTo>
                  <a:pt x="199673" y="203184"/>
                </a:lnTo>
                <a:lnTo>
                  <a:pt x="183816" y="216916"/>
                </a:lnTo>
                <a:lnTo>
                  <a:pt x="168030" y="230647"/>
                </a:lnTo>
                <a:lnTo>
                  <a:pt x="137953" y="257887"/>
                </a:lnTo>
                <a:lnTo>
                  <a:pt x="109537" y="285426"/>
                </a:lnTo>
                <a:lnTo>
                  <a:pt x="81279" y="314594"/>
                </a:lnTo>
                <a:lnTo>
                  <a:pt x="74731" y="322502"/>
                </a:lnTo>
                <a:lnTo>
                  <a:pt x="68325" y="3307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88210" y="4331890"/>
            <a:ext cx="437515" cy="426084"/>
          </a:xfrm>
          <a:custGeom>
            <a:avLst/>
            <a:gdLst/>
            <a:ahLst/>
            <a:cxnLst/>
            <a:rect l="l" t="t" r="r" b="b"/>
            <a:pathLst>
              <a:path w="437514" h="426085">
                <a:moveTo>
                  <a:pt x="0" y="17351"/>
                </a:moveTo>
                <a:lnTo>
                  <a:pt x="34706" y="1339"/>
                </a:lnTo>
                <a:lnTo>
                  <a:pt x="51879" y="0"/>
                </a:lnTo>
                <a:lnTo>
                  <a:pt x="69052" y="446"/>
                </a:lnTo>
                <a:lnTo>
                  <a:pt x="117792" y="21066"/>
                </a:lnTo>
                <a:lnTo>
                  <a:pt x="149738" y="98309"/>
                </a:lnTo>
                <a:lnTo>
                  <a:pt x="154538" y="146722"/>
                </a:lnTo>
                <a:lnTo>
                  <a:pt x="155285" y="196300"/>
                </a:lnTo>
                <a:lnTo>
                  <a:pt x="154812" y="245445"/>
                </a:lnTo>
                <a:lnTo>
                  <a:pt x="155956" y="292560"/>
                </a:lnTo>
                <a:lnTo>
                  <a:pt x="165084" y="350043"/>
                </a:lnTo>
                <a:lnTo>
                  <a:pt x="190500" y="402288"/>
                </a:lnTo>
                <a:lnTo>
                  <a:pt x="229854" y="425465"/>
                </a:lnTo>
                <a:lnTo>
                  <a:pt x="252597" y="423969"/>
                </a:lnTo>
                <a:lnTo>
                  <a:pt x="294157" y="400087"/>
                </a:lnTo>
                <a:lnTo>
                  <a:pt x="324340" y="360316"/>
                </a:lnTo>
                <a:lnTo>
                  <a:pt x="348241" y="312199"/>
                </a:lnTo>
                <a:lnTo>
                  <a:pt x="366434" y="255926"/>
                </a:lnTo>
                <a:lnTo>
                  <a:pt x="376733" y="200985"/>
                </a:lnTo>
                <a:lnTo>
                  <a:pt x="380281" y="148947"/>
                </a:lnTo>
                <a:lnTo>
                  <a:pt x="379983" y="122761"/>
                </a:lnTo>
                <a:lnTo>
                  <a:pt x="377721" y="94690"/>
                </a:lnTo>
                <a:lnTo>
                  <a:pt x="373983" y="67071"/>
                </a:lnTo>
                <a:lnTo>
                  <a:pt x="369911" y="39643"/>
                </a:lnTo>
                <a:lnTo>
                  <a:pt x="366648" y="12144"/>
                </a:lnTo>
                <a:lnTo>
                  <a:pt x="367538" y="15446"/>
                </a:lnTo>
                <a:lnTo>
                  <a:pt x="368172" y="18494"/>
                </a:lnTo>
                <a:lnTo>
                  <a:pt x="369062" y="21542"/>
                </a:lnTo>
                <a:lnTo>
                  <a:pt x="375400" y="63166"/>
                </a:lnTo>
                <a:lnTo>
                  <a:pt x="381952" y="104790"/>
                </a:lnTo>
                <a:lnTo>
                  <a:pt x="388600" y="146415"/>
                </a:lnTo>
                <a:lnTo>
                  <a:pt x="395223" y="188039"/>
                </a:lnTo>
                <a:lnTo>
                  <a:pt x="403796" y="237172"/>
                </a:lnTo>
                <a:lnTo>
                  <a:pt x="413892" y="285829"/>
                </a:lnTo>
                <a:lnTo>
                  <a:pt x="417518" y="300805"/>
                </a:lnTo>
                <a:lnTo>
                  <a:pt x="421084" y="315722"/>
                </a:lnTo>
                <a:lnTo>
                  <a:pt x="424483" y="330709"/>
                </a:lnTo>
                <a:lnTo>
                  <a:pt x="427608" y="345900"/>
                </a:lnTo>
                <a:lnTo>
                  <a:pt x="429434" y="355254"/>
                </a:lnTo>
                <a:lnTo>
                  <a:pt x="431641" y="364632"/>
                </a:lnTo>
                <a:lnTo>
                  <a:pt x="434181" y="374011"/>
                </a:lnTo>
                <a:lnTo>
                  <a:pt x="437006" y="3833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27551" y="4597908"/>
            <a:ext cx="73025" cy="173990"/>
          </a:xfrm>
          <a:custGeom>
            <a:avLst/>
            <a:gdLst/>
            <a:ahLst/>
            <a:cxnLst/>
            <a:rect l="l" t="t" r="r" b="b"/>
            <a:pathLst>
              <a:path w="73025" h="173989">
                <a:moveTo>
                  <a:pt x="408" y="40894"/>
                </a:moveTo>
                <a:lnTo>
                  <a:pt x="0" y="49629"/>
                </a:lnTo>
                <a:lnTo>
                  <a:pt x="472" y="58197"/>
                </a:lnTo>
                <a:lnTo>
                  <a:pt x="1516" y="66718"/>
                </a:lnTo>
                <a:lnTo>
                  <a:pt x="2821" y="75311"/>
                </a:lnTo>
                <a:lnTo>
                  <a:pt x="4363" y="89906"/>
                </a:lnTo>
                <a:lnTo>
                  <a:pt x="7774" y="133858"/>
                </a:lnTo>
                <a:lnTo>
                  <a:pt x="7774" y="173736"/>
                </a:lnTo>
                <a:lnTo>
                  <a:pt x="5508" y="158442"/>
                </a:lnTo>
                <a:lnTo>
                  <a:pt x="5615" y="112776"/>
                </a:lnTo>
                <a:lnTo>
                  <a:pt x="9854" y="74755"/>
                </a:lnTo>
                <a:lnTo>
                  <a:pt x="17807" y="37211"/>
                </a:lnTo>
                <a:lnTo>
                  <a:pt x="40921" y="0"/>
                </a:lnTo>
                <a:lnTo>
                  <a:pt x="48994" y="206"/>
                </a:lnTo>
                <a:lnTo>
                  <a:pt x="57590" y="3079"/>
                </a:lnTo>
                <a:lnTo>
                  <a:pt x="65853" y="7143"/>
                </a:lnTo>
                <a:lnTo>
                  <a:pt x="72925" y="109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58389" y="4586351"/>
            <a:ext cx="94615" cy="177800"/>
          </a:xfrm>
          <a:custGeom>
            <a:avLst/>
            <a:gdLst/>
            <a:ahLst/>
            <a:cxnLst/>
            <a:rect l="l" t="t" r="r" b="b"/>
            <a:pathLst>
              <a:path w="94614" h="177800">
                <a:moveTo>
                  <a:pt x="73152" y="0"/>
                </a:moveTo>
                <a:lnTo>
                  <a:pt x="37465" y="16129"/>
                </a:lnTo>
                <a:lnTo>
                  <a:pt x="11731" y="52177"/>
                </a:lnTo>
                <a:lnTo>
                  <a:pt x="12223" y="60198"/>
                </a:lnTo>
                <a:lnTo>
                  <a:pt x="40878" y="94662"/>
                </a:lnTo>
                <a:lnTo>
                  <a:pt x="52075" y="103737"/>
                </a:lnTo>
                <a:lnTo>
                  <a:pt x="63118" y="112775"/>
                </a:lnTo>
                <a:lnTo>
                  <a:pt x="72481" y="121072"/>
                </a:lnTo>
                <a:lnTo>
                  <a:pt x="81534" y="129905"/>
                </a:lnTo>
                <a:lnTo>
                  <a:pt x="89157" y="139761"/>
                </a:lnTo>
                <a:lnTo>
                  <a:pt x="94234" y="151130"/>
                </a:lnTo>
                <a:lnTo>
                  <a:pt x="93620" y="160462"/>
                </a:lnTo>
                <a:lnTo>
                  <a:pt x="57344" y="176825"/>
                </a:lnTo>
                <a:lnTo>
                  <a:pt x="44767" y="177466"/>
                </a:lnTo>
                <a:lnTo>
                  <a:pt x="32381" y="176464"/>
                </a:lnTo>
                <a:lnTo>
                  <a:pt x="20447" y="173736"/>
                </a:lnTo>
                <a:lnTo>
                  <a:pt x="10413" y="170942"/>
                </a:lnTo>
                <a:lnTo>
                  <a:pt x="6477" y="167894"/>
                </a:lnTo>
                <a:lnTo>
                  <a:pt x="0" y="1602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8685" y="4502784"/>
            <a:ext cx="165735" cy="22225"/>
          </a:xfrm>
          <a:custGeom>
            <a:avLst/>
            <a:gdLst/>
            <a:ahLst/>
            <a:cxnLst/>
            <a:rect l="l" t="t" r="r" b="b"/>
            <a:pathLst>
              <a:path w="165735" h="22225">
                <a:moveTo>
                  <a:pt x="825" y="0"/>
                </a:moveTo>
                <a:lnTo>
                  <a:pt x="0" y="4774"/>
                </a:lnTo>
                <a:lnTo>
                  <a:pt x="5842" y="7143"/>
                </a:lnTo>
                <a:lnTo>
                  <a:pt x="15113" y="8322"/>
                </a:lnTo>
                <a:lnTo>
                  <a:pt x="24574" y="9525"/>
                </a:lnTo>
                <a:lnTo>
                  <a:pt x="39181" y="11991"/>
                </a:lnTo>
                <a:lnTo>
                  <a:pt x="53705" y="14017"/>
                </a:lnTo>
                <a:lnTo>
                  <a:pt x="68204" y="15543"/>
                </a:lnTo>
                <a:lnTo>
                  <a:pt x="82740" y="16509"/>
                </a:lnTo>
                <a:lnTo>
                  <a:pt x="95888" y="17827"/>
                </a:lnTo>
                <a:lnTo>
                  <a:pt x="109156" y="19335"/>
                </a:lnTo>
                <a:lnTo>
                  <a:pt x="122424" y="20796"/>
                </a:lnTo>
                <a:lnTo>
                  <a:pt x="135572" y="21970"/>
                </a:lnTo>
                <a:lnTo>
                  <a:pt x="142932" y="22107"/>
                </a:lnTo>
                <a:lnTo>
                  <a:pt x="150447" y="21542"/>
                </a:lnTo>
                <a:lnTo>
                  <a:pt x="157986" y="20810"/>
                </a:lnTo>
                <a:lnTo>
                  <a:pt x="165417" y="204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29355" y="4585461"/>
            <a:ext cx="201295" cy="19050"/>
          </a:xfrm>
          <a:custGeom>
            <a:avLst/>
            <a:gdLst/>
            <a:ahLst/>
            <a:cxnLst/>
            <a:rect l="l" t="t" r="r" b="b"/>
            <a:pathLst>
              <a:path w="201295" h="19050">
                <a:moveTo>
                  <a:pt x="8508" y="9651"/>
                </a:moveTo>
                <a:lnTo>
                  <a:pt x="5461" y="11556"/>
                </a:lnTo>
                <a:lnTo>
                  <a:pt x="2793" y="13335"/>
                </a:lnTo>
                <a:lnTo>
                  <a:pt x="0" y="15239"/>
                </a:lnTo>
                <a:lnTo>
                  <a:pt x="9344" y="17813"/>
                </a:lnTo>
                <a:lnTo>
                  <a:pt x="18176" y="18684"/>
                </a:lnTo>
                <a:lnTo>
                  <a:pt x="27128" y="18436"/>
                </a:lnTo>
                <a:lnTo>
                  <a:pt x="73279" y="14271"/>
                </a:lnTo>
                <a:lnTo>
                  <a:pt x="109728" y="10032"/>
                </a:lnTo>
                <a:lnTo>
                  <a:pt x="127178" y="8084"/>
                </a:lnTo>
                <a:lnTo>
                  <a:pt x="144748" y="6540"/>
                </a:lnTo>
                <a:lnTo>
                  <a:pt x="162270" y="4996"/>
                </a:lnTo>
                <a:lnTo>
                  <a:pt x="179578" y="3048"/>
                </a:lnTo>
                <a:lnTo>
                  <a:pt x="186817" y="2412"/>
                </a:lnTo>
                <a:lnTo>
                  <a:pt x="193802" y="888"/>
                </a:lnTo>
                <a:lnTo>
                  <a:pt x="20116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9130" y="4132119"/>
            <a:ext cx="170180" cy="438150"/>
          </a:xfrm>
          <a:custGeom>
            <a:avLst/>
            <a:gdLst/>
            <a:ahLst/>
            <a:cxnLst/>
            <a:rect l="l" t="t" r="r" b="b"/>
            <a:pathLst>
              <a:path w="170179" h="438150">
                <a:moveTo>
                  <a:pt x="0" y="36909"/>
                </a:moveTo>
                <a:lnTo>
                  <a:pt x="29845" y="5286"/>
                </a:lnTo>
                <a:lnTo>
                  <a:pt x="62738" y="0"/>
                </a:lnTo>
                <a:lnTo>
                  <a:pt x="79351" y="1410"/>
                </a:lnTo>
                <a:lnTo>
                  <a:pt x="115923" y="14075"/>
                </a:lnTo>
                <a:lnTo>
                  <a:pt x="146744" y="43273"/>
                </a:lnTo>
                <a:lnTo>
                  <a:pt x="166610" y="91316"/>
                </a:lnTo>
                <a:lnTo>
                  <a:pt x="170005" y="121046"/>
                </a:lnTo>
                <a:lnTo>
                  <a:pt x="169233" y="151253"/>
                </a:lnTo>
                <a:lnTo>
                  <a:pt x="158559" y="216612"/>
                </a:lnTo>
                <a:lnTo>
                  <a:pt x="135874" y="283966"/>
                </a:lnTo>
                <a:lnTo>
                  <a:pt x="109031" y="348305"/>
                </a:lnTo>
                <a:lnTo>
                  <a:pt x="90852" y="389683"/>
                </a:lnTo>
                <a:lnTo>
                  <a:pt x="76174" y="425013"/>
                </a:lnTo>
                <a:lnTo>
                  <a:pt x="73152" y="4381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71188" y="4223891"/>
            <a:ext cx="90170" cy="326390"/>
          </a:xfrm>
          <a:custGeom>
            <a:avLst/>
            <a:gdLst/>
            <a:ahLst/>
            <a:cxnLst/>
            <a:rect l="l" t="t" r="r" b="b"/>
            <a:pathLst>
              <a:path w="90170" h="326389">
                <a:moveTo>
                  <a:pt x="0" y="1271"/>
                </a:moveTo>
                <a:lnTo>
                  <a:pt x="6568" y="0"/>
                </a:lnTo>
                <a:lnTo>
                  <a:pt x="11779" y="9479"/>
                </a:lnTo>
                <a:lnTo>
                  <a:pt x="15894" y="24221"/>
                </a:lnTo>
                <a:lnTo>
                  <a:pt x="19176" y="38736"/>
                </a:lnTo>
                <a:lnTo>
                  <a:pt x="25507" y="64986"/>
                </a:lnTo>
                <a:lnTo>
                  <a:pt x="32004" y="91187"/>
                </a:lnTo>
                <a:lnTo>
                  <a:pt x="38500" y="117389"/>
                </a:lnTo>
                <a:lnTo>
                  <a:pt x="44831" y="143638"/>
                </a:lnTo>
                <a:lnTo>
                  <a:pt x="62531" y="215425"/>
                </a:lnTo>
                <a:lnTo>
                  <a:pt x="78994" y="287783"/>
                </a:lnTo>
                <a:lnTo>
                  <a:pt x="80454" y="307500"/>
                </a:lnTo>
                <a:lnTo>
                  <a:pt x="81672" y="319145"/>
                </a:lnTo>
                <a:lnTo>
                  <a:pt x="83820" y="325883"/>
                </a:lnTo>
                <a:lnTo>
                  <a:pt x="85978" y="317628"/>
                </a:lnTo>
                <a:lnTo>
                  <a:pt x="86867" y="314326"/>
                </a:lnTo>
                <a:lnTo>
                  <a:pt x="90170" y="3091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36415" y="4423854"/>
            <a:ext cx="107950" cy="205740"/>
          </a:xfrm>
          <a:custGeom>
            <a:avLst/>
            <a:gdLst/>
            <a:ahLst/>
            <a:cxnLst/>
            <a:rect l="l" t="t" r="r" b="b"/>
            <a:pathLst>
              <a:path w="107950" h="205739">
                <a:moveTo>
                  <a:pt x="107823" y="25971"/>
                </a:moveTo>
                <a:lnTo>
                  <a:pt x="70401" y="726"/>
                </a:lnTo>
                <a:lnTo>
                  <a:pt x="62515" y="0"/>
                </a:lnTo>
                <a:lnTo>
                  <a:pt x="54677" y="1083"/>
                </a:lnTo>
                <a:lnTo>
                  <a:pt x="22225" y="29527"/>
                </a:lnTo>
                <a:lnTo>
                  <a:pt x="20157" y="38943"/>
                </a:lnTo>
                <a:lnTo>
                  <a:pt x="20542" y="49418"/>
                </a:lnTo>
                <a:lnTo>
                  <a:pt x="41148" y="86022"/>
                </a:lnTo>
                <a:lnTo>
                  <a:pt x="75628" y="115970"/>
                </a:lnTo>
                <a:lnTo>
                  <a:pt x="91439" y="131635"/>
                </a:lnTo>
                <a:lnTo>
                  <a:pt x="99123" y="141239"/>
                </a:lnTo>
                <a:lnTo>
                  <a:pt x="104044" y="150748"/>
                </a:lnTo>
                <a:lnTo>
                  <a:pt x="105013" y="160924"/>
                </a:lnTo>
                <a:lnTo>
                  <a:pt x="100837" y="172529"/>
                </a:lnTo>
                <a:lnTo>
                  <a:pt x="70494" y="196336"/>
                </a:lnTo>
                <a:lnTo>
                  <a:pt x="34305" y="205279"/>
                </a:lnTo>
                <a:lnTo>
                  <a:pt x="22381" y="204829"/>
                </a:lnTo>
                <a:lnTo>
                  <a:pt x="11302" y="201485"/>
                </a:lnTo>
                <a:lnTo>
                  <a:pt x="2159" y="197167"/>
                </a:lnTo>
                <a:lnTo>
                  <a:pt x="1777" y="191071"/>
                </a:lnTo>
                <a:lnTo>
                  <a:pt x="0" y="1823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96589" y="4801312"/>
            <a:ext cx="1553210" cy="68580"/>
          </a:xfrm>
          <a:custGeom>
            <a:avLst/>
            <a:gdLst/>
            <a:ahLst/>
            <a:cxnLst/>
            <a:rect l="l" t="t" r="r" b="b"/>
            <a:pathLst>
              <a:path w="1553210" h="68579">
                <a:moveTo>
                  <a:pt x="0" y="1446"/>
                </a:moveTo>
                <a:lnTo>
                  <a:pt x="6744" y="1123"/>
                </a:lnTo>
                <a:lnTo>
                  <a:pt x="10810" y="478"/>
                </a:lnTo>
                <a:lnTo>
                  <a:pt x="14805" y="0"/>
                </a:lnTo>
                <a:lnTo>
                  <a:pt x="59848" y="4558"/>
                </a:lnTo>
                <a:lnTo>
                  <a:pt x="98171" y="9701"/>
                </a:lnTo>
                <a:lnTo>
                  <a:pt x="149746" y="15940"/>
                </a:lnTo>
                <a:lnTo>
                  <a:pt x="201281" y="21324"/>
                </a:lnTo>
                <a:lnTo>
                  <a:pt x="252800" y="25919"/>
                </a:lnTo>
                <a:lnTo>
                  <a:pt x="304329" y="29794"/>
                </a:lnTo>
                <a:lnTo>
                  <a:pt x="355892" y="33014"/>
                </a:lnTo>
                <a:lnTo>
                  <a:pt x="407514" y="35647"/>
                </a:lnTo>
                <a:lnTo>
                  <a:pt x="459222" y="37759"/>
                </a:lnTo>
                <a:lnTo>
                  <a:pt x="511039" y="39417"/>
                </a:lnTo>
                <a:lnTo>
                  <a:pt x="562990" y="40689"/>
                </a:lnTo>
                <a:lnTo>
                  <a:pt x="616450" y="41761"/>
                </a:lnTo>
                <a:lnTo>
                  <a:pt x="669968" y="42377"/>
                </a:lnTo>
                <a:lnTo>
                  <a:pt x="723528" y="42702"/>
                </a:lnTo>
                <a:lnTo>
                  <a:pt x="777113" y="42902"/>
                </a:lnTo>
                <a:lnTo>
                  <a:pt x="830706" y="43142"/>
                </a:lnTo>
                <a:lnTo>
                  <a:pt x="884291" y="43587"/>
                </a:lnTo>
                <a:lnTo>
                  <a:pt x="937851" y="44401"/>
                </a:lnTo>
                <a:lnTo>
                  <a:pt x="991369" y="45751"/>
                </a:lnTo>
                <a:lnTo>
                  <a:pt x="1044828" y="47801"/>
                </a:lnTo>
                <a:lnTo>
                  <a:pt x="1094650" y="48976"/>
                </a:lnTo>
                <a:lnTo>
                  <a:pt x="1144608" y="48398"/>
                </a:lnTo>
                <a:lnTo>
                  <a:pt x="1194609" y="47150"/>
                </a:lnTo>
                <a:lnTo>
                  <a:pt x="1244557" y="46315"/>
                </a:lnTo>
                <a:lnTo>
                  <a:pt x="1294357" y="46975"/>
                </a:lnTo>
                <a:lnTo>
                  <a:pt x="1343914" y="50214"/>
                </a:lnTo>
                <a:lnTo>
                  <a:pt x="1369105" y="52447"/>
                </a:lnTo>
                <a:lnTo>
                  <a:pt x="1394380" y="54643"/>
                </a:lnTo>
                <a:lnTo>
                  <a:pt x="1419727" y="56911"/>
                </a:lnTo>
                <a:lnTo>
                  <a:pt x="1445133" y="59358"/>
                </a:lnTo>
                <a:lnTo>
                  <a:pt x="1469338" y="62805"/>
                </a:lnTo>
                <a:lnTo>
                  <a:pt x="1494091" y="66549"/>
                </a:lnTo>
                <a:lnTo>
                  <a:pt x="1518749" y="68127"/>
                </a:lnTo>
                <a:lnTo>
                  <a:pt x="1542669" y="65073"/>
                </a:lnTo>
                <a:lnTo>
                  <a:pt x="1548764" y="63549"/>
                </a:lnTo>
                <a:lnTo>
                  <a:pt x="1551177" y="62660"/>
                </a:lnTo>
                <a:lnTo>
                  <a:pt x="1552956" y="580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37130" y="5124854"/>
            <a:ext cx="200660" cy="252729"/>
          </a:xfrm>
          <a:custGeom>
            <a:avLst/>
            <a:gdLst/>
            <a:ahLst/>
            <a:cxnLst/>
            <a:rect l="l" t="t" r="r" b="b"/>
            <a:pathLst>
              <a:path w="200660" h="252729">
                <a:moveTo>
                  <a:pt x="140509" y="52427"/>
                </a:moveTo>
                <a:lnTo>
                  <a:pt x="117395" y="20423"/>
                </a:lnTo>
                <a:lnTo>
                  <a:pt x="73400" y="0"/>
                </a:lnTo>
                <a:lnTo>
                  <a:pt x="62293" y="674"/>
                </a:lnTo>
                <a:lnTo>
                  <a:pt x="27295" y="22159"/>
                </a:lnTo>
                <a:lnTo>
                  <a:pt x="4238" y="73255"/>
                </a:lnTo>
                <a:lnTo>
                  <a:pt x="0" y="125499"/>
                </a:lnTo>
                <a:lnTo>
                  <a:pt x="3613" y="151497"/>
                </a:lnTo>
                <a:lnTo>
                  <a:pt x="20210" y="198725"/>
                </a:lnTo>
                <a:lnTo>
                  <a:pt x="49345" y="235305"/>
                </a:lnTo>
                <a:lnTo>
                  <a:pt x="89894" y="252166"/>
                </a:lnTo>
                <a:lnTo>
                  <a:pt x="109981" y="250547"/>
                </a:lnTo>
                <a:lnTo>
                  <a:pt x="147240" y="234164"/>
                </a:lnTo>
                <a:lnTo>
                  <a:pt x="178927" y="201207"/>
                </a:lnTo>
                <a:lnTo>
                  <a:pt x="196897" y="159107"/>
                </a:lnTo>
                <a:lnTo>
                  <a:pt x="200620" y="137376"/>
                </a:lnTo>
                <a:lnTo>
                  <a:pt x="199818" y="116609"/>
                </a:lnTo>
                <a:lnTo>
                  <a:pt x="187118" y="75922"/>
                </a:lnTo>
                <a:lnTo>
                  <a:pt x="156650" y="34024"/>
                </a:lnTo>
                <a:lnTo>
                  <a:pt x="112190" y="19182"/>
                </a:lnTo>
                <a:lnTo>
                  <a:pt x="94535" y="509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9182" y="5288279"/>
            <a:ext cx="95250" cy="219075"/>
          </a:xfrm>
          <a:custGeom>
            <a:avLst/>
            <a:gdLst/>
            <a:ahLst/>
            <a:cxnLst/>
            <a:rect l="l" t="t" r="r" b="b"/>
            <a:pathLst>
              <a:path w="95250" h="219075">
                <a:moveTo>
                  <a:pt x="3631" y="0"/>
                </a:moveTo>
                <a:lnTo>
                  <a:pt x="0" y="2942"/>
                </a:lnTo>
                <a:lnTo>
                  <a:pt x="1821" y="8683"/>
                </a:lnTo>
                <a:lnTo>
                  <a:pt x="6738" y="16019"/>
                </a:lnTo>
                <a:lnTo>
                  <a:pt x="12394" y="23749"/>
                </a:lnTo>
                <a:lnTo>
                  <a:pt x="22931" y="39252"/>
                </a:lnTo>
                <a:lnTo>
                  <a:pt x="48970" y="89027"/>
                </a:lnTo>
                <a:lnTo>
                  <a:pt x="66051" y="127317"/>
                </a:lnTo>
                <a:lnTo>
                  <a:pt x="80085" y="166751"/>
                </a:lnTo>
                <a:lnTo>
                  <a:pt x="85514" y="189865"/>
                </a:lnTo>
                <a:lnTo>
                  <a:pt x="88407" y="201076"/>
                </a:lnTo>
                <a:lnTo>
                  <a:pt x="92277" y="211836"/>
                </a:lnTo>
                <a:lnTo>
                  <a:pt x="93166" y="213995"/>
                </a:lnTo>
                <a:lnTo>
                  <a:pt x="94055" y="216154"/>
                </a:lnTo>
                <a:lnTo>
                  <a:pt x="94690" y="2185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75601" y="5034407"/>
            <a:ext cx="271780" cy="413384"/>
          </a:xfrm>
          <a:custGeom>
            <a:avLst/>
            <a:gdLst/>
            <a:ahLst/>
            <a:cxnLst/>
            <a:rect l="l" t="t" r="r" b="b"/>
            <a:pathLst>
              <a:path w="271779" h="413385">
                <a:moveTo>
                  <a:pt x="224821" y="286131"/>
                </a:moveTo>
                <a:lnTo>
                  <a:pt x="214971" y="237277"/>
                </a:lnTo>
                <a:lnTo>
                  <a:pt x="186703" y="191631"/>
                </a:lnTo>
                <a:lnTo>
                  <a:pt x="150145" y="164592"/>
                </a:lnTo>
                <a:lnTo>
                  <a:pt x="107981" y="153384"/>
                </a:lnTo>
                <a:lnTo>
                  <a:pt x="65436" y="162179"/>
                </a:lnTo>
                <a:lnTo>
                  <a:pt x="32416" y="189579"/>
                </a:lnTo>
                <a:lnTo>
                  <a:pt x="10826" y="227076"/>
                </a:lnTo>
                <a:lnTo>
                  <a:pt x="0" y="279257"/>
                </a:lnTo>
                <a:lnTo>
                  <a:pt x="289" y="306282"/>
                </a:lnTo>
                <a:lnTo>
                  <a:pt x="10019" y="354826"/>
                </a:lnTo>
                <a:lnTo>
                  <a:pt x="34327" y="394267"/>
                </a:lnTo>
                <a:lnTo>
                  <a:pt x="72068" y="412777"/>
                </a:lnTo>
                <a:lnTo>
                  <a:pt x="90678" y="409829"/>
                </a:lnTo>
                <a:lnTo>
                  <a:pt x="122967" y="388239"/>
                </a:lnTo>
                <a:lnTo>
                  <a:pt x="159242" y="322564"/>
                </a:lnTo>
                <a:lnTo>
                  <a:pt x="168919" y="285208"/>
                </a:lnTo>
                <a:lnTo>
                  <a:pt x="181090" y="199970"/>
                </a:lnTo>
                <a:lnTo>
                  <a:pt x="183908" y="151534"/>
                </a:lnTo>
                <a:lnTo>
                  <a:pt x="184526" y="103049"/>
                </a:lnTo>
                <a:lnTo>
                  <a:pt x="183595" y="54461"/>
                </a:lnTo>
                <a:lnTo>
                  <a:pt x="181768" y="5715"/>
                </a:lnTo>
                <a:lnTo>
                  <a:pt x="181768" y="3683"/>
                </a:lnTo>
                <a:lnTo>
                  <a:pt x="181768" y="1778"/>
                </a:lnTo>
                <a:lnTo>
                  <a:pt x="181768" y="0"/>
                </a:lnTo>
                <a:lnTo>
                  <a:pt x="184328" y="15777"/>
                </a:lnTo>
                <a:lnTo>
                  <a:pt x="186912" y="31638"/>
                </a:lnTo>
                <a:lnTo>
                  <a:pt x="189591" y="47523"/>
                </a:lnTo>
                <a:lnTo>
                  <a:pt x="192436" y="63373"/>
                </a:lnTo>
                <a:lnTo>
                  <a:pt x="197008" y="90316"/>
                </a:lnTo>
                <a:lnTo>
                  <a:pt x="205009" y="144633"/>
                </a:lnTo>
                <a:lnTo>
                  <a:pt x="215499" y="202684"/>
                </a:lnTo>
                <a:lnTo>
                  <a:pt x="228334" y="264945"/>
                </a:lnTo>
                <a:lnTo>
                  <a:pt x="241262" y="321736"/>
                </a:lnTo>
                <a:lnTo>
                  <a:pt x="255522" y="372437"/>
                </a:lnTo>
                <a:lnTo>
                  <a:pt x="267573" y="410575"/>
                </a:lnTo>
                <a:lnTo>
                  <a:pt x="268622" y="407140"/>
                </a:lnTo>
                <a:lnTo>
                  <a:pt x="271684" y="4008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51349" y="5007842"/>
            <a:ext cx="120014" cy="376555"/>
          </a:xfrm>
          <a:custGeom>
            <a:avLst/>
            <a:gdLst/>
            <a:ahLst/>
            <a:cxnLst/>
            <a:rect l="l" t="t" r="r" b="b"/>
            <a:pathLst>
              <a:path w="120014" h="376554">
                <a:moveTo>
                  <a:pt x="119405" y="10054"/>
                </a:moveTo>
                <a:lnTo>
                  <a:pt x="113728" y="4655"/>
                </a:lnTo>
                <a:lnTo>
                  <a:pt x="106658" y="958"/>
                </a:lnTo>
                <a:lnTo>
                  <a:pt x="98563" y="0"/>
                </a:lnTo>
                <a:lnTo>
                  <a:pt x="89814" y="2815"/>
                </a:lnTo>
                <a:lnTo>
                  <a:pt x="40761" y="52933"/>
                </a:lnTo>
                <a:lnTo>
                  <a:pt x="12090" y="118004"/>
                </a:lnTo>
                <a:lnTo>
                  <a:pt x="1279" y="173011"/>
                </a:lnTo>
                <a:lnTo>
                  <a:pt x="0" y="201247"/>
                </a:lnTo>
                <a:lnTo>
                  <a:pt x="1422" y="229256"/>
                </a:lnTo>
                <a:lnTo>
                  <a:pt x="11678" y="277834"/>
                </a:lnTo>
                <a:lnTo>
                  <a:pt x="31267" y="323363"/>
                </a:lnTo>
                <a:lnTo>
                  <a:pt x="61985" y="358903"/>
                </a:lnTo>
                <a:lnTo>
                  <a:pt x="94482" y="376433"/>
                </a:lnTo>
                <a:lnTo>
                  <a:pt x="103570" y="375320"/>
                </a:lnTo>
                <a:lnTo>
                  <a:pt x="115087" y="3716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08803" y="5178552"/>
            <a:ext cx="139065" cy="201295"/>
          </a:xfrm>
          <a:custGeom>
            <a:avLst/>
            <a:gdLst/>
            <a:ahLst/>
            <a:cxnLst/>
            <a:rect l="l" t="t" r="r" b="b"/>
            <a:pathLst>
              <a:path w="139064" h="201295">
                <a:moveTo>
                  <a:pt x="5842" y="6096"/>
                </a:moveTo>
                <a:lnTo>
                  <a:pt x="3683" y="4318"/>
                </a:lnTo>
                <a:lnTo>
                  <a:pt x="2159" y="1778"/>
                </a:lnTo>
                <a:lnTo>
                  <a:pt x="0" y="0"/>
                </a:lnTo>
                <a:lnTo>
                  <a:pt x="6322" y="11029"/>
                </a:lnTo>
                <a:lnTo>
                  <a:pt x="13239" y="21748"/>
                </a:lnTo>
                <a:lnTo>
                  <a:pt x="20395" y="32325"/>
                </a:lnTo>
                <a:lnTo>
                  <a:pt x="27432" y="42925"/>
                </a:lnTo>
                <a:lnTo>
                  <a:pt x="37967" y="59717"/>
                </a:lnTo>
                <a:lnTo>
                  <a:pt x="48847" y="76295"/>
                </a:lnTo>
                <a:lnTo>
                  <a:pt x="59846" y="92825"/>
                </a:lnTo>
                <a:lnTo>
                  <a:pt x="70738" y="109474"/>
                </a:lnTo>
                <a:lnTo>
                  <a:pt x="79722" y="123557"/>
                </a:lnTo>
                <a:lnTo>
                  <a:pt x="88884" y="137652"/>
                </a:lnTo>
                <a:lnTo>
                  <a:pt x="98117" y="151818"/>
                </a:lnTo>
                <a:lnTo>
                  <a:pt x="107315" y="166116"/>
                </a:lnTo>
                <a:lnTo>
                  <a:pt x="114113" y="177591"/>
                </a:lnTo>
                <a:lnTo>
                  <a:pt x="122745" y="191436"/>
                </a:lnTo>
                <a:lnTo>
                  <a:pt x="131282" y="200781"/>
                </a:lnTo>
                <a:lnTo>
                  <a:pt x="137795" y="198755"/>
                </a:lnTo>
                <a:lnTo>
                  <a:pt x="138430" y="196850"/>
                </a:lnTo>
                <a:lnTo>
                  <a:pt x="138684" y="195072"/>
                </a:lnTo>
                <a:lnTo>
                  <a:pt x="138937" y="1932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45379" y="5182489"/>
            <a:ext cx="116839" cy="205740"/>
          </a:xfrm>
          <a:custGeom>
            <a:avLst/>
            <a:gdLst/>
            <a:ahLst/>
            <a:cxnLst/>
            <a:rect l="l" t="t" r="r" b="b"/>
            <a:pathLst>
              <a:path w="116839" h="205739">
                <a:moveTo>
                  <a:pt x="116459" y="0"/>
                </a:moveTo>
                <a:lnTo>
                  <a:pt x="110654" y="6234"/>
                </a:lnTo>
                <a:lnTo>
                  <a:pt x="106124" y="13588"/>
                </a:lnTo>
                <a:lnTo>
                  <a:pt x="102189" y="21609"/>
                </a:lnTo>
                <a:lnTo>
                  <a:pt x="98171" y="29844"/>
                </a:lnTo>
                <a:lnTo>
                  <a:pt x="89989" y="46267"/>
                </a:lnTo>
                <a:lnTo>
                  <a:pt x="81867" y="62547"/>
                </a:lnTo>
                <a:lnTo>
                  <a:pt x="73578" y="78636"/>
                </a:lnTo>
                <a:lnTo>
                  <a:pt x="64897" y="94488"/>
                </a:lnTo>
                <a:lnTo>
                  <a:pt x="55842" y="111248"/>
                </a:lnTo>
                <a:lnTo>
                  <a:pt x="37732" y="144815"/>
                </a:lnTo>
                <a:lnTo>
                  <a:pt x="14636" y="183816"/>
                </a:lnTo>
                <a:lnTo>
                  <a:pt x="0" y="205486"/>
                </a:lnTo>
                <a:lnTo>
                  <a:pt x="2794" y="197485"/>
                </a:lnTo>
                <a:lnTo>
                  <a:pt x="3302" y="195453"/>
                </a:lnTo>
                <a:lnTo>
                  <a:pt x="6096" y="1905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19726" y="4995417"/>
            <a:ext cx="215900" cy="146685"/>
          </a:xfrm>
          <a:custGeom>
            <a:avLst/>
            <a:gdLst/>
            <a:ahLst/>
            <a:cxnLst/>
            <a:rect l="l" t="t" r="r" b="b"/>
            <a:pathLst>
              <a:path w="215900" h="146685">
                <a:moveTo>
                  <a:pt x="10668" y="143509"/>
                </a:moveTo>
                <a:lnTo>
                  <a:pt x="4063" y="140461"/>
                </a:lnTo>
                <a:lnTo>
                  <a:pt x="1524" y="138937"/>
                </a:lnTo>
                <a:lnTo>
                  <a:pt x="0" y="133476"/>
                </a:lnTo>
                <a:lnTo>
                  <a:pt x="8495" y="130893"/>
                </a:lnTo>
                <a:lnTo>
                  <a:pt x="16525" y="129762"/>
                </a:lnTo>
                <a:lnTo>
                  <a:pt x="24770" y="129726"/>
                </a:lnTo>
                <a:lnTo>
                  <a:pt x="33909" y="130428"/>
                </a:lnTo>
                <a:lnTo>
                  <a:pt x="52093" y="132627"/>
                </a:lnTo>
                <a:lnTo>
                  <a:pt x="70135" y="135635"/>
                </a:lnTo>
                <a:lnTo>
                  <a:pt x="88130" y="138930"/>
                </a:lnTo>
                <a:lnTo>
                  <a:pt x="106172" y="141985"/>
                </a:lnTo>
                <a:lnTo>
                  <a:pt x="121572" y="143964"/>
                </a:lnTo>
                <a:lnTo>
                  <a:pt x="137175" y="145526"/>
                </a:lnTo>
                <a:lnTo>
                  <a:pt x="152802" y="146397"/>
                </a:lnTo>
                <a:lnTo>
                  <a:pt x="168275" y="146303"/>
                </a:lnTo>
                <a:lnTo>
                  <a:pt x="206375" y="138683"/>
                </a:lnTo>
                <a:lnTo>
                  <a:pt x="215836" y="125079"/>
                </a:lnTo>
                <a:lnTo>
                  <a:pt x="214697" y="117270"/>
                </a:lnTo>
                <a:lnTo>
                  <a:pt x="195312" y="82387"/>
                </a:lnTo>
                <a:lnTo>
                  <a:pt x="173164" y="56070"/>
                </a:lnTo>
                <a:lnTo>
                  <a:pt x="165290" y="47144"/>
                </a:lnTo>
                <a:lnTo>
                  <a:pt x="157607" y="38099"/>
                </a:lnTo>
                <a:lnTo>
                  <a:pt x="152173" y="32011"/>
                </a:lnTo>
                <a:lnTo>
                  <a:pt x="146145" y="25018"/>
                </a:lnTo>
                <a:lnTo>
                  <a:pt x="141212" y="17454"/>
                </a:lnTo>
                <a:lnTo>
                  <a:pt x="139064" y="9651"/>
                </a:lnTo>
                <a:lnTo>
                  <a:pt x="139700" y="6349"/>
                </a:lnTo>
                <a:lnTo>
                  <a:pt x="139700" y="3301"/>
                </a:lnTo>
                <a:lnTo>
                  <a:pt x="14020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53278" y="5296112"/>
            <a:ext cx="76835" cy="146050"/>
          </a:xfrm>
          <a:custGeom>
            <a:avLst/>
            <a:gdLst/>
            <a:ahLst/>
            <a:cxnLst/>
            <a:rect l="l" t="t" r="r" b="b"/>
            <a:pathLst>
              <a:path w="76835" h="146050">
                <a:moveTo>
                  <a:pt x="52450" y="41"/>
                </a:moveTo>
                <a:lnTo>
                  <a:pt x="17652" y="22187"/>
                </a:lnTo>
                <a:lnTo>
                  <a:pt x="11650" y="43928"/>
                </a:lnTo>
                <a:lnTo>
                  <a:pt x="15859" y="50714"/>
                </a:lnTo>
                <a:lnTo>
                  <a:pt x="22615" y="56167"/>
                </a:lnTo>
                <a:lnTo>
                  <a:pt x="30099" y="61001"/>
                </a:lnTo>
                <a:lnTo>
                  <a:pt x="38695" y="66319"/>
                </a:lnTo>
                <a:lnTo>
                  <a:pt x="47339" y="71542"/>
                </a:lnTo>
                <a:lnTo>
                  <a:pt x="55745" y="77146"/>
                </a:lnTo>
                <a:lnTo>
                  <a:pt x="76454" y="114341"/>
                </a:lnTo>
                <a:lnTo>
                  <a:pt x="74328" y="122926"/>
                </a:lnTo>
                <a:lnTo>
                  <a:pt x="32988" y="144853"/>
                </a:lnTo>
                <a:lnTo>
                  <a:pt x="21982" y="146000"/>
                </a:lnTo>
                <a:lnTo>
                  <a:pt x="11811" y="145837"/>
                </a:lnTo>
                <a:lnTo>
                  <a:pt x="5461" y="143297"/>
                </a:lnTo>
                <a:lnTo>
                  <a:pt x="3048" y="142408"/>
                </a:lnTo>
                <a:lnTo>
                  <a:pt x="0" y="1384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06821" y="5379720"/>
            <a:ext cx="14604" cy="158115"/>
          </a:xfrm>
          <a:custGeom>
            <a:avLst/>
            <a:gdLst/>
            <a:ahLst/>
            <a:cxnLst/>
            <a:rect l="l" t="t" r="r" b="b"/>
            <a:pathLst>
              <a:path w="14604" h="158114">
                <a:moveTo>
                  <a:pt x="1524" y="0"/>
                </a:moveTo>
                <a:lnTo>
                  <a:pt x="4982" y="9546"/>
                </a:lnTo>
                <a:lnTo>
                  <a:pt x="8715" y="18843"/>
                </a:lnTo>
                <a:lnTo>
                  <a:pt x="11900" y="28307"/>
                </a:lnTo>
                <a:lnTo>
                  <a:pt x="13715" y="38353"/>
                </a:lnTo>
                <a:lnTo>
                  <a:pt x="14483" y="51609"/>
                </a:lnTo>
                <a:lnTo>
                  <a:pt x="14525" y="64769"/>
                </a:lnTo>
                <a:lnTo>
                  <a:pt x="13876" y="77930"/>
                </a:lnTo>
                <a:lnTo>
                  <a:pt x="8969" y="115919"/>
                </a:lnTo>
                <a:lnTo>
                  <a:pt x="1904" y="149351"/>
                </a:lnTo>
                <a:lnTo>
                  <a:pt x="1269" y="151764"/>
                </a:lnTo>
                <a:lnTo>
                  <a:pt x="0" y="1578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33059" y="5132832"/>
            <a:ext cx="177800" cy="279400"/>
          </a:xfrm>
          <a:custGeom>
            <a:avLst/>
            <a:gdLst/>
            <a:ahLst/>
            <a:cxnLst/>
            <a:rect l="l" t="t" r="r" b="b"/>
            <a:pathLst>
              <a:path w="177800" h="279400">
                <a:moveTo>
                  <a:pt x="0" y="46990"/>
                </a:moveTo>
                <a:lnTo>
                  <a:pt x="5560" y="52115"/>
                </a:lnTo>
                <a:lnTo>
                  <a:pt x="8762" y="55895"/>
                </a:lnTo>
                <a:lnTo>
                  <a:pt x="11394" y="60080"/>
                </a:lnTo>
                <a:lnTo>
                  <a:pt x="15239" y="66421"/>
                </a:lnTo>
                <a:lnTo>
                  <a:pt x="23808" y="80148"/>
                </a:lnTo>
                <a:lnTo>
                  <a:pt x="46989" y="123190"/>
                </a:lnTo>
                <a:lnTo>
                  <a:pt x="72118" y="174410"/>
                </a:lnTo>
                <a:lnTo>
                  <a:pt x="92678" y="221916"/>
                </a:lnTo>
                <a:lnTo>
                  <a:pt x="106763" y="259054"/>
                </a:lnTo>
                <a:lnTo>
                  <a:pt x="109283" y="265795"/>
                </a:lnTo>
                <a:lnTo>
                  <a:pt x="111803" y="272512"/>
                </a:lnTo>
                <a:lnTo>
                  <a:pt x="114300" y="279146"/>
                </a:lnTo>
                <a:lnTo>
                  <a:pt x="118991" y="267577"/>
                </a:lnTo>
                <a:lnTo>
                  <a:pt x="122110" y="255936"/>
                </a:lnTo>
                <a:lnTo>
                  <a:pt x="124372" y="243963"/>
                </a:lnTo>
                <a:lnTo>
                  <a:pt x="126491" y="231394"/>
                </a:lnTo>
                <a:lnTo>
                  <a:pt x="135806" y="189269"/>
                </a:lnTo>
                <a:lnTo>
                  <a:pt x="146812" y="147764"/>
                </a:lnTo>
                <a:lnTo>
                  <a:pt x="158103" y="106449"/>
                </a:lnTo>
                <a:lnTo>
                  <a:pt x="168275" y="64897"/>
                </a:lnTo>
                <a:lnTo>
                  <a:pt x="170447" y="54973"/>
                </a:lnTo>
                <a:lnTo>
                  <a:pt x="172418" y="45132"/>
                </a:lnTo>
                <a:lnTo>
                  <a:pt x="174222" y="35268"/>
                </a:lnTo>
                <a:lnTo>
                  <a:pt x="175894" y="25273"/>
                </a:lnTo>
                <a:lnTo>
                  <a:pt x="177418" y="16764"/>
                </a:lnTo>
                <a:lnTo>
                  <a:pt x="177037" y="8509"/>
                </a:lnTo>
                <a:lnTo>
                  <a:pt x="17741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24804" y="4961254"/>
            <a:ext cx="243204" cy="135890"/>
          </a:xfrm>
          <a:custGeom>
            <a:avLst/>
            <a:gdLst/>
            <a:ahLst/>
            <a:cxnLst/>
            <a:rect l="l" t="t" r="r" b="b"/>
            <a:pathLst>
              <a:path w="243204" h="135889">
                <a:moveTo>
                  <a:pt x="24384" y="113030"/>
                </a:moveTo>
                <a:lnTo>
                  <a:pt x="12573" y="112776"/>
                </a:lnTo>
                <a:lnTo>
                  <a:pt x="9525" y="112141"/>
                </a:lnTo>
                <a:lnTo>
                  <a:pt x="0" y="116459"/>
                </a:lnTo>
                <a:lnTo>
                  <a:pt x="9443" y="116570"/>
                </a:lnTo>
                <a:lnTo>
                  <a:pt x="18875" y="116586"/>
                </a:lnTo>
                <a:lnTo>
                  <a:pt x="28235" y="116601"/>
                </a:lnTo>
                <a:lnTo>
                  <a:pt x="67133" y="118286"/>
                </a:lnTo>
                <a:lnTo>
                  <a:pt x="126136" y="124338"/>
                </a:lnTo>
                <a:lnTo>
                  <a:pt x="155448" y="128270"/>
                </a:lnTo>
                <a:lnTo>
                  <a:pt x="170150" y="130165"/>
                </a:lnTo>
                <a:lnTo>
                  <a:pt x="184864" y="132095"/>
                </a:lnTo>
                <a:lnTo>
                  <a:pt x="199507" y="133859"/>
                </a:lnTo>
                <a:lnTo>
                  <a:pt x="213995" y="135255"/>
                </a:lnTo>
                <a:lnTo>
                  <a:pt x="221376" y="135719"/>
                </a:lnTo>
                <a:lnTo>
                  <a:pt x="228568" y="135636"/>
                </a:lnTo>
                <a:lnTo>
                  <a:pt x="235712" y="135076"/>
                </a:lnTo>
                <a:lnTo>
                  <a:pt x="242950" y="134112"/>
                </a:lnTo>
                <a:lnTo>
                  <a:pt x="242913" y="125593"/>
                </a:lnTo>
                <a:lnTo>
                  <a:pt x="215773" y="86995"/>
                </a:lnTo>
                <a:lnTo>
                  <a:pt x="179212" y="53863"/>
                </a:lnTo>
                <a:lnTo>
                  <a:pt x="153279" y="33924"/>
                </a:lnTo>
                <a:lnTo>
                  <a:pt x="146796" y="29146"/>
                </a:lnTo>
                <a:lnTo>
                  <a:pt x="142670" y="23129"/>
                </a:lnTo>
                <a:lnTo>
                  <a:pt x="142367" y="14351"/>
                </a:lnTo>
                <a:lnTo>
                  <a:pt x="145669" y="5715"/>
                </a:lnTo>
                <a:lnTo>
                  <a:pt x="146304" y="3302"/>
                </a:lnTo>
                <a:lnTo>
                  <a:pt x="15125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27523" y="5262790"/>
            <a:ext cx="153670" cy="212090"/>
          </a:xfrm>
          <a:custGeom>
            <a:avLst/>
            <a:gdLst/>
            <a:ahLst/>
            <a:cxnLst/>
            <a:rect l="l" t="t" r="r" b="b"/>
            <a:pathLst>
              <a:path w="153670" h="212089">
                <a:moveTo>
                  <a:pt x="938" y="4788"/>
                </a:moveTo>
                <a:lnTo>
                  <a:pt x="8510" y="57445"/>
                </a:lnTo>
                <a:lnTo>
                  <a:pt x="10336" y="90132"/>
                </a:lnTo>
                <a:lnTo>
                  <a:pt x="11370" y="109339"/>
                </a:lnTo>
                <a:lnTo>
                  <a:pt x="12225" y="128629"/>
                </a:lnTo>
                <a:lnTo>
                  <a:pt x="12961" y="147943"/>
                </a:lnTo>
                <a:lnTo>
                  <a:pt x="13638" y="167221"/>
                </a:lnTo>
                <a:lnTo>
                  <a:pt x="13997" y="178434"/>
                </a:lnTo>
                <a:lnTo>
                  <a:pt x="14416" y="189589"/>
                </a:lnTo>
                <a:lnTo>
                  <a:pt x="14763" y="200671"/>
                </a:lnTo>
                <a:lnTo>
                  <a:pt x="14908" y="211671"/>
                </a:lnTo>
                <a:lnTo>
                  <a:pt x="12676" y="202160"/>
                </a:lnTo>
                <a:lnTo>
                  <a:pt x="11336" y="192637"/>
                </a:lnTo>
                <a:lnTo>
                  <a:pt x="10640" y="183042"/>
                </a:lnTo>
                <a:lnTo>
                  <a:pt x="10336" y="173317"/>
                </a:lnTo>
                <a:lnTo>
                  <a:pt x="12138" y="141190"/>
                </a:lnTo>
                <a:lnTo>
                  <a:pt x="32982" y="81270"/>
                </a:lnTo>
                <a:lnTo>
                  <a:pt x="65067" y="47934"/>
                </a:lnTo>
                <a:lnTo>
                  <a:pt x="97345" y="34659"/>
                </a:lnTo>
                <a:lnTo>
                  <a:pt x="111555" y="38951"/>
                </a:lnTo>
                <a:lnTo>
                  <a:pt x="118197" y="46206"/>
                </a:lnTo>
                <a:lnTo>
                  <a:pt x="121159" y="53937"/>
                </a:lnTo>
                <a:lnTo>
                  <a:pt x="121003" y="62239"/>
                </a:lnTo>
                <a:lnTo>
                  <a:pt x="118286" y="71209"/>
                </a:lnTo>
                <a:lnTo>
                  <a:pt x="107892" y="85717"/>
                </a:lnTo>
                <a:lnTo>
                  <a:pt x="93807" y="96212"/>
                </a:lnTo>
                <a:lnTo>
                  <a:pt x="79674" y="106017"/>
                </a:lnTo>
                <a:lnTo>
                  <a:pt x="69137" y="118453"/>
                </a:lnTo>
                <a:lnTo>
                  <a:pt x="69054" y="127402"/>
                </a:lnTo>
                <a:lnTo>
                  <a:pt x="75614" y="135376"/>
                </a:lnTo>
                <a:lnTo>
                  <a:pt x="84746" y="142063"/>
                </a:lnTo>
                <a:lnTo>
                  <a:pt x="92378" y="147155"/>
                </a:lnTo>
                <a:lnTo>
                  <a:pt x="99397" y="152003"/>
                </a:lnTo>
                <a:lnTo>
                  <a:pt x="106427" y="156886"/>
                </a:lnTo>
                <a:lnTo>
                  <a:pt x="113577" y="161603"/>
                </a:lnTo>
                <a:lnTo>
                  <a:pt x="120953" y="165951"/>
                </a:lnTo>
                <a:lnTo>
                  <a:pt x="129030" y="170660"/>
                </a:lnTo>
                <a:lnTo>
                  <a:pt x="135749" y="175714"/>
                </a:lnTo>
                <a:lnTo>
                  <a:pt x="141706" y="181221"/>
                </a:lnTo>
                <a:lnTo>
                  <a:pt x="147496" y="187287"/>
                </a:lnTo>
                <a:lnTo>
                  <a:pt x="149274" y="189192"/>
                </a:lnTo>
                <a:lnTo>
                  <a:pt x="151433" y="190335"/>
                </a:lnTo>
                <a:lnTo>
                  <a:pt x="153338" y="1922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75273" y="5036125"/>
            <a:ext cx="147955" cy="395605"/>
          </a:xfrm>
          <a:custGeom>
            <a:avLst/>
            <a:gdLst/>
            <a:ahLst/>
            <a:cxnLst/>
            <a:rect l="l" t="t" r="r" b="b"/>
            <a:pathLst>
              <a:path w="147954" h="395604">
                <a:moveTo>
                  <a:pt x="0" y="24824"/>
                </a:moveTo>
                <a:lnTo>
                  <a:pt x="9074" y="10548"/>
                </a:lnTo>
                <a:lnTo>
                  <a:pt x="18494" y="2059"/>
                </a:lnTo>
                <a:lnTo>
                  <a:pt x="30414" y="0"/>
                </a:lnTo>
                <a:lnTo>
                  <a:pt x="46989" y="5012"/>
                </a:lnTo>
                <a:lnTo>
                  <a:pt x="77422" y="28253"/>
                </a:lnTo>
                <a:lnTo>
                  <a:pt x="100329" y="59876"/>
                </a:lnTo>
                <a:lnTo>
                  <a:pt x="123443" y="106596"/>
                </a:lnTo>
                <a:lnTo>
                  <a:pt x="137795" y="157031"/>
                </a:lnTo>
                <a:lnTo>
                  <a:pt x="146939" y="224071"/>
                </a:lnTo>
                <a:lnTo>
                  <a:pt x="147903" y="257919"/>
                </a:lnTo>
                <a:lnTo>
                  <a:pt x="146938" y="291778"/>
                </a:lnTo>
                <a:lnTo>
                  <a:pt x="145766" y="312485"/>
                </a:lnTo>
                <a:lnTo>
                  <a:pt x="142414" y="347134"/>
                </a:lnTo>
                <a:lnTo>
                  <a:pt x="135705" y="379950"/>
                </a:lnTo>
                <a:lnTo>
                  <a:pt x="124460" y="395156"/>
                </a:lnTo>
                <a:lnTo>
                  <a:pt x="117570" y="393888"/>
                </a:lnTo>
                <a:lnTo>
                  <a:pt x="114395" y="389393"/>
                </a:lnTo>
                <a:lnTo>
                  <a:pt x="112887" y="383208"/>
                </a:lnTo>
                <a:lnTo>
                  <a:pt x="110998" y="3768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63896" y="4856035"/>
            <a:ext cx="779145" cy="29209"/>
          </a:xfrm>
          <a:custGeom>
            <a:avLst/>
            <a:gdLst/>
            <a:ahLst/>
            <a:cxnLst/>
            <a:rect l="l" t="t" r="r" b="b"/>
            <a:pathLst>
              <a:path w="779145" h="29210">
                <a:moveTo>
                  <a:pt x="0" y="13144"/>
                </a:moveTo>
                <a:lnTo>
                  <a:pt x="19958" y="10743"/>
                </a:lnTo>
                <a:lnTo>
                  <a:pt x="39750" y="10032"/>
                </a:lnTo>
                <a:lnTo>
                  <a:pt x="59543" y="9894"/>
                </a:lnTo>
                <a:lnTo>
                  <a:pt x="79501" y="9207"/>
                </a:lnTo>
                <a:lnTo>
                  <a:pt x="91197" y="8010"/>
                </a:lnTo>
                <a:lnTo>
                  <a:pt x="102869" y="6778"/>
                </a:lnTo>
                <a:lnTo>
                  <a:pt x="114542" y="5617"/>
                </a:lnTo>
                <a:lnTo>
                  <a:pt x="161260" y="2420"/>
                </a:lnTo>
                <a:lnTo>
                  <a:pt x="192795" y="1938"/>
                </a:lnTo>
                <a:lnTo>
                  <a:pt x="212455" y="1571"/>
                </a:lnTo>
                <a:lnTo>
                  <a:pt x="232090" y="990"/>
                </a:lnTo>
                <a:lnTo>
                  <a:pt x="251713" y="63"/>
                </a:lnTo>
                <a:lnTo>
                  <a:pt x="259675" y="19"/>
                </a:lnTo>
                <a:lnTo>
                  <a:pt x="267588" y="0"/>
                </a:lnTo>
                <a:lnTo>
                  <a:pt x="275502" y="170"/>
                </a:lnTo>
                <a:lnTo>
                  <a:pt x="283463" y="698"/>
                </a:lnTo>
                <a:lnTo>
                  <a:pt x="318341" y="3849"/>
                </a:lnTo>
                <a:lnTo>
                  <a:pt x="353123" y="6762"/>
                </a:lnTo>
                <a:lnTo>
                  <a:pt x="422782" y="10350"/>
                </a:lnTo>
                <a:lnTo>
                  <a:pt x="454054" y="10832"/>
                </a:lnTo>
                <a:lnTo>
                  <a:pt x="464565" y="10985"/>
                </a:lnTo>
                <a:lnTo>
                  <a:pt x="479319" y="11324"/>
                </a:lnTo>
                <a:lnTo>
                  <a:pt x="493918" y="11604"/>
                </a:lnTo>
                <a:lnTo>
                  <a:pt x="508446" y="11574"/>
                </a:lnTo>
                <a:lnTo>
                  <a:pt x="522986" y="10985"/>
                </a:lnTo>
                <a:lnTo>
                  <a:pt x="547352" y="10005"/>
                </a:lnTo>
                <a:lnTo>
                  <a:pt x="571230" y="9810"/>
                </a:lnTo>
                <a:lnTo>
                  <a:pt x="595084" y="10521"/>
                </a:lnTo>
                <a:lnTo>
                  <a:pt x="619378" y="12255"/>
                </a:lnTo>
                <a:lnTo>
                  <a:pt x="633305" y="13334"/>
                </a:lnTo>
                <a:lnTo>
                  <a:pt x="647255" y="14319"/>
                </a:lnTo>
                <a:lnTo>
                  <a:pt x="692213" y="17621"/>
                </a:lnTo>
                <a:lnTo>
                  <a:pt x="700778" y="18478"/>
                </a:lnTo>
                <a:lnTo>
                  <a:pt x="709294" y="19240"/>
                </a:lnTo>
                <a:lnTo>
                  <a:pt x="722880" y="20665"/>
                </a:lnTo>
                <a:lnTo>
                  <a:pt x="736631" y="21875"/>
                </a:lnTo>
                <a:lnTo>
                  <a:pt x="750335" y="23133"/>
                </a:lnTo>
                <a:lnTo>
                  <a:pt x="763777" y="24701"/>
                </a:lnTo>
                <a:lnTo>
                  <a:pt x="772032" y="27749"/>
                </a:lnTo>
                <a:lnTo>
                  <a:pt x="773556" y="28638"/>
                </a:lnTo>
                <a:lnTo>
                  <a:pt x="779017" y="277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22805" y="4079494"/>
            <a:ext cx="196850" cy="1384300"/>
          </a:xfrm>
          <a:custGeom>
            <a:avLst/>
            <a:gdLst/>
            <a:ahLst/>
            <a:cxnLst/>
            <a:rect l="l" t="t" r="r" b="b"/>
            <a:pathLst>
              <a:path w="196850" h="1384300">
                <a:moveTo>
                  <a:pt x="150871" y="0"/>
                </a:moveTo>
                <a:lnTo>
                  <a:pt x="147796" y="5891"/>
                </a:lnTo>
                <a:lnTo>
                  <a:pt x="144172" y="12176"/>
                </a:lnTo>
                <a:lnTo>
                  <a:pt x="140406" y="18913"/>
                </a:lnTo>
                <a:lnTo>
                  <a:pt x="125583" y="55816"/>
                </a:lnTo>
                <a:lnTo>
                  <a:pt x="99541" y="134823"/>
                </a:lnTo>
                <a:lnTo>
                  <a:pt x="85368" y="184168"/>
                </a:lnTo>
                <a:lnTo>
                  <a:pt x="72401" y="233838"/>
                </a:lnTo>
                <a:lnTo>
                  <a:pt x="60631" y="283783"/>
                </a:lnTo>
                <a:lnTo>
                  <a:pt x="50046" y="333954"/>
                </a:lnTo>
                <a:lnTo>
                  <a:pt x="40635" y="384301"/>
                </a:lnTo>
                <a:lnTo>
                  <a:pt x="32081" y="434861"/>
                </a:lnTo>
                <a:lnTo>
                  <a:pt x="24259" y="485563"/>
                </a:lnTo>
                <a:lnTo>
                  <a:pt x="17299" y="536390"/>
                </a:lnTo>
                <a:lnTo>
                  <a:pt x="11332" y="587325"/>
                </a:lnTo>
                <a:lnTo>
                  <a:pt x="6488" y="638349"/>
                </a:lnTo>
                <a:lnTo>
                  <a:pt x="2898" y="689446"/>
                </a:lnTo>
                <a:lnTo>
                  <a:pt x="692" y="740598"/>
                </a:lnTo>
                <a:lnTo>
                  <a:pt x="0" y="791787"/>
                </a:lnTo>
                <a:lnTo>
                  <a:pt x="952" y="842995"/>
                </a:lnTo>
                <a:lnTo>
                  <a:pt x="3678" y="894206"/>
                </a:lnTo>
                <a:lnTo>
                  <a:pt x="8663" y="945112"/>
                </a:lnTo>
                <a:lnTo>
                  <a:pt x="16120" y="996479"/>
                </a:lnTo>
                <a:lnTo>
                  <a:pt x="26237" y="1047734"/>
                </a:lnTo>
                <a:lnTo>
                  <a:pt x="39201" y="1098300"/>
                </a:lnTo>
                <a:lnTo>
                  <a:pt x="55199" y="1147604"/>
                </a:lnTo>
                <a:lnTo>
                  <a:pt x="74417" y="1195069"/>
                </a:lnTo>
                <a:lnTo>
                  <a:pt x="96758" y="1242186"/>
                </a:lnTo>
                <a:lnTo>
                  <a:pt x="122931" y="1291208"/>
                </a:lnTo>
                <a:lnTo>
                  <a:pt x="152820" y="1337944"/>
                </a:lnTo>
                <a:lnTo>
                  <a:pt x="186304" y="1378203"/>
                </a:lnTo>
                <a:lnTo>
                  <a:pt x="192654" y="1382267"/>
                </a:lnTo>
                <a:lnTo>
                  <a:pt x="196337" y="13837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34709" y="4146169"/>
            <a:ext cx="311150" cy="1347470"/>
          </a:xfrm>
          <a:custGeom>
            <a:avLst/>
            <a:gdLst/>
            <a:ahLst/>
            <a:cxnLst/>
            <a:rect l="l" t="t" r="r" b="b"/>
            <a:pathLst>
              <a:path w="311150" h="1347470">
                <a:moveTo>
                  <a:pt x="245363" y="1347215"/>
                </a:moveTo>
                <a:lnTo>
                  <a:pt x="246391" y="1339810"/>
                </a:lnTo>
                <a:lnTo>
                  <a:pt x="246824" y="1334166"/>
                </a:lnTo>
                <a:lnTo>
                  <a:pt x="247542" y="1328570"/>
                </a:lnTo>
                <a:lnTo>
                  <a:pt x="249427" y="1321307"/>
                </a:lnTo>
                <a:lnTo>
                  <a:pt x="263658" y="1275525"/>
                </a:lnTo>
                <a:lnTo>
                  <a:pt x="276583" y="1229729"/>
                </a:lnTo>
                <a:lnTo>
                  <a:pt x="287905" y="1183635"/>
                </a:lnTo>
                <a:lnTo>
                  <a:pt x="297326" y="1136956"/>
                </a:lnTo>
                <a:lnTo>
                  <a:pt x="304545" y="1089405"/>
                </a:lnTo>
                <a:lnTo>
                  <a:pt x="309032" y="1041822"/>
                </a:lnTo>
                <a:lnTo>
                  <a:pt x="310825" y="993961"/>
                </a:lnTo>
                <a:lnTo>
                  <a:pt x="310390" y="945934"/>
                </a:lnTo>
                <a:lnTo>
                  <a:pt x="308192" y="897851"/>
                </a:lnTo>
                <a:lnTo>
                  <a:pt x="304694" y="849824"/>
                </a:lnTo>
                <a:lnTo>
                  <a:pt x="300360" y="801963"/>
                </a:lnTo>
                <a:lnTo>
                  <a:pt x="295655" y="754379"/>
                </a:lnTo>
                <a:lnTo>
                  <a:pt x="289371" y="698003"/>
                </a:lnTo>
                <a:lnTo>
                  <a:pt x="281193" y="642080"/>
                </a:lnTo>
                <a:lnTo>
                  <a:pt x="271420" y="586394"/>
                </a:lnTo>
                <a:lnTo>
                  <a:pt x="260350" y="530732"/>
                </a:lnTo>
                <a:lnTo>
                  <a:pt x="248765" y="480008"/>
                </a:lnTo>
                <a:lnTo>
                  <a:pt x="235321" y="430412"/>
                </a:lnTo>
                <a:lnTo>
                  <a:pt x="219979" y="381698"/>
                </a:lnTo>
                <a:lnTo>
                  <a:pt x="202701" y="333619"/>
                </a:lnTo>
                <a:lnTo>
                  <a:pt x="183447" y="285928"/>
                </a:lnTo>
                <a:lnTo>
                  <a:pt x="162178" y="238378"/>
                </a:lnTo>
                <a:lnTo>
                  <a:pt x="134550" y="188676"/>
                </a:lnTo>
                <a:lnTo>
                  <a:pt x="103074" y="137298"/>
                </a:lnTo>
                <a:lnTo>
                  <a:pt x="80184" y="104266"/>
                </a:lnTo>
                <a:lnTo>
                  <a:pt x="55937" y="72378"/>
                </a:lnTo>
                <a:lnTo>
                  <a:pt x="30225" y="40893"/>
                </a:lnTo>
                <a:lnTo>
                  <a:pt x="22074" y="30914"/>
                </a:lnTo>
                <a:lnTo>
                  <a:pt x="14446" y="20685"/>
                </a:lnTo>
                <a:lnTo>
                  <a:pt x="7151" y="10336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2314" y="6028029"/>
            <a:ext cx="156845" cy="397510"/>
          </a:xfrm>
          <a:custGeom>
            <a:avLst/>
            <a:gdLst/>
            <a:ahLst/>
            <a:cxnLst/>
            <a:rect l="l" t="t" r="r" b="b"/>
            <a:pathLst>
              <a:path w="156844" h="397510">
                <a:moveTo>
                  <a:pt x="136702" y="7924"/>
                </a:moveTo>
                <a:lnTo>
                  <a:pt x="137312" y="5486"/>
                </a:lnTo>
                <a:lnTo>
                  <a:pt x="137922" y="2743"/>
                </a:lnTo>
                <a:lnTo>
                  <a:pt x="138531" y="0"/>
                </a:lnTo>
                <a:lnTo>
                  <a:pt x="124282" y="1628"/>
                </a:lnTo>
                <a:lnTo>
                  <a:pt x="93421" y="27431"/>
                </a:lnTo>
                <a:lnTo>
                  <a:pt x="57340" y="69799"/>
                </a:lnTo>
                <a:lnTo>
                  <a:pt x="26060" y="115823"/>
                </a:lnTo>
                <a:lnTo>
                  <a:pt x="4953" y="157581"/>
                </a:lnTo>
                <a:lnTo>
                  <a:pt x="0" y="180289"/>
                </a:lnTo>
                <a:lnTo>
                  <a:pt x="2590" y="202996"/>
                </a:lnTo>
                <a:lnTo>
                  <a:pt x="29718" y="236867"/>
                </a:lnTo>
                <a:lnTo>
                  <a:pt x="67818" y="259079"/>
                </a:lnTo>
                <a:lnTo>
                  <a:pt x="91149" y="269747"/>
                </a:lnTo>
                <a:lnTo>
                  <a:pt x="115938" y="281330"/>
                </a:lnTo>
                <a:lnTo>
                  <a:pt x="138155" y="296113"/>
                </a:lnTo>
                <a:lnTo>
                  <a:pt x="153771" y="316382"/>
                </a:lnTo>
                <a:lnTo>
                  <a:pt x="156333" y="331603"/>
                </a:lnTo>
                <a:lnTo>
                  <a:pt x="152323" y="347395"/>
                </a:lnTo>
                <a:lnTo>
                  <a:pt x="121810" y="384857"/>
                </a:lnTo>
                <a:lnTo>
                  <a:pt x="92597" y="397182"/>
                </a:lnTo>
                <a:lnTo>
                  <a:pt x="77876" y="394715"/>
                </a:lnTo>
                <a:lnTo>
                  <a:pt x="76352" y="391972"/>
                </a:lnTo>
                <a:lnTo>
                  <a:pt x="74523" y="389534"/>
                </a:lnTo>
                <a:lnTo>
                  <a:pt x="72694" y="3867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36294" y="5927140"/>
            <a:ext cx="118745" cy="418465"/>
          </a:xfrm>
          <a:custGeom>
            <a:avLst/>
            <a:gdLst/>
            <a:ahLst/>
            <a:cxnLst/>
            <a:rect l="l" t="t" r="r" b="b"/>
            <a:pathLst>
              <a:path w="118744" h="418464">
                <a:moveTo>
                  <a:pt x="6705" y="0"/>
                </a:moveTo>
                <a:lnTo>
                  <a:pt x="6248" y="47396"/>
                </a:lnTo>
                <a:lnTo>
                  <a:pt x="4876" y="94792"/>
                </a:lnTo>
                <a:lnTo>
                  <a:pt x="1752" y="165239"/>
                </a:lnTo>
                <a:lnTo>
                  <a:pt x="419" y="200448"/>
                </a:lnTo>
                <a:lnTo>
                  <a:pt x="847" y="269124"/>
                </a:lnTo>
                <a:lnTo>
                  <a:pt x="9515" y="334970"/>
                </a:lnTo>
                <a:lnTo>
                  <a:pt x="25369" y="383376"/>
                </a:lnTo>
                <a:lnTo>
                  <a:pt x="62788" y="417880"/>
                </a:lnTo>
                <a:lnTo>
                  <a:pt x="76109" y="417433"/>
                </a:lnTo>
                <a:lnTo>
                  <a:pt x="106070" y="391972"/>
                </a:lnTo>
                <a:lnTo>
                  <a:pt x="117257" y="354639"/>
                </a:lnTo>
                <a:lnTo>
                  <a:pt x="118567" y="3410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10081" y="6177991"/>
            <a:ext cx="146050" cy="44450"/>
          </a:xfrm>
          <a:custGeom>
            <a:avLst/>
            <a:gdLst/>
            <a:ahLst/>
            <a:cxnLst/>
            <a:rect l="l" t="t" r="r" b="b"/>
            <a:pathLst>
              <a:path w="146050" h="44450">
                <a:moveTo>
                  <a:pt x="7315" y="26517"/>
                </a:moveTo>
                <a:lnTo>
                  <a:pt x="2743" y="36575"/>
                </a:lnTo>
                <a:lnTo>
                  <a:pt x="0" y="38709"/>
                </a:lnTo>
                <a:lnTo>
                  <a:pt x="6400" y="44195"/>
                </a:lnTo>
                <a:lnTo>
                  <a:pt x="48877" y="39738"/>
                </a:lnTo>
                <a:lnTo>
                  <a:pt x="105460" y="20307"/>
                </a:lnTo>
                <a:lnTo>
                  <a:pt x="125844" y="10253"/>
                </a:lnTo>
                <a:lnTo>
                  <a:pt x="14599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43913" y="6156045"/>
            <a:ext cx="36195" cy="167005"/>
          </a:xfrm>
          <a:custGeom>
            <a:avLst/>
            <a:gdLst/>
            <a:ahLst/>
            <a:cxnLst/>
            <a:rect l="l" t="t" r="r" b="b"/>
            <a:pathLst>
              <a:path w="36194" h="167004">
                <a:moveTo>
                  <a:pt x="0" y="0"/>
                </a:moveTo>
                <a:lnTo>
                  <a:pt x="1871" y="15349"/>
                </a:lnTo>
                <a:lnTo>
                  <a:pt x="3063" y="30441"/>
                </a:lnTo>
                <a:lnTo>
                  <a:pt x="4375" y="45477"/>
                </a:lnTo>
                <a:lnTo>
                  <a:pt x="6604" y="60655"/>
                </a:lnTo>
                <a:lnTo>
                  <a:pt x="11108" y="80071"/>
                </a:lnTo>
                <a:lnTo>
                  <a:pt x="16446" y="99174"/>
                </a:lnTo>
                <a:lnTo>
                  <a:pt x="22070" y="118219"/>
                </a:lnTo>
                <a:lnTo>
                  <a:pt x="27432" y="137464"/>
                </a:lnTo>
                <a:lnTo>
                  <a:pt x="29440" y="144818"/>
                </a:lnTo>
                <a:lnTo>
                  <a:pt x="31686" y="151942"/>
                </a:lnTo>
                <a:lnTo>
                  <a:pt x="33932" y="159067"/>
                </a:lnTo>
                <a:lnTo>
                  <a:pt x="35941" y="1664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6879" y="6034735"/>
            <a:ext cx="22225" cy="60325"/>
          </a:xfrm>
          <a:custGeom>
            <a:avLst/>
            <a:gdLst/>
            <a:ahLst/>
            <a:cxnLst/>
            <a:rect l="l" t="t" r="r" b="b"/>
            <a:pathLst>
              <a:path w="22225" h="60325">
                <a:moveTo>
                  <a:pt x="22048" y="14630"/>
                </a:moveTo>
                <a:lnTo>
                  <a:pt x="18365" y="4876"/>
                </a:lnTo>
                <a:lnTo>
                  <a:pt x="18111" y="2133"/>
                </a:lnTo>
                <a:lnTo>
                  <a:pt x="11126" y="0"/>
                </a:lnTo>
                <a:lnTo>
                  <a:pt x="3718" y="9386"/>
                </a:lnTo>
                <a:lnTo>
                  <a:pt x="252" y="19316"/>
                </a:lnTo>
                <a:lnTo>
                  <a:pt x="0" y="30560"/>
                </a:lnTo>
                <a:lnTo>
                  <a:pt x="2236" y="43891"/>
                </a:lnTo>
                <a:lnTo>
                  <a:pt x="4014" y="49072"/>
                </a:lnTo>
                <a:lnTo>
                  <a:pt x="5538" y="54559"/>
                </a:lnTo>
                <a:lnTo>
                  <a:pt x="7697" y="597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20622" y="6145377"/>
            <a:ext cx="100965" cy="211454"/>
          </a:xfrm>
          <a:custGeom>
            <a:avLst/>
            <a:gdLst/>
            <a:ahLst/>
            <a:cxnLst/>
            <a:rect l="l" t="t" r="r" b="b"/>
            <a:pathLst>
              <a:path w="100965" h="211454">
                <a:moveTo>
                  <a:pt x="63753" y="0"/>
                </a:moveTo>
                <a:lnTo>
                  <a:pt x="24130" y="28041"/>
                </a:lnTo>
                <a:lnTo>
                  <a:pt x="6826" y="66713"/>
                </a:lnTo>
                <a:lnTo>
                  <a:pt x="0" y="108813"/>
                </a:lnTo>
                <a:lnTo>
                  <a:pt x="259" y="130059"/>
                </a:lnTo>
                <a:lnTo>
                  <a:pt x="11590" y="169806"/>
                </a:lnTo>
                <a:lnTo>
                  <a:pt x="50847" y="205854"/>
                </a:lnTo>
                <a:lnTo>
                  <a:pt x="83819" y="211226"/>
                </a:lnTo>
                <a:lnTo>
                  <a:pt x="89408" y="209702"/>
                </a:lnTo>
                <a:lnTo>
                  <a:pt x="94868" y="208483"/>
                </a:lnTo>
                <a:lnTo>
                  <a:pt x="100584" y="2072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2541" y="6081674"/>
            <a:ext cx="279400" cy="263525"/>
          </a:xfrm>
          <a:custGeom>
            <a:avLst/>
            <a:gdLst/>
            <a:ahLst/>
            <a:cxnLst/>
            <a:rect l="l" t="t" r="r" b="b"/>
            <a:pathLst>
              <a:path w="279400" h="263525">
                <a:moveTo>
                  <a:pt x="0" y="0"/>
                </a:moveTo>
                <a:lnTo>
                  <a:pt x="1039" y="18030"/>
                </a:lnTo>
                <a:lnTo>
                  <a:pt x="4032" y="35432"/>
                </a:lnTo>
                <a:lnTo>
                  <a:pt x="8215" y="52720"/>
                </a:lnTo>
                <a:lnTo>
                  <a:pt x="12827" y="70408"/>
                </a:lnTo>
                <a:lnTo>
                  <a:pt x="19817" y="98578"/>
                </a:lnTo>
                <a:lnTo>
                  <a:pt x="26368" y="126834"/>
                </a:lnTo>
                <a:lnTo>
                  <a:pt x="32847" y="155147"/>
                </a:lnTo>
                <a:lnTo>
                  <a:pt x="39624" y="183489"/>
                </a:lnTo>
                <a:lnTo>
                  <a:pt x="42600" y="201091"/>
                </a:lnTo>
                <a:lnTo>
                  <a:pt x="45148" y="222122"/>
                </a:lnTo>
                <a:lnTo>
                  <a:pt x="48839" y="242811"/>
                </a:lnTo>
                <a:lnTo>
                  <a:pt x="55245" y="259384"/>
                </a:lnTo>
                <a:lnTo>
                  <a:pt x="57912" y="260603"/>
                </a:lnTo>
                <a:lnTo>
                  <a:pt x="60071" y="262127"/>
                </a:lnTo>
                <a:lnTo>
                  <a:pt x="83433" y="215984"/>
                </a:lnTo>
                <a:lnTo>
                  <a:pt x="89915" y="199948"/>
                </a:lnTo>
                <a:lnTo>
                  <a:pt x="101994" y="172497"/>
                </a:lnTo>
                <a:lnTo>
                  <a:pt x="128010" y="118510"/>
                </a:lnTo>
                <a:lnTo>
                  <a:pt x="150887" y="74294"/>
                </a:lnTo>
                <a:lnTo>
                  <a:pt x="170199" y="39966"/>
                </a:lnTo>
                <a:lnTo>
                  <a:pt x="180213" y="22859"/>
                </a:lnTo>
                <a:lnTo>
                  <a:pt x="174236" y="36228"/>
                </a:lnTo>
                <a:lnTo>
                  <a:pt x="169449" y="47053"/>
                </a:lnTo>
                <a:lnTo>
                  <a:pt x="164996" y="58050"/>
                </a:lnTo>
                <a:lnTo>
                  <a:pt x="160020" y="71932"/>
                </a:lnTo>
                <a:lnTo>
                  <a:pt x="149236" y="106618"/>
                </a:lnTo>
                <a:lnTo>
                  <a:pt x="141859" y="143675"/>
                </a:lnTo>
                <a:lnTo>
                  <a:pt x="141910" y="180674"/>
                </a:lnTo>
                <a:lnTo>
                  <a:pt x="167199" y="229857"/>
                </a:lnTo>
                <a:lnTo>
                  <a:pt x="207958" y="245021"/>
                </a:lnTo>
                <a:lnTo>
                  <a:pt x="228600" y="245973"/>
                </a:lnTo>
                <a:lnTo>
                  <a:pt x="244816" y="242716"/>
                </a:lnTo>
                <a:lnTo>
                  <a:pt x="256984" y="240258"/>
                </a:lnTo>
                <a:lnTo>
                  <a:pt x="267533" y="237915"/>
                </a:lnTo>
                <a:lnTo>
                  <a:pt x="278891" y="2350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59555" y="5970117"/>
            <a:ext cx="160655" cy="381000"/>
          </a:xfrm>
          <a:custGeom>
            <a:avLst/>
            <a:gdLst/>
            <a:ahLst/>
            <a:cxnLst/>
            <a:rect l="l" t="t" r="r" b="b"/>
            <a:pathLst>
              <a:path w="160655" h="381000">
                <a:moveTo>
                  <a:pt x="15446" y="13411"/>
                </a:moveTo>
                <a:lnTo>
                  <a:pt x="10366" y="3657"/>
                </a:lnTo>
                <a:lnTo>
                  <a:pt x="9731" y="0"/>
                </a:lnTo>
                <a:lnTo>
                  <a:pt x="1476" y="0"/>
                </a:lnTo>
                <a:lnTo>
                  <a:pt x="65" y="15744"/>
                </a:lnTo>
                <a:lnTo>
                  <a:pt x="0" y="31775"/>
                </a:lnTo>
                <a:lnTo>
                  <a:pt x="672" y="47920"/>
                </a:lnTo>
                <a:lnTo>
                  <a:pt x="4270" y="113042"/>
                </a:lnTo>
                <a:lnTo>
                  <a:pt x="8493" y="161848"/>
                </a:lnTo>
                <a:lnTo>
                  <a:pt x="14763" y="210426"/>
                </a:lnTo>
                <a:lnTo>
                  <a:pt x="23701" y="258775"/>
                </a:lnTo>
                <a:lnTo>
                  <a:pt x="43386" y="327202"/>
                </a:lnTo>
                <a:lnTo>
                  <a:pt x="88598" y="379171"/>
                </a:lnTo>
                <a:lnTo>
                  <a:pt x="106713" y="380409"/>
                </a:lnTo>
                <a:lnTo>
                  <a:pt x="122269" y="372160"/>
                </a:lnTo>
                <a:lnTo>
                  <a:pt x="153211" y="318354"/>
                </a:lnTo>
                <a:lnTo>
                  <a:pt x="160613" y="265795"/>
                </a:lnTo>
                <a:lnTo>
                  <a:pt x="159337" y="239572"/>
                </a:lnTo>
                <a:lnTo>
                  <a:pt x="148891" y="195643"/>
                </a:lnTo>
                <a:lnTo>
                  <a:pt x="120348" y="161544"/>
                </a:lnTo>
                <a:lnTo>
                  <a:pt x="68877" y="158629"/>
                </a:lnTo>
                <a:lnTo>
                  <a:pt x="30654" y="193852"/>
                </a:lnTo>
                <a:lnTo>
                  <a:pt x="27261" y="241763"/>
                </a:lnTo>
                <a:lnTo>
                  <a:pt x="48085" y="2727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08543" y="6148068"/>
            <a:ext cx="149225" cy="193675"/>
          </a:xfrm>
          <a:custGeom>
            <a:avLst/>
            <a:gdLst/>
            <a:ahLst/>
            <a:cxnLst/>
            <a:rect l="l" t="t" r="r" b="b"/>
            <a:pathLst>
              <a:path w="149225" h="193675">
                <a:moveTo>
                  <a:pt x="113676" y="661"/>
                </a:moveTo>
                <a:lnTo>
                  <a:pt x="74332" y="6105"/>
                </a:lnTo>
                <a:lnTo>
                  <a:pt x="33250" y="41676"/>
                </a:lnTo>
                <a:lnTo>
                  <a:pt x="11410" y="78309"/>
                </a:lnTo>
                <a:lnTo>
                  <a:pt x="0" y="118943"/>
                </a:lnTo>
                <a:lnTo>
                  <a:pt x="2424" y="159462"/>
                </a:lnTo>
                <a:lnTo>
                  <a:pt x="9380" y="174912"/>
                </a:lnTo>
                <a:lnTo>
                  <a:pt x="20252" y="186132"/>
                </a:lnTo>
                <a:lnTo>
                  <a:pt x="34339" y="192552"/>
                </a:lnTo>
                <a:lnTo>
                  <a:pt x="50938" y="193600"/>
                </a:lnTo>
                <a:lnTo>
                  <a:pt x="67827" y="189685"/>
                </a:lnTo>
                <a:lnTo>
                  <a:pt x="108850" y="157024"/>
                </a:lnTo>
                <a:lnTo>
                  <a:pt x="126781" y="111118"/>
                </a:lnTo>
                <a:lnTo>
                  <a:pt x="128662" y="94845"/>
                </a:lnTo>
                <a:lnTo>
                  <a:pt x="128662" y="84177"/>
                </a:lnTo>
                <a:lnTo>
                  <a:pt x="129170" y="81433"/>
                </a:lnTo>
                <a:lnTo>
                  <a:pt x="126122" y="75642"/>
                </a:lnTo>
                <a:lnTo>
                  <a:pt x="119383" y="82634"/>
                </a:lnTo>
                <a:lnTo>
                  <a:pt x="117645" y="90654"/>
                </a:lnTo>
                <a:lnTo>
                  <a:pt x="118621" y="100160"/>
                </a:lnTo>
                <a:lnTo>
                  <a:pt x="129742" y="144270"/>
                </a:lnTo>
                <a:lnTo>
                  <a:pt x="141997" y="151842"/>
                </a:lnTo>
                <a:lnTo>
                  <a:pt x="145426" y="152452"/>
                </a:lnTo>
                <a:lnTo>
                  <a:pt x="148728" y="1530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09010" y="6142939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5">
                <a:moveTo>
                  <a:pt x="56465" y="0"/>
                </a:moveTo>
                <a:lnTo>
                  <a:pt x="16841" y="29260"/>
                </a:lnTo>
                <a:lnTo>
                  <a:pt x="2633" y="71589"/>
                </a:lnTo>
                <a:lnTo>
                  <a:pt x="0" y="94026"/>
                </a:lnTo>
                <a:lnTo>
                  <a:pt x="331" y="116433"/>
                </a:lnTo>
                <a:lnTo>
                  <a:pt x="12586" y="154000"/>
                </a:lnTo>
                <a:lnTo>
                  <a:pt x="41225" y="181051"/>
                </a:lnTo>
                <a:lnTo>
                  <a:pt x="73721" y="190804"/>
                </a:lnTo>
                <a:lnTo>
                  <a:pt x="90392" y="187737"/>
                </a:lnTo>
                <a:lnTo>
                  <a:pt x="106503" y="179527"/>
                </a:lnTo>
                <a:lnTo>
                  <a:pt x="111075" y="175259"/>
                </a:lnTo>
                <a:lnTo>
                  <a:pt x="115901" y="170687"/>
                </a:lnTo>
                <a:lnTo>
                  <a:pt x="120473" y="1664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18774" y="6038697"/>
            <a:ext cx="270510" cy="313690"/>
          </a:xfrm>
          <a:custGeom>
            <a:avLst/>
            <a:gdLst/>
            <a:ahLst/>
            <a:cxnLst/>
            <a:rect l="l" t="t" r="r" b="b"/>
            <a:pathLst>
              <a:path w="270510" h="313689">
                <a:moveTo>
                  <a:pt x="12233" y="0"/>
                </a:moveTo>
                <a:lnTo>
                  <a:pt x="4695" y="16563"/>
                </a:lnTo>
                <a:lnTo>
                  <a:pt x="978" y="33070"/>
                </a:lnTo>
                <a:lnTo>
                  <a:pt x="0" y="50492"/>
                </a:lnTo>
                <a:lnTo>
                  <a:pt x="676" y="69799"/>
                </a:lnTo>
                <a:lnTo>
                  <a:pt x="5296" y="131787"/>
                </a:lnTo>
                <a:lnTo>
                  <a:pt x="12868" y="193548"/>
                </a:lnTo>
                <a:lnTo>
                  <a:pt x="19663" y="238125"/>
                </a:lnTo>
                <a:lnTo>
                  <a:pt x="29886" y="282244"/>
                </a:lnTo>
                <a:lnTo>
                  <a:pt x="31156" y="284988"/>
                </a:lnTo>
                <a:lnTo>
                  <a:pt x="32299" y="287731"/>
                </a:lnTo>
                <a:lnTo>
                  <a:pt x="67986" y="254812"/>
                </a:lnTo>
                <a:lnTo>
                  <a:pt x="91576" y="208216"/>
                </a:lnTo>
                <a:lnTo>
                  <a:pt x="113071" y="160934"/>
                </a:lnTo>
                <a:lnTo>
                  <a:pt x="129407" y="119214"/>
                </a:lnTo>
                <a:lnTo>
                  <a:pt x="143551" y="76809"/>
                </a:lnTo>
                <a:lnTo>
                  <a:pt x="146980" y="64617"/>
                </a:lnTo>
                <a:lnTo>
                  <a:pt x="148123" y="61569"/>
                </a:lnTo>
                <a:lnTo>
                  <a:pt x="130470" y="109118"/>
                </a:lnTo>
                <a:lnTo>
                  <a:pt x="123438" y="183984"/>
                </a:lnTo>
                <a:lnTo>
                  <a:pt x="127273" y="221375"/>
                </a:lnTo>
                <a:lnTo>
                  <a:pt x="147319" y="275134"/>
                </a:lnTo>
                <a:lnTo>
                  <a:pt x="174573" y="301871"/>
                </a:lnTo>
                <a:lnTo>
                  <a:pt x="212417" y="313472"/>
                </a:lnTo>
                <a:lnTo>
                  <a:pt x="231657" y="312991"/>
                </a:lnTo>
                <a:lnTo>
                  <a:pt x="250850" y="309938"/>
                </a:lnTo>
                <a:lnTo>
                  <a:pt x="270424" y="3057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75126" y="6200851"/>
            <a:ext cx="16510" cy="135255"/>
          </a:xfrm>
          <a:custGeom>
            <a:avLst/>
            <a:gdLst/>
            <a:ahLst/>
            <a:cxnLst/>
            <a:rect l="l" t="t" r="r" b="b"/>
            <a:pathLst>
              <a:path w="16510" h="135254">
                <a:moveTo>
                  <a:pt x="0" y="0"/>
                </a:moveTo>
                <a:lnTo>
                  <a:pt x="2016" y="11387"/>
                </a:lnTo>
                <a:lnTo>
                  <a:pt x="3460" y="22745"/>
                </a:lnTo>
                <a:lnTo>
                  <a:pt x="4857" y="34161"/>
                </a:lnTo>
                <a:lnTo>
                  <a:pt x="6731" y="45720"/>
                </a:lnTo>
                <a:lnTo>
                  <a:pt x="9439" y="62279"/>
                </a:lnTo>
                <a:lnTo>
                  <a:pt x="11636" y="78981"/>
                </a:lnTo>
                <a:lnTo>
                  <a:pt x="13285" y="95740"/>
                </a:lnTo>
                <a:lnTo>
                  <a:pt x="14350" y="112471"/>
                </a:lnTo>
                <a:lnTo>
                  <a:pt x="15190" y="121005"/>
                </a:lnTo>
                <a:lnTo>
                  <a:pt x="15922" y="125653"/>
                </a:lnTo>
                <a:lnTo>
                  <a:pt x="15011" y="129273"/>
                </a:lnTo>
                <a:lnTo>
                  <a:pt x="10922" y="1347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57410" y="6062167"/>
            <a:ext cx="5715" cy="27940"/>
          </a:xfrm>
          <a:custGeom>
            <a:avLst/>
            <a:gdLst/>
            <a:ahLst/>
            <a:cxnLst/>
            <a:rect l="l" t="t" r="r" b="b"/>
            <a:pathLst>
              <a:path w="5714" h="27939">
                <a:moveTo>
                  <a:pt x="5143" y="13106"/>
                </a:moveTo>
                <a:lnTo>
                  <a:pt x="1841" y="6400"/>
                </a:lnTo>
                <a:lnTo>
                  <a:pt x="317" y="4876"/>
                </a:lnTo>
                <a:lnTo>
                  <a:pt x="63" y="0"/>
                </a:lnTo>
                <a:lnTo>
                  <a:pt x="0" y="7762"/>
                </a:lnTo>
                <a:lnTo>
                  <a:pt x="793" y="14096"/>
                </a:lnTo>
                <a:lnTo>
                  <a:pt x="2492" y="20316"/>
                </a:lnTo>
                <a:lnTo>
                  <a:pt x="5143" y="277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70644" y="6188516"/>
            <a:ext cx="139700" cy="172085"/>
          </a:xfrm>
          <a:custGeom>
            <a:avLst/>
            <a:gdLst/>
            <a:ahLst/>
            <a:cxnLst/>
            <a:rect l="l" t="t" r="r" b="b"/>
            <a:pathLst>
              <a:path w="139700" h="172085">
                <a:moveTo>
                  <a:pt x="14464" y="124806"/>
                </a:moveTo>
                <a:lnTo>
                  <a:pt x="12686" y="133645"/>
                </a:lnTo>
                <a:lnTo>
                  <a:pt x="10781" y="136693"/>
                </a:lnTo>
                <a:lnTo>
                  <a:pt x="2018" y="137302"/>
                </a:lnTo>
                <a:lnTo>
                  <a:pt x="0" y="116271"/>
                </a:lnTo>
                <a:lnTo>
                  <a:pt x="1208" y="96154"/>
                </a:lnTo>
                <a:lnTo>
                  <a:pt x="12305" y="55921"/>
                </a:lnTo>
                <a:lnTo>
                  <a:pt x="39987" y="10872"/>
                </a:lnTo>
                <a:lnTo>
                  <a:pt x="71169" y="0"/>
                </a:lnTo>
                <a:lnTo>
                  <a:pt x="84218" y="5934"/>
                </a:lnTo>
                <a:lnTo>
                  <a:pt x="114379" y="48934"/>
                </a:lnTo>
                <a:lnTo>
                  <a:pt x="129409" y="91768"/>
                </a:lnTo>
                <a:lnTo>
                  <a:pt x="137622" y="142674"/>
                </a:lnTo>
                <a:lnTo>
                  <a:pt x="138507" y="157462"/>
                </a:lnTo>
                <a:lnTo>
                  <a:pt x="139178" y="1720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71308" y="3085210"/>
            <a:ext cx="115570" cy="171450"/>
          </a:xfrm>
          <a:custGeom>
            <a:avLst/>
            <a:gdLst/>
            <a:ahLst/>
            <a:cxnLst/>
            <a:rect l="l" t="t" r="r" b="b"/>
            <a:pathLst>
              <a:path w="115570" h="171450">
                <a:moveTo>
                  <a:pt x="5842" y="43306"/>
                </a:moveTo>
                <a:lnTo>
                  <a:pt x="889" y="35940"/>
                </a:lnTo>
                <a:lnTo>
                  <a:pt x="381" y="34416"/>
                </a:lnTo>
                <a:lnTo>
                  <a:pt x="0" y="25526"/>
                </a:lnTo>
                <a:lnTo>
                  <a:pt x="519" y="34164"/>
                </a:lnTo>
                <a:lnTo>
                  <a:pt x="825" y="42624"/>
                </a:lnTo>
                <a:lnTo>
                  <a:pt x="1035" y="51012"/>
                </a:lnTo>
                <a:lnTo>
                  <a:pt x="1270" y="59436"/>
                </a:lnTo>
                <a:lnTo>
                  <a:pt x="1369" y="73151"/>
                </a:lnTo>
                <a:lnTo>
                  <a:pt x="1587" y="86867"/>
                </a:lnTo>
                <a:lnTo>
                  <a:pt x="1805" y="100583"/>
                </a:lnTo>
                <a:lnTo>
                  <a:pt x="1905" y="114300"/>
                </a:lnTo>
                <a:lnTo>
                  <a:pt x="1918" y="124833"/>
                </a:lnTo>
                <a:lnTo>
                  <a:pt x="2016" y="135413"/>
                </a:lnTo>
                <a:lnTo>
                  <a:pt x="2280" y="145946"/>
                </a:lnTo>
                <a:lnTo>
                  <a:pt x="2794" y="156337"/>
                </a:lnTo>
                <a:lnTo>
                  <a:pt x="3429" y="164211"/>
                </a:lnTo>
                <a:lnTo>
                  <a:pt x="3429" y="166369"/>
                </a:lnTo>
                <a:lnTo>
                  <a:pt x="3683" y="171323"/>
                </a:lnTo>
                <a:lnTo>
                  <a:pt x="3579" y="159573"/>
                </a:lnTo>
                <a:lnTo>
                  <a:pt x="3333" y="147812"/>
                </a:lnTo>
                <a:lnTo>
                  <a:pt x="3040" y="136122"/>
                </a:lnTo>
                <a:lnTo>
                  <a:pt x="2794" y="124587"/>
                </a:lnTo>
                <a:lnTo>
                  <a:pt x="4318" y="76835"/>
                </a:lnTo>
                <a:lnTo>
                  <a:pt x="10033" y="38988"/>
                </a:lnTo>
                <a:lnTo>
                  <a:pt x="18923" y="9143"/>
                </a:lnTo>
                <a:lnTo>
                  <a:pt x="20700" y="2666"/>
                </a:lnTo>
                <a:lnTo>
                  <a:pt x="21336" y="253"/>
                </a:lnTo>
                <a:lnTo>
                  <a:pt x="26543" y="0"/>
                </a:lnTo>
                <a:lnTo>
                  <a:pt x="33827" y="3871"/>
                </a:lnTo>
                <a:lnTo>
                  <a:pt x="41100" y="7635"/>
                </a:lnTo>
                <a:lnTo>
                  <a:pt x="48492" y="11233"/>
                </a:lnTo>
                <a:lnTo>
                  <a:pt x="56134" y="14604"/>
                </a:lnTo>
                <a:lnTo>
                  <a:pt x="63247" y="17809"/>
                </a:lnTo>
                <a:lnTo>
                  <a:pt x="70469" y="20907"/>
                </a:lnTo>
                <a:lnTo>
                  <a:pt x="77761" y="23838"/>
                </a:lnTo>
                <a:lnTo>
                  <a:pt x="85090" y="26542"/>
                </a:lnTo>
                <a:lnTo>
                  <a:pt x="93263" y="29444"/>
                </a:lnTo>
                <a:lnTo>
                  <a:pt x="100758" y="32511"/>
                </a:lnTo>
                <a:lnTo>
                  <a:pt x="108039" y="36151"/>
                </a:lnTo>
                <a:lnTo>
                  <a:pt x="115570" y="407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71861" y="6149606"/>
            <a:ext cx="217804" cy="248285"/>
          </a:xfrm>
          <a:custGeom>
            <a:avLst/>
            <a:gdLst/>
            <a:ahLst/>
            <a:cxnLst/>
            <a:rect l="l" t="t" r="r" b="b"/>
            <a:pathLst>
              <a:path w="217804" h="248285">
                <a:moveTo>
                  <a:pt x="162268" y="125310"/>
                </a:moveTo>
                <a:lnTo>
                  <a:pt x="161250" y="115881"/>
                </a:lnTo>
                <a:lnTo>
                  <a:pt x="160601" y="105879"/>
                </a:lnTo>
                <a:lnTo>
                  <a:pt x="159642" y="95992"/>
                </a:lnTo>
                <a:lnTo>
                  <a:pt x="144141" y="51587"/>
                </a:lnTo>
                <a:lnTo>
                  <a:pt x="122009" y="19926"/>
                </a:lnTo>
                <a:lnTo>
                  <a:pt x="78210" y="0"/>
                </a:lnTo>
                <a:lnTo>
                  <a:pt x="66929" y="3309"/>
                </a:lnTo>
                <a:lnTo>
                  <a:pt x="30696" y="43967"/>
                </a:lnTo>
                <a:lnTo>
                  <a:pt x="13805" y="83858"/>
                </a:lnTo>
                <a:lnTo>
                  <a:pt x="1914" y="133007"/>
                </a:lnTo>
                <a:lnTo>
                  <a:pt x="0" y="158010"/>
                </a:lnTo>
                <a:lnTo>
                  <a:pt x="978" y="183527"/>
                </a:lnTo>
                <a:lnTo>
                  <a:pt x="16444" y="226561"/>
                </a:lnTo>
                <a:lnTo>
                  <a:pt x="47259" y="235948"/>
                </a:lnTo>
                <a:lnTo>
                  <a:pt x="63160" y="227685"/>
                </a:lnTo>
                <a:lnTo>
                  <a:pt x="98296" y="175517"/>
                </a:lnTo>
                <a:lnTo>
                  <a:pt x="114036" y="122920"/>
                </a:lnTo>
                <a:lnTo>
                  <a:pt x="118580" y="83248"/>
                </a:lnTo>
                <a:lnTo>
                  <a:pt x="119850" y="76847"/>
                </a:lnTo>
                <a:lnTo>
                  <a:pt x="138281" y="121381"/>
                </a:lnTo>
                <a:lnTo>
                  <a:pt x="162760" y="170230"/>
                </a:lnTo>
                <a:lnTo>
                  <a:pt x="182588" y="203339"/>
                </a:lnTo>
                <a:lnTo>
                  <a:pt x="205305" y="232400"/>
                </a:lnTo>
                <a:lnTo>
                  <a:pt x="213068" y="241744"/>
                </a:lnTo>
                <a:lnTo>
                  <a:pt x="214592" y="243878"/>
                </a:lnTo>
                <a:lnTo>
                  <a:pt x="216116" y="245706"/>
                </a:lnTo>
                <a:lnTo>
                  <a:pt x="217386" y="2478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21886" y="6242303"/>
            <a:ext cx="210820" cy="191770"/>
          </a:xfrm>
          <a:custGeom>
            <a:avLst/>
            <a:gdLst/>
            <a:ahLst/>
            <a:cxnLst/>
            <a:rect l="l" t="t" r="r" b="b"/>
            <a:pathLst>
              <a:path w="210820" h="191770">
                <a:moveTo>
                  <a:pt x="0" y="14020"/>
                </a:moveTo>
                <a:lnTo>
                  <a:pt x="7554" y="7567"/>
                </a:lnTo>
                <a:lnTo>
                  <a:pt x="12334" y="9944"/>
                </a:lnTo>
                <a:lnTo>
                  <a:pt x="15519" y="18092"/>
                </a:lnTo>
                <a:lnTo>
                  <a:pt x="27812" y="70789"/>
                </a:lnTo>
                <a:lnTo>
                  <a:pt x="35051" y="113080"/>
                </a:lnTo>
                <a:lnTo>
                  <a:pt x="39338" y="144437"/>
                </a:lnTo>
                <a:lnTo>
                  <a:pt x="41481" y="160015"/>
                </a:lnTo>
                <a:lnTo>
                  <a:pt x="43814" y="175564"/>
                </a:lnTo>
                <a:lnTo>
                  <a:pt x="44450" y="177698"/>
                </a:lnTo>
                <a:lnTo>
                  <a:pt x="44830" y="179832"/>
                </a:lnTo>
                <a:lnTo>
                  <a:pt x="44830" y="181660"/>
                </a:lnTo>
                <a:lnTo>
                  <a:pt x="46862" y="164977"/>
                </a:lnTo>
                <a:lnTo>
                  <a:pt x="48513" y="148323"/>
                </a:lnTo>
                <a:lnTo>
                  <a:pt x="49974" y="131725"/>
                </a:lnTo>
                <a:lnTo>
                  <a:pt x="51435" y="115214"/>
                </a:lnTo>
                <a:lnTo>
                  <a:pt x="55514" y="65532"/>
                </a:lnTo>
                <a:lnTo>
                  <a:pt x="67310" y="17678"/>
                </a:lnTo>
                <a:lnTo>
                  <a:pt x="74675" y="6400"/>
                </a:lnTo>
                <a:lnTo>
                  <a:pt x="76200" y="3048"/>
                </a:lnTo>
                <a:lnTo>
                  <a:pt x="110220" y="25107"/>
                </a:lnTo>
                <a:lnTo>
                  <a:pt x="140664" y="78676"/>
                </a:lnTo>
                <a:lnTo>
                  <a:pt x="159007" y="124625"/>
                </a:lnTo>
                <a:lnTo>
                  <a:pt x="169417" y="146913"/>
                </a:lnTo>
                <a:lnTo>
                  <a:pt x="190706" y="182575"/>
                </a:lnTo>
                <a:lnTo>
                  <a:pt x="207517" y="190804"/>
                </a:lnTo>
                <a:lnTo>
                  <a:pt x="210312" y="1914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65758" y="6036868"/>
            <a:ext cx="316865" cy="429895"/>
          </a:xfrm>
          <a:custGeom>
            <a:avLst/>
            <a:gdLst/>
            <a:ahLst/>
            <a:cxnLst/>
            <a:rect l="l" t="t" r="r" b="b"/>
            <a:pathLst>
              <a:path w="316864" h="429895">
                <a:moveTo>
                  <a:pt x="73374" y="222504"/>
                </a:moveTo>
                <a:lnTo>
                  <a:pt x="56991" y="174650"/>
                </a:lnTo>
                <a:lnTo>
                  <a:pt x="54451" y="173736"/>
                </a:lnTo>
                <a:lnTo>
                  <a:pt x="51784" y="172212"/>
                </a:lnTo>
                <a:lnTo>
                  <a:pt x="23606" y="206197"/>
                </a:lnTo>
                <a:lnTo>
                  <a:pt x="9747" y="249021"/>
                </a:lnTo>
                <a:lnTo>
                  <a:pt x="0" y="317792"/>
                </a:lnTo>
                <a:lnTo>
                  <a:pt x="674" y="352620"/>
                </a:lnTo>
                <a:lnTo>
                  <a:pt x="6064" y="386791"/>
                </a:lnTo>
                <a:lnTo>
                  <a:pt x="13342" y="406479"/>
                </a:lnTo>
                <a:lnTo>
                  <a:pt x="25146" y="421995"/>
                </a:lnTo>
                <a:lnTo>
                  <a:pt x="41568" y="429739"/>
                </a:lnTo>
                <a:lnTo>
                  <a:pt x="62706" y="426110"/>
                </a:lnTo>
                <a:lnTo>
                  <a:pt x="104108" y="384924"/>
                </a:lnTo>
                <a:lnTo>
                  <a:pt x="127603" y="330708"/>
                </a:lnTo>
                <a:lnTo>
                  <a:pt x="139971" y="276906"/>
                </a:lnTo>
                <a:lnTo>
                  <a:pt x="144256" y="221475"/>
                </a:lnTo>
                <a:lnTo>
                  <a:pt x="142658" y="165644"/>
                </a:lnTo>
                <a:lnTo>
                  <a:pt x="137382" y="110642"/>
                </a:lnTo>
                <a:lnTo>
                  <a:pt x="128587" y="54521"/>
                </a:lnTo>
                <a:lnTo>
                  <a:pt x="114268" y="0"/>
                </a:lnTo>
                <a:lnTo>
                  <a:pt x="113980" y="22240"/>
                </a:lnTo>
                <a:lnTo>
                  <a:pt x="117786" y="66951"/>
                </a:lnTo>
                <a:lnTo>
                  <a:pt x="134929" y="141555"/>
                </a:lnTo>
                <a:lnTo>
                  <a:pt x="151288" y="191147"/>
                </a:lnTo>
                <a:lnTo>
                  <a:pt x="172505" y="238739"/>
                </a:lnTo>
                <a:lnTo>
                  <a:pt x="199866" y="284073"/>
                </a:lnTo>
                <a:lnTo>
                  <a:pt x="224831" y="314653"/>
                </a:lnTo>
                <a:lnTo>
                  <a:pt x="282001" y="359811"/>
                </a:lnTo>
                <a:lnTo>
                  <a:pt x="316325" y="3785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09744" y="6073949"/>
            <a:ext cx="177165" cy="326390"/>
          </a:xfrm>
          <a:custGeom>
            <a:avLst/>
            <a:gdLst/>
            <a:ahLst/>
            <a:cxnLst/>
            <a:rect l="l" t="t" r="r" b="b"/>
            <a:pathLst>
              <a:path w="177164" h="326389">
                <a:moveTo>
                  <a:pt x="177037" y="7115"/>
                </a:moveTo>
                <a:lnTo>
                  <a:pt x="169086" y="3105"/>
                </a:lnTo>
                <a:lnTo>
                  <a:pt x="161813" y="409"/>
                </a:lnTo>
                <a:lnTo>
                  <a:pt x="154088" y="0"/>
                </a:lnTo>
                <a:lnTo>
                  <a:pt x="144779" y="2847"/>
                </a:lnTo>
                <a:lnTo>
                  <a:pt x="110156" y="26050"/>
                </a:lnTo>
                <a:lnTo>
                  <a:pt x="80771" y="55883"/>
                </a:lnTo>
                <a:lnTo>
                  <a:pt x="52069" y="95049"/>
                </a:lnTo>
                <a:lnTo>
                  <a:pt x="35940" y="140617"/>
                </a:lnTo>
                <a:lnTo>
                  <a:pt x="36575" y="160858"/>
                </a:lnTo>
                <a:lnTo>
                  <a:pt x="52085" y="196424"/>
                </a:lnTo>
                <a:lnTo>
                  <a:pt x="76787" y="227204"/>
                </a:lnTo>
                <a:lnTo>
                  <a:pt x="90519" y="241087"/>
                </a:lnTo>
                <a:lnTo>
                  <a:pt x="104012" y="255027"/>
                </a:lnTo>
                <a:lnTo>
                  <a:pt x="116077" y="269852"/>
                </a:lnTo>
                <a:lnTo>
                  <a:pt x="122394" y="280496"/>
                </a:lnTo>
                <a:lnTo>
                  <a:pt x="124698" y="290769"/>
                </a:lnTo>
                <a:lnTo>
                  <a:pt x="122025" y="300413"/>
                </a:lnTo>
                <a:lnTo>
                  <a:pt x="83121" y="321021"/>
                </a:lnTo>
                <a:lnTo>
                  <a:pt x="36683" y="326007"/>
                </a:lnTo>
                <a:lnTo>
                  <a:pt x="20796" y="325288"/>
                </a:lnTo>
                <a:lnTo>
                  <a:pt x="7147" y="320397"/>
                </a:lnTo>
                <a:lnTo>
                  <a:pt x="0" y="308562"/>
                </a:lnTo>
                <a:lnTo>
                  <a:pt x="888" y="306123"/>
                </a:lnTo>
                <a:lnTo>
                  <a:pt x="2158" y="303380"/>
                </a:lnTo>
                <a:lnTo>
                  <a:pt x="3301" y="3009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55949" y="6176162"/>
            <a:ext cx="119380" cy="179070"/>
          </a:xfrm>
          <a:custGeom>
            <a:avLst/>
            <a:gdLst/>
            <a:ahLst/>
            <a:cxnLst/>
            <a:rect l="l" t="t" r="r" b="b"/>
            <a:pathLst>
              <a:path w="119379" h="179070">
                <a:moveTo>
                  <a:pt x="31416" y="2743"/>
                </a:moveTo>
                <a:lnTo>
                  <a:pt x="24092" y="18668"/>
                </a:lnTo>
                <a:lnTo>
                  <a:pt x="16732" y="34594"/>
                </a:lnTo>
                <a:lnTo>
                  <a:pt x="10110" y="50749"/>
                </a:lnTo>
                <a:lnTo>
                  <a:pt x="5000" y="67360"/>
                </a:lnTo>
                <a:lnTo>
                  <a:pt x="1041" y="88715"/>
                </a:lnTo>
                <a:lnTo>
                  <a:pt x="0" y="110870"/>
                </a:lnTo>
                <a:lnTo>
                  <a:pt x="2982" y="132683"/>
                </a:lnTo>
                <a:lnTo>
                  <a:pt x="11096" y="153009"/>
                </a:lnTo>
                <a:lnTo>
                  <a:pt x="22903" y="166635"/>
                </a:lnTo>
                <a:lnTo>
                  <a:pt x="38496" y="175145"/>
                </a:lnTo>
                <a:lnTo>
                  <a:pt x="56137" y="178684"/>
                </a:lnTo>
                <a:lnTo>
                  <a:pt x="74088" y="177393"/>
                </a:lnTo>
                <a:lnTo>
                  <a:pt x="114057" y="142074"/>
                </a:lnTo>
                <a:lnTo>
                  <a:pt x="119034" y="100664"/>
                </a:lnTo>
                <a:lnTo>
                  <a:pt x="113458" y="77838"/>
                </a:lnTo>
                <a:lnTo>
                  <a:pt x="90852" y="37185"/>
                </a:lnTo>
                <a:lnTo>
                  <a:pt x="62515" y="11391"/>
                </a:lnTo>
                <a:lnTo>
                  <a:pt x="26844" y="0"/>
                </a:lnTo>
                <a:lnTo>
                  <a:pt x="17819" y="2238"/>
                </a:lnTo>
                <a:lnTo>
                  <a:pt x="12176" y="6476"/>
                </a:lnTo>
                <a:lnTo>
                  <a:pt x="8628" y="12430"/>
                </a:lnTo>
                <a:lnTo>
                  <a:pt x="5889" y="198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88330" y="6036654"/>
            <a:ext cx="143510" cy="291465"/>
          </a:xfrm>
          <a:custGeom>
            <a:avLst/>
            <a:gdLst/>
            <a:ahLst/>
            <a:cxnLst/>
            <a:rect l="l" t="t" r="r" b="b"/>
            <a:pathLst>
              <a:path w="143510" h="291464">
                <a:moveTo>
                  <a:pt x="0" y="35875"/>
                </a:moveTo>
                <a:lnTo>
                  <a:pt x="5447" y="24603"/>
                </a:lnTo>
                <a:lnTo>
                  <a:pt x="13477" y="10387"/>
                </a:lnTo>
                <a:lnTo>
                  <a:pt x="23913" y="0"/>
                </a:lnTo>
                <a:lnTo>
                  <a:pt x="36576" y="214"/>
                </a:lnTo>
                <a:lnTo>
                  <a:pt x="61221" y="54992"/>
                </a:lnTo>
                <a:lnTo>
                  <a:pt x="70965" y="98959"/>
                </a:lnTo>
                <a:lnTo>
                  <a:pt x="81577" y="157195"/>
                </a:lnTo>
                <a:lnTo>
                  <a:pt x="87503" y="186142"/>
                </a:lnTo>
                <a:lnTo>
                  <a:pt x="98980" y="232662"/>
                </a:lnTo>
                <a:lnTo>
                  <a:pt x="119126" y="275753"/>
                </a:lnTo>
                <a:lnTo>
                  <a:pt x="135127" y="289898"/>
                </a:lnTo>
                <a:lnTo>
                  <a:pt x="143256" y="2909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65369" y="6158484"/>
            <a:ext cx="213360" cy="235585"/>
          </a:xfrm>
          <a:custGeom>
            <a:avLst/>
            <a:gdLst/>
            <a:ahLst/>
            <a:cxnLst/>
            <a:rect l="l" t="t" r="r" b="b"/>
            <a:pathLst>
              <a:path w="213360" h="235585">
                <a:moveTo>
                  <a:pt x="0" y="0"/>
                </a:moveTo>
                <a:lnTo>
                  <a:pt x="8899" y="15830"/>
                </a:lnTo>
                <a:lnTo>
                  <a:pt x="14811" y="32003"/>
                </a:lnTo>
                <a:lnTo>
                  <a:pt x="19413" y="48863"/>
                </a:lnTo>
                <a:lnTo>
                  <a:pt x="24383" y="66751"/>
                </a:lnTo>
                <a:lnTo>
                  <a:pt x="42529" y="123863"/>
                </a:lnTo>
                <a:lnTo>
                  <a:pt x="64388" y="179831"/>
                </a:lnTo>
                <a:lnTo>
                  <a:pt x="91499" y="226166"/>
                </a:lnTo>
                <a:lnTo>
                  <a:pt x="106044" y="235000"/>
                </a:lnTo>
                <a:lnTo>
                  <a:pt x="117034" y="233333"/>
                </a:lnTo>
                <a:lnTo>
                  <a:pt x="142880" y="177988"/>
                </a:lnTo>
                <a:lnTo>
                  <a:pt x="155449" y="127935"/>
                </a:lnTo>
                <a:lnTo>
                  <a:pt x="161543" y="103022"/>
                </a:lnTo>
                <a:lnTo>
                  <a:pt x="166191" y="83372"/>
                </a:lnTo>
                <a:lnTo>
                  <a:pt x="171291" y="61264"/>
                </a:lnTo>
                <a:lnTo>
                  <a:pt x="178153" y="39843"/>
                </a:lnTo>
                <a:lnTo>
                  <a:pt x="188086" y="22250"/>
                </a:lnTo>
                <a:lnTo>
                  <a:pt x="197477" y="15306"/>
                </a:lnTo>
                <a:lnTo>
                  <a:pt x="203581" y="18592"/>
                </a:lnTo>
                <a:lnTo>
                  <a:pt x="207589" y="27822"/>
                </a:lnTo>
                <a:lnTo>
                  <a:pt x="210692" y="38709"/>
                </a:lnTo>
                <a:lnTo>
                  <a:pt x="211581" y="42671"/>
                </a:lnTo>
                <a:lnTo>
                  <a:pt x="212216" y="46329"/>
                </a:lnTo>
                <a:lnTo>
                  <a:pt x="213105" y="496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86729" y="6157455"/>
            <a:ext cx="283845" cy="263525"/>
          </a:xfrm>
          <a:custGeom>
            <a:avLst/>
            <a:gdLst/>
            <a:ahLst/>
            <a:cxnLst/>
            <a:rect l="l" t="t" r="r" b="b"/>
            <a:pathLst>
              <a:path w="283845" h="263525">
                <a:moveTo>
                  <a:pt x="0" y="130263"/>
                </a:moveTo>
                <a:lnTo>
                  <a:pt x="33914" y="160167"/>
                </a:lnTo>
                <a:lnTo>
                  <a:pt x="84070" y="136255"/>
                </a:lnTo>
                <a:lnTo>
                  <a:pt x="115824" y="88506"/>
                </a:lnTo>
                <a:lnTo>
                  <a:pt x="126269" y="50253"/>
                </a:lnTo>
                <a:lnTo>
                  <a:pt x="123952" y="11087"/>
                </a:lnTo>
                <a:lnTo>
                  <a:pt x="113776" y="0"/>
                </a:lnTo>
                <a:lnTo>
                  <a:pt x="100075" y="1485"/>
                </a:lnTo>
                <a:lnTo>
                  <a:pt x="59251" y="45543"/>
                </a:lnTo>
                <a:lnTo>
                  <a:pt x="37212" y="104284"/>
                </a:lnTo>
                <a:lnTo>
                  <a:pt x="30267" y="161301"/>
                </a:lnTo>
                <a:lnTo>
                  <a:pt x="43463" y="213393"/>
                </a:lnTo>
                <a:lnTo>
                  <a:pt x="83581" y="249531"/>
                </a:lnTo>
                <a:lnTo>
                  <a:pt x="141763" y="262970"/>
                </a:lnTo>
                <a:lnTo>
                  <a:pt x="169164" y="263461"/>
                </a:lnTo>
                <a:lnTo>
                  <a:pt x="199261" y="259132"/>
                </a:lnTo>
                <a:lnTo>
                  <a:pt x="227917" y="250545"/>
                </a:lnTo>
                <a:lnTo>
                  <a:pt x="255835" y="239501"/>
                </a:lnTo>
                <a:lnTo>
                  <a:pt x="283718" y="2277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07252" y="5893417"/>
            <a:ext cx="156845" cy="455295"/>
          </a:xfrm>
          <a:custGeom>
            <a:avLst/>
            <a:gdLst/>
            <a:ahLst/>
            <a:cxnLst/>
            <a:rect l="l" t="t" r="r" b="b"/>
            <a:pathLst>
              <a:path w="156845" h="455295">
                <a:moveTo>
                  <a:pt x="16763" y="428439"/>
                </a:moveTo>
                <a:lnTo>
                  <a:pt x="635" y="450689"/>
                </a:lnTo>
                <a:lnTo>
                  <a:pt x="253" y="452518"/>
                </a:lnTo>
                <a:lnTo>
                  <a:pt x="25735" y="409008"/>
                </a:lnTo>
                <a:lnTo>
                  <a:pt x="38852" y="348424"/>
                </a:lnTo>
                <a:lnTo>
                  <a:pt x="39798" y="304957"/>
                </a:lnTo>
                <a:lnTo>
                  <a:pt x="36244" y="261432"/>
                </a:lnTo>
                <a:lnTo>
                  <a:pt x="30225" y="217822"/>
                </a:lnTo>
                <a:lnTo>
                  <a:pt x="25862" y="189695"/>
                </a:lnTo>
                <a:lnTo>
                  <a:pt x="21796" y="161510"/>
                </a:lnTo>
                <a:lnTo>
                  <a:pt x="18420" y="133211"/>
                </a:lnTo>
                <a:lnTo>
                  <a:pt x="16128" y="104741"/>
                </a:lnTo>
                <a:lnTo>
                  <a:pt x="14503" y="80786"/>
                </a:lnTo>
                <a:lnTo>
                  <a:pt x="14176" y="53916"/>
                </a:lnTo>
                <a:lnTo>
                  <a:pt x="17968" y="27846"/>
                </a:lnTo>
                <a:lnTo>
                  <a:pt x="28701" y="6291"/>
                </a:lnTo>
                <a:lnTo>
                  <a:pt x="39020" y="0"/>
                </a:lnTo>
                <a:lnTo>
                  <a:pt x="50673" y="995"/>
                </a:lnTo>
                <a:lnTo>
                  <a:pt x="86137" y="23745"/>
                </a:lnTo>
                <a:lnTo>
                  <a:pt x="124713" y="61764"/>
                </a:lnTo>
                <a:lnTo>
                  <a:pt x="133572" y="70070"/>
                </a:lnTo>
                <a:lnTo>
                  <a:pt x="143763" y="80205"/>
                </a:lnTo>
                <a:lnTo>
                  <a:pt x="152431" y="91254"/>
                </a:lnTo>
                <a:lnTo>
                  <a:pt x="156718" y="102303"/>
                </a:lnTo>
                <a:lnTo>
                  <a:pt x="156821" y="111028"/>
                </a:lnTo>
                <a:lnTo>
                  <a:pt x="155543" y="118381"/>
                </a:lnTo>
                <a:lnTo>
                  <a:pt x="153074" y="125620"/>
                </a:lnTo>
                <a:lnTo>
                  <a:pt x="149606" y="1340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34989" y="6195974"/>
            <a:ext cx="234315" cy="19685"/>
          </a:xfrm>
          <a:custGeom>
            <a:avLst/>
            <a:gdLst/>
            <a:ahLst/>
            <a:cxnLst/>
            <a:rect l="l" t="t" r="r" b="b"/>
            <a:pathLst>
              <a:path w="234314" h="19685">
                <a:moveTo>
                  <a:pt x="0" y="13715"/>
                </a:moveTo>
                <a:lnTo>
                  <a:pt x="3002" y="19407"/>
                </a:lnTo>
                <a:lnTo>
                  <a:pt x="10493" y="19011"/>
                </a:lnTo>
                <a:lnTo>
                  <a:pt x="21056" y="15816"/>
                </a:lnTo>
                <a:lnTo>
                  <a:pt x="33274" y="13106"/>
                </a:lnTo>
                <a:lnTo>
                  <a:pt x="74056" y="7581"/>
                </a:lnTo>
                <a:lnTo>
                  <a:pt x="114935" y="2743"/>
                </a:lnTo>
                <a:lnTo>
                  <a:pt x="154543" y="0"/>
                </a:lnTo>
                <a:lnTo>
                  <a:pt x="173995" y="685"/>
                </a:lnTo>
                <a:lnTo>
                  <a:pt x="193294" y="3657"/>
                </a:lnTo>
                <a:lnTo>
                  <a:pt x="204267" y="6157"/>
                </a:lnTo>
                <a:lnTo>
                  <a:pt x="214312" y="9029"/>
                </a:lnTo>
                <a:lnTo>
                  <a:pt x="223976" y="12873"/>
                </a:lnTo>
                <a:lnTo>
                  <a:pt x="233807" y="182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84035" y="6183477"/>
            <a:ext cx="130810" cy="172720"/>
          </a:xfrm>
          <a:custGeom>
            <a:avLst/>
            <a:gdLst/>
            <a:ahLst/>
            <a:cxnLst/>
            <a:rect l="l" t="t" r="r" b="b"/>
            <a:pathLst>
              <a:path w="130809" h="172720">
                <a:moveTo>
                  <a:pt x="63753" y="0"/>
                </a:moveTo>
                <a:lnTo>
                  <a:pt x="28066" y="25603"/>
                </a:lnTo>
                <a:lnTo>
                  <a:pt x="8747" y="63322"/>
                </a:lnTo>
                <a:lnTo>
                  <a:pt x="0" y="105156"/>
                </a:lnTo>
                <a:lnTo>
                  <a:pt x="81" y="124096"/>
                </a:lnTo>
                <a:lnTo>
                  <a:pt x="3889" y="141693"/>
                </a:lnTo>
                <a:lnTo>
                  <a:pt x="12769" y="156719"/>
                </a:lnTo>
                <a:lnTo>
                  <a:pt x="28066" y="167944"/>
                </a:lnTo>
                <a:lnTo>
                  <a:pt x="46436" y="172583"/>
                </a:lnTo>
                <a:lnTo>
                  <a:pt x="64817" y="170307"/>
                </a:lnTo>
                <a:lnTo>
                  <a:pt x="112194" y="136317"/>
                </a:lnTo>
                <a:lnTo>
                  <a:pt x="128160" y="99160"/>
                </a:lnTo>
                <a:lnTo>
                  <a:pt x="130429" y="77724"/>
                </a:lnTo>
                <a:lnTo>
                  <a:pt x="129577" y="61507"/>
                </a:lnTo>
                <a:lnTo>
                  <a:pt x="107950" y="19202"/>
                </a:lnTo>
                <a:lnTo>
                  <a:pt x="95376" y="548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11111" y="6156350"/>
            <a:ext cx="191770" cy="212090"/>
          </a:xfrm>
          <a:custGeom>
            <a:avLst/>
            <a:gdLst/>
            <a:ahLst/>
            <a:cxnLst/>
            <a:rect l="l" t="t" r="r" b="b"/>
            <a:pathLst>
              <a:path w="191770" h="212089">
                <a:moveTo>
                  <a:pt x="0" y="61569"/>
                </a:moveTo>
                <a:lnTo>
                  <a:pt x="6985" y="58521"/>
                </a:lnTo>
                <a:lnTo>
                  <a:pt x="9398" y="57607"/>
                </a:lnTo>
                <a:lnTo>
                  <a:pt x="13970" y="55778"/>
                </a:lnTo>
                <a:lnTo>
                  <a:pt x="14172" y="66251"/>
                </a:lnTo>
                <a:lnTo>
                  <a:pt x="14636" y="76695"/>
                </a:lnTo>
                <a:lnTo>
                  <a:pt x="15148" y="87196"/>
                </a:lnTo>
                <a:lnTo>
                  <a:pt x="15494" y="97840"/>
                </a:lnTo>
                <a:lnTo>
                  <a:pt x="16361" y="115752"/>
                </a:lnTo>
                <a:lnTo>
                  <a:pt x="17764" y="133464"/>
                </a:lnTo>
                <a:lnTo>
                  <a:pt x="19333" y="151118"/>
                </a:lnTo>
                <a:lnTo>
                  <a:pt x="20701" y="168859"/>
                </a:lnTo>
                <a:lnTo>
                  <a:pt x="21824" y="179860"/>
                </a:lnTo>
                <a:lnTo>
                  <a:pt x="23304" y="190576"/>
                </a:lnTo>
                <a:lnTo>
                  <a:pt x="25165" y="201177"/>
                </a:lnTo>
                <a:lnTo>
                  <a:pt x="27432" y="211835"/>
                </a:lnTo>
                <a:lnTo>
                  <a:pt x="29632" y="196424"/>
                </a:lnTo>
                <a:lnTo>
                  <a:pt x="31511" y="180898"/>
                </a:lnTo>
                <a:lnTo>
                  <a:pt x="33414" y="165373"/>
                </a:lnTo>
                <a:lnTo>
                  <a:pt x="40348" y="125715"/>
                </a:lnTo>
                <a:lnTo>
                  <a:pt x="54528" y="77566"/>
                </a:lnTo>
                <a:lnTo>
                  <a:pt x="73475" y="38904"/>
                </a:lnTo>
                <a:lnTo>
                  <a:pt x="115570" y="10058"/>
                </a:lnTo>
                <a:lnTo>
                  <a:pt x="153241" y="3886"/>
                </a:lnTo>
                <a:lnTo>
                  <a:pt x="172416" y="2085"/>
                </a:lnTo>
                <a:lnTo>
                  <a:pt x="19138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50658" y="5925507"/>
            <a:ext cx="141605" cy="421005"/>
          </a:xfrm>
          <a:custGeom>
            <a:avLst/>
            <a:gdLst/>
            <a:ahLst/>
            <a:cxnLst/>
            <a:rect l="l" t="t" r="r" b="b"/>
            <a:pathLst>
              <a:path w="141604" h="421004">
                <a:moveTo>
                  <a:pt x="8509" y="8339"/>
                </a:moveTo>
                <a:lnTo>
                  <a:pt x="5461" y="6815"/>
                </a:lnTo>
                <a:lnTo>
                  <a:pt x="2667" y="5291"/>
                </a:lnTo>
                <a:lnTo>
                  <a:pt x="0" y="3462"/>
                </a:lnTo>
                <a:lnTo>
                  <a:pt x="18282" y="0"/>
                </a:lnTo>
                <a:lnTo>
                  <a:pt x="71627" y="12301"/>
                </a:lnTo>
                <a:lnTo>
                  <a:pt x="116474" y="50820"/>
                </a:lnTo>
                <a:lnTo>
                  <a:pt x="138938" y="105570"/>
                </a:lnTo>
                <a:lnTo>
                  <a:pt x="141486" y="153931"/>
                </a:lnTo>
                <a:lnTo>
                  <a:pt x="135030" y="202847"/>
                </a:lnTo>
                <a:lnTo>
                  <a:pt x="121966" y="251267"/>
                </a:lnTo>
                <a:lnTo>
                  <a:pt x="104690" y="298135"/>
                </a:lnTo>
                <a:lnTo>
                  <a:pt x="85598" y="342399"/>
                </a:lnTo>
                <a:lnTo>
                  <a:pt x="66373" y="377566"/>
                </a:lnTo>
                <a:lnTo>
                  <a:pt x="56826" y="396620"/>
                </a:lnTo>
                <a:lnTo>
                  <a:pt x="51435" y="414332"/>
                </a:lnTo>
                <a:lnTo>
                  <a:pt x="52151" y="420633"/>
                </a:lnTo>
                <a:lnTo>
                  <a:pt x="55737" y="419019"/>
                </a:lnTo>
                <a:lnTo>
                  <a:pt x="60918" y="413003"/>
                </a:lnTo>
                <a:lnTo>
                  <a:pt x="66421" y="406103"/>
                </a:lnTo>
                <a:lnTo>
                  <a:pt x="69215" y="402445"/>
                </a:lnTo>
                <a:lnTo>
                  <a:pt x="72263" y="399092"/>
                </a:lnTo>
                <a:lnTo>
                  <a:pt x="75311" y="3957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30391" y="6023762"/>
            <a:ext cx="128270" cy="394970"/>
          </a:xfrm>
          <a:custGeom>
            <a:avLst/>
            <a:gdLst/>
            <a:ahLst/>
            <a:cxnLst/>
            <a:rect l="l" t="t" r="r" b="b"/>
            <a:pathLst>
              <a:path w="128270" h="394970">
                <a:moveTo>
                  <a:pt x="4036" y="0"/>
                </a:moveTo>
                <a:lnTo>
                  <a:pt x="2278" y="7519"/>
                </a:lnTo>
                <a:lnTo>
                  <a:pt x="829" y="17868"/>
                </a:lnTo>
                <a:lnTo>
                  <a:pt x="0" y="29875"/>
                </a:lnTo>
                <a:lnTo>
                  <a:pt x="99" y="42367"/>
                </a:lnTo>
                <a:lnTo>
                  <a:pt x="6290" y="92735"/>
                </a:lnTo>
                <a:lnTo>
                  <a:pt x="16863" y="142646"/>
                </a:lnTo>
                <a:lnTo>
                  <a:pt x="35563" y="206806"/>
                </a:lnTo>
                <a:lnTo>
                  <a:pt x="59789" y="269138"/>
                </a:lnTo>
                <a:lnTo>
                  <a:pt x="76321" y="311734"/>
                </a:lnTo>
                <a:lnTo>
                  <a:pt x="95365" y="361416"/>
                </a:lnTo>
                <a:lnTo>
                  <a:pt x="113099" y="394982"/>
                </a:lnTo>
                <a:lnTo>
                  <a:pt x="125702" y="389229"/>
                </a:lnTo>
                <a:lnTo>
                  <a:pt x="127734" y="380999"/>
                </a:lnTo>
                <a:lnTo>
                  <a:pt x="122908" y="374294"/>
                </a:lnTo>
                <a:lnTo>
                  <a:pt x="120495" y="3669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33131" y="5815888"/>
            <a:ext cx="46355" cy="398780"/>
          </a:xfrm>
          <a:custGeom>
            <a:avLst/>
            <a:gdLst/>
            <a:ahLst/>
            <a:cxnLst/>
            <a:rect l="l" t="t" r="r" b="b"/>
            <a:pathLst>
              <a:path w="46354" h="398779">
                <a:moveTo>
                  <a:pt x="38100" y="398373"/>
                </a:moveTo>
                <a:lnTo>
                  <a:pt x="34174" y="397111"/>
                </a:lnTo>
                <a:lnTo>
                  <a:pt x="35845" y="390563"/>
                </a:lnTo>
                <a:lnTo>
                  <a:pt x="39850" y="380757"/>
                </a:lnTo>
                <a:lnTo>
                  <a:pt x="42925" y="369722"/>
                </a:lnTo>
                <a:lnTo>
                  <a:pt x="45110" y="348172"/>
                </a:lnTo>
                <a:lnTo>
                  <a:pt x="46116" y="326250"/>
                </a:lnTo>
                <a:lnTo>
                  <a:pt x="45908" y="304271"/>
                </a:lnTo>
                <a:lnTo>
                  <a:pt x="44450" y="282549"/>
                </a:lnTo>
                <a:lnTo>
                  <a:pt x="40590" y="250645"/>
                </a:lnTo>
                <a:lnTo>
                  <a:pt x="35385" y="218884"/>
                </a:lnTo>
                <a:lnTo>
                  <a:pt x="29537" y="187180"/>
                </a:lnTo>
                <a:lnTo>
                  <a:pt x="23749" y="155447"/>
                </a:lnTo>
                <a:lnTo>
                  <a:pt x="15876" y="117357"/>
                </a:lnTo>
                <a:lnTo>
                  <a:pt x="7635" y="78181"/>
                </a:lnTo>
                <a:lnTo>
                  <a:pt x="1514" y="38776"/>
                </a:lnTo>
                <a:lnTo>
                  <a:pt x="0" y="0"/>
                </a:lnTo>
                <a:lnTo>
                  <a:pt x="1817" y="9686"/>
                </a:lnTo>
                <a:lnTo>
                  <a:pt x="3968" y="19202"/>
                </a:lnTo>
                <a:lnTo>
                  <a:pt x="6357" y="28717"/>
                </a:lnTo>
                <a:lnTo>
                  <a:pt x="8890" y="384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5681" y="6432499"/>
            <a:ext cx="13335" cy="44450"/>
          </a:xfrm>
          <a:custGeom>
            <a:avLst/>
            <a:gdLst/>
            <a:ahLst/>
            <a:cxnLst/>
            <a:rect l="l" t="t" r="r" b="b"/>
            <a:pathLst>
              <a:path w="13334" h="44450">
                <a:moveTo>
                  <a:pt x="0" y="43891"/>
                </a:moveTo>
                <a:lnTo>
                  <a:pt x="3988" y="36037"/>
                </a:lnTo>
                <a:lnTo>
                  <a:pt x="6381" y="29070"/>
                </a:lnTo>
                <a:lnTo>
                  <a:pt x="7965" y="21817"/>
                </a:lnTo>
                <a:lnTo>
                  <a:pt x="9525" y="13106"/>
                </a:lnTo>
                <a:lnTo>
                  <a:pt x="11049" y="6400"/>
                </a:lnTo>
                <a:lnTo>
                  <a:pt x="11302" y="4572"/>
                </a:lnTo>
                <a:lnTo>
                  <a:pt x="11684" y="0"/>
                </a:lnTo>
                <a:lnTo>
                  <a:pt x="9602" y="10782"/>
                </a:lnTo>
                <a:lnTo>
                  <a:pt x="6651" y="23393"/>
                </a:lnTo>
                <a:lnTo>
                  <a:pt x="4915" y="32232"/>
                </a:lnTo>
                <a:lnTo>
                  <a:pt x="6476" y="31699"/>
                </a:lnTo>
                <a:lnTo>
                  <a:pt x="8636" y="23164"/>
                </a:lnTo>
                <a:lnTo>
                  <a:pt x="9525" y="20726"/>
                </a:lnTo>
                <a:lnTo>
                  <a:pt x="12826" y="158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4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3554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latin typeface="Modern No. 20"/>
                <a:cs typeface="Modern No. 20"/>
              </a:rPr>
              <a:t>Lagrange</a:t>
            </a:r>
            <a:r>
              <a:rPr sz="4000" spc="-1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multipliers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306" y="2473198"/>
            <a:ext cx="457834" cy="525780"/>
          </a:xfrm>
          <a:custGeom>
            <a:avLst/>
            <a:gdLst/>
            <a:ahLst/>
            <a:cxnLst/>
            <a:rect l="l" t="t" r="r" b="b"/>
            <a:pathLst>
              <a:path w="457834" h="525780">
                <a:moveTo>
                  <a:pt x="373989" y="0"/>
                </a:moveTo>
                <a:lnTo>
                  <a:pt x="363931" y="4190"/>
                </a:lnTo>
                <a:lnTo>
                  <a:pt x="365759" y="7238"/>
                </a:lnTo>
                <a:lnTo>
                  <a:pt x="354787" y="8127"/>
                </a:lnTo>
                <a:lnTo>
                  <a:pt x="304957" y="9320"/>
                </a:lnTo>
                <a:lnTo>
                  <a:pt x="255384" y="8620"/>
                </a:lnTo>
                <a:lnTo>
                  <a:pt x="205754" y="8753"/>
                </a:lnTo>
                <a:lnTo>
                  <a:pt x="155752" y="12446"/>
                </a:lnTo>
                <a:lnTo>
                  <a:pt x="134869" y="14539"/>
                </a:lnTo>
                <a:lnTo>
                  <a:pt x="112356" y="16335"/>
                </a:lnTo>
                <a:lnTo>
                  <a:pt x="90130" y="19393"/>
                </a:lnTo>
                <a:lnTo>
                  <a:pt x="70104" y="25273"/>
                </a:lnTo>
                <a:lnTo>
                  <a:pt x="62179" y="28955"/>
                </a:lnTo>
                <a:lnTo>
                  <a:pt x="59131" y="32512"/>
                </a:lnTo>
                <a:lnTo>
                  <a:pt x="52425" y="36575"/>
                </a:lnTo>
                <a:lnTo>
                  <a:pt x="76557" y="66258"/>
                </a:lnTo>
                <a:lnTo>
                  <a:pt x="120586" y="105673"/>
                </a:lnTo>
                <a:lnTo>
                  <a:pt x="157353" y="133556"/>
                </a:lnTo>
                <a:lnTo>
                  <a:pt x="194690" y="160700"/>
                </a:lnTo>
                <a:lnTo>
                  <a:pt x="231343" y="188594"/>
                </a:lnTo>
                <a:lnTo>
                  <a:pt x="259675" y="214187"/>
                </a:lnTo>
                <a:lnTo>
                  <a:pt x="273091" y="244195"/>
                </a:lnTo>
                <a:lnTo>
                  <a:pt x="272796" y="251713"/>
                </a:lnTo>
                <a:lnTo>
                  <a:pt x="223947" y="321877"/>
                </a:lnTo>
                <a:lnTo>
                  <a:pt x="186728" y="355949"/>
                </a:lnTo>
                <a:lnTo>
                  <a:pt x="147508" y="387973"/>
                </a:lnTo>
                <a:lnTo>
                  <a:pt x="109118" y="419353"/>
                </a:lnTo>
                <a:lnTo>
                  <a:pt x="75171" y="449357"/>
                </a:lnTo>
                <a:lnTo>
                  <a:pt x="42367" y="480313"/>
                </a:lnTo>
                <a:lnTo>
                  <a:pt x="10348" y="513300"/>
                </a:lnTo>
                <a:lnTo>
                  <a:pt x="0" y="524510"/>
                </a:lnTo>
                <a:lnTo>
                  <a:pt x="23588" y="525135"/>
                </a:lnTo>
                <a:lnTo>
                  <a:pt x="47205" y="525510"/>
                </a:lnTo>
                <a:lnTo>
                  <a:pt x="70765" y="525385"/>
                </a:lnTo>
                <a:lnTo>
                  <a:pt x="94183" y="524510"/>
                </a:lnTo>
                <a:lnTo>
                  <a:pt x="118735" y="522136"/>
                </a:lnTo>
                <a:lnTo>
                  <a:pt x="163604" y="517596"/>
                </a:lnTo>
                <a:lnTo>
                  <a:pt x="221613" y="512044"/>
                </a:lnTo>
                <a:lnTo>
                  <a:pt x="285584" y="506634"/>
                </a:lnTo>
                <a:lnTo>
                  <a:pt x="348341" y="502523"/>
                </a:lnTo>
                <a:lnTo>
                  <a:pt x="402707" y="500864"/>
                </a:lnTo>
                <a:lnTo>
                  <a:pt x="441504" y="502812"/>
                </a:lnTo>
                <a:lnTo>
                  <a:pt x="457555" y="509524"/>
                </a:lnTo>
                <a:lnTo>
                  <a:pt x="456031" y="517778"/>
                </a:lnTo>
                <a:lnTo>
                  <a:pt x="453491" y="520191"/>
                </a:lnTo>
                <a:lnTo>
                  <a:pt x="444347" y="5196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2441" y="3348176"/>
            <a:ext cx="15875" cy="123189"/>
          </a:xfrm>
          <a:custGeom>
            <a:avLst/>
            <a:gdLst/>
            <a:ahLst/>
            <a:cxnLst/>
            <a:rect l="l" t="t" r="r" b="b"/>
            <a:pathLst>
              <a:path w="15875" h="123189">
                <a:moveTo>
                  <a:pt x="0" y="3099"/>
                </a:moveTo>
                <a:lnTo>
                  <a:pt x="12077" y="54296"/>
                </a:lnTo>
                <a:lnTo>
                  <a:pt x="14325" y="84506"/>
                </a:lnTo>
                <a:lnTo>
                  <a:pt x="15130" y="94353"/>
                </a:lnTo>
                <a:lnTo>
                  <a:pt x="15278" y="103651"/>
                </a:lnTo>
                <a:lnTo>
                  <a:pt x="14797" y="112902"/>
                </a:lnTo>
                <a:lnTo>
                  <a:pt x="13715" y="1226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009" y="3214751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1571" y="12191"/>
                </a:moveTo>
                <a:lnTo>
                  <a:pt x="0" y="2786"/>
                </a:lnTo>
                <a:lnTo>
                  <a:pt x="1800" y="0"/>
                </a:lnTo>
                <a:lnTo>
                  <a:pt x="7829" y="1404"/>
                </a:lnTo>
                <a:lnTo>
                  <a:pt x="18945" y="4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6553" y="3298571"/>
            <a:ext cx="130810" cy="26670"/>
          </a:xfrm>
          <a:custGeom>
            <a:avLst/>
            <a:gdLst/>
            <a:ahLst/>
            <a:cxnLst/>
            <a:rect l="l" t="t" r="r" b="b"/>
            <a:pathLst>
              <a:path w="130809" h="26670">
                <a:moveTo>
                  <a:pt x="0" y="6730"/>
                </a:moveTo>
                <a:lnTo>
                  <a:pt x="3262" y="15249"/>
                </a:lnTo>
                <a:lnTo>
                  <a:pt x="8039" y="21256"/>
                </a:lnTo>
                <a:lnTo>
                  <a:pt x="15044" y="24858"/>
                </a:lnTo>
                <a:lnTo>
                  <a:pt x="24993" y="26162"/>
                </a:lnTo>
                <a:lnTo>
                  <a:pt x="37361" y="25044"/>
                </a:lnTo>
                <a:lnTo>
                  <a:pt x="49415" y="22272"/>
                </a:lnTo>
                <a:lnTo>
                  <a:pt x="61298" y="18714"/>
                </a:lnTo>
                <a:lnTo>
                  <a:pt x="73152" y="15239"/>
                </a:lnTo>
                <a:lnTo>
                  <a:pt x="85039" y="11743"/>
                </a:lnTo>
                <a:lnTo>
                  <a:pt x="96697" y="8032"/>
                </a:lnTo>
                <a:lnTo>
                  <a:pt x="108470" y="4560"/>
                </a:lnTo>
                <a:lnTo>
                  <a:pt x="120700" y="1777"/>
                </a:lnTo>
                <a:lnTo>
                  <a:pt x="124053" y="1142"/>
                </a:lnTo>
                <a:lnTo>
                  <a:pt x="127406" y="634"/>
                </a:lnTo>
                <a:lnTo>
                  <a:pt x="13075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8123" y="3378072"/>
            <a:ext cx="135255" cy="14604"/>
          </a:xfrm>
          <a:custGeom>
            <a:avLst/>
            <a:gdLst/>
            <a:ahLst/>
            <a:cxnLst/>
            <a:rect l="l" t="t" r="r" b="b"/>
            <a:pathLst>
              <a:path w="135255" h="14604">
                <a:moveTo>
                  <a:pt x="0" y="6476"/>
                </a:moveTo>
                <a:lnTo>
                  <a:pt x="7424" y="12108"/>
                </a:lnTo>
                <a:lnTo>
                  <a:pt x="14820" y="14097"/>
                </a:lnTo>
                <a:lnTo>
                  <a:pt x="23188" y="14085"/>
                </a:lnTo>
                <a:lnTo>
                  <a:pt x="33528" y="13715"/>
                </a:lnTo>
                <a:lnTo>
                  <a:pt x="51644" y="13900"/>
                </a:lnTo>
                <a:lnTo>
                  <a:pt x="106680" y="9525"/>
                </a:lnTo>
                <a:lnTo>
                  <a:pt x="128518" y="2291"/>
                </a:lnTo>
                <a:lnTo>
                  <a:pt x="13467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6392" y="3197351"/>
            <a:ext cx="38100" cy="210185"/>
          </a:xfrm>
          <a:custGeom>
            <a:avLst/>
            <a:gdLst/>
            <a:ahLst/>
            <a:cxnLst/>
            <a:rect l="l" t="t" r="r" b="b"/>
            <a:pathLst>
              <a:path w="38100" h="210185">
                <a:moveTo>
                  <a:pt x="0" y="0"/>
                </a:moveTo>
                <a:lnTo>
                  <a:pt x="3692" y="12318"/>
                </a:lnTo>
                <a:lnTo>
                  <a:pt x="5730" y="24447"/>
                </a:lnTo>
                <a:lnTo>
                  <a:pt x="7125" y="36861"/>
                </a:lnTo>
                <a:lnTo>
                  <a:pt x="8890" y="50037"/>
                </a:lnTo>
                <a:lnTo>
                  <a:pt x="12668" y="72844"/>
                </a:lnTo>
                <a:lnTo>
                  <a:pt x="16637" y="95615"/>
                </a:lnTo>
                <a:lnTo>
                  <a:pt x="20605" y="118457"/>
                </a:lnTo>
                <a:lnTo>
                  <a:pt x="24384" y="141477"/>
                </a:lnTo>
                <a:lnTo>
                  <a:pt x="27719" y="158640"/>
                </a:lnTo>
                <a:lnTo>
                  <a:pt x="31448" y="175625"/>
                </a:lnTo>
                <a:lnTo>
                  <a:pt x="35010" y="192680"/>
                </a:lnTo>
                <a:lnTo>
                  <a:pt x="37845" y="2100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347" y="2130551"/>
            <a:ext cx="205740" cy="287020"/>
          </a:xfrm>
          <a:custGeom>
            <a:avLst/>
            <a:gdLst/>
            <a:ahLst/>
            <a:cxnLst/>
            <a:rect l="l" t="t" r="r" b="b"/>
            <a:pathLst>
              <a:path w="205740" h="287019">
                <a:moveTo>
                  <a:pt x="95792" y="22225"/>
                </a:moveTo>
                <a:lnTo>
                  <a:pt x="96188" y="14716"/>
                </a:lnTo>
                <a:lnTo>
                  <a:pt x="94383" y="8350"/>
                </a:lnTo>
                <a:lnTo>
                  <a:pt x="88634" y="3365"/>
                </a:lnTo>
                <a:lnTo>
                  <a:pt x="77200" y="0"/>
                </a:lnTo>
                <a:lnTo>
                  <a:pt x="62160" y="509"/>
                </a:lnTo>
                <a:lnTo>
                  <a:pt x="28127" y="28067"/>
                </a:lnTo>
                <a:lnTo>
                  <a:pt x="9267" y="69707"/>
                </a:lnTo>
                <a:lnTo>
                  <a:pt x="695" y="114300"/>
                </a:lnTo>
                <a:lnTo>
                  <a:pt x="0" y="140741"/>
                </a:lnTo>
                <a:lnTo>
                  <a:pt x="2905" y="166862"/>
                </a:lnTo>
                <a:lnTo>
                  <a:pt x="19288" y="216662"/>
                </a:lnTo>
                <a:lnTo>
                  <a:pt x="41995" y="249856"/>
                </a:lnTo>
                <a:lnTo>
                  <a:pt x="73847" y="274574"/>
                </a:lnTo>
                <a:lnTo>
                  <a:pt x="116795" y="286986"/>
                </a:lnTo>
                <a:lnTo>
                  <a:pt x="132064" y="286512"/>
                </a:lnTo>
                <a:lnTo>
                  <a:pt x="178698" y="271525"/>
                </a:lnTo>
                <a:lnTo>
                  <a:pt x="199272" y="248219"/>
                </a:lnTo>
                <a:lnTo>
                  <a:pt x="205216" y="2401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5015" y="2229357"/>
            <a:ext cx="288290" cy="1040765"/>
          </a:xfrm>
          <a:custGeom>
            <a:avLst/>
            <a:gdLst/>
            <a:ahLst/>
            <a:cxnLst/>
            <a:rect l="l" t="t" r="r" b="b"/>
            <a:pathLst>
              <a:path w="288289" h="1040764">
                <a:moveTo>
                  <a:pt x="147805" y="0"/>
                </a:moveTo>
                <a:lnTo>
                  <a:pt x="142644" y="6092"/>
                </a:lnTo>
                <a:lnTo>
                  <a:pt x="138900" y="10445"/>
                </a:lnTo>
                <a:lnTo>
                  <a:pt x="135036" y="14751"/>
                </a:lnTo>
                <a:lnTo>
                  <a:pt x="129517" y="20700"/>
                </a:lnTo>
                <a:lnTo>
                  <a:pt x="96793" y="59650"/>
                </a:lnTo>
                <a:lnTo>
                  <a:pt x="70072" y="100438"/>
                </a:lnTo>
                <a:lnTo>
                  <a:pt x="48714" y="143271"/>
                </a:lnTo>
                <a:lnTo>
                  <a:pt x="32075" y="188359"/>
                </a:lnTo>
                <a:lnTo>
                  <a:pt x="19515" y="235910"/>
                </a:lnTo>
                <a:lnTo>
                  <a:pt x="10391" y="286130"/>
                </a:lnTo>
                <a:lnTo>
                  <a:pt x="4536" y="333608"/>
                </a:lnTo>
                <a:lnTo>
                  <a:pt x="1103" y="381295"/>
                </a:lnTo>
                <a:lnTo>
                  <a:pt x="0" y="429093"/>
                </a:lnTo>
                <a:lnTo>
                  <a:pt x="1136" y="476900"/>
                </a:lnTo>
                <a:lnTo>
                  <a:pt x="4422" y="524619"/>
                </a:lnTo>
                <a:lnTo>
                  <a:pt x="9766" y="572148"/>
                </a:lnTo>
                <a:lnTo>
                  <a:pt x="17078" y="619389"/>
                </a:lnTo>
                <a:lnTo>
                  <a:pt x="26266" y="666241"/>
                </a:lnTo>
                <a:lnTo>
                  <a:pt x="37905" y="713660"/>
                </a:lnTo>
                <a:lnTo>
                  <a:pt x="52659" y="760428"/>
                </a:lnTo>
                <a:lnTo>
                  <a:pt x="70764" y="806005"/>
                </a:lnTo>
                <a:lnTo>
                  <a:pt x="92457" y="849846"/>
                </a:lnTo>
                <a:lnTo>
                  <a:pt x="117974" y="891408"/>
                </a:lnTo>
                <a:lnTo>
                  <a:pt x="147551" y="930147"/>
                </a:lnTo>
                <a:lnTo>
                  <a:pt x="203304" y="990473"/>
                </a:lnTo>
                <a:lnTo>
                  <a:pt x="237170" y="1019337"/>
                </a:lnTo>
                <a:lnTo>
                  <a:pt x="281191" y="1040290"/>
                </a:lnTo>
                <a:lnTo>
                  <a:pt x="282870" y="1038082"/>
                </a:lnTo>
                <a:lnTo>
                  <a:pt x="282548" y="1033373"/>
                </a:lnTo>
                <a:lnTo>
                  <a:pt x="288013" y="10287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6201" y="2140457"/>
            <a:ext cx="171450" cy="334645"/>
          </a:xfrm>
          <a:custGeom>
            <a:avLst/>
            <a:gdLst/>
            <a:ahLst/>
            <a:cxnLst/>
            <a:rect l="l" t="t" r="r" b="b"/>
            <a:pathLst>
              <a:path w="171450" h="334644">
                <a:moveTo>
                  <a:pt x="0" y="29971"/>
                </a:moveTo>
                <a:lnTo>
                  <a:pt x="28321" y="3175"/>
                </a:lnTo>
                <a:lnTo>
                  <a:pt x="63452" y="0"/>
                </a:lnTo>
                <a:lnTo>
                  <a:pt x="80809" y="1853"/>
                </a:lnTo>
                <a:lnTo>
                  <a:pt x="119514" y="15708"/>
                </a:lnTo>
                <a:lnTo>
                  <a:pt x="149709" y="47188"/>
                </a:lnTo>
                <a:lnTo>
                  <a:pt x="168443" y="97911"/>
                </a:lnTo>
                <a:lnTo>
                  <a:pt x="171116" y="128857"/>
                </a:lnTo>
                <a:lnTo>
                  <a:pt x="169860" y="160208"/>
                </a:lnTo>
                <a:lnTo>
                  <a:pt x="160821" y="222972"/>
                </a:lnTo>
                <a:lnTo>
                  <a:pt x="144137" y="284630"/>
                </a:lnTo>
                <a:lnTo>
                  <a:pt x="134747" y="315340"/>
                </a:lnTo>
                <a:lnTo>
                  <a:pt x="132334" y="325119"/>
                </a:lnTo>
                <a:lnTo>
                  <a:pt x="131444" y="327532"/>
                </a:lnTo>
                <a:lnTo>
                  <a:pt x="131953" y="3342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9014" y="2202814"/>
            <a:ext cx="125730" cy="265430"/>
          </a:xfrm>
          <a:custGeom>
            <a:avLst/>
            <a:gdLst/>
            <a:ahLst/>
            <a:cxnLst/>
            <a:rect l="l" t="t" r="r" b="b"/>
            <a:pathLst>
              <a:path w="125730" h="265430">
                <a:moveTo>
                  <a:pt x="0" y="0"/>
                </a:moveTo>
                <a:lnTo>
                  <a:pt x="22002" y="37629"/>
                </a:lnTo>
                <a:lnTo>
                  <a:pt x="47529" y="92138"/>
                </a:lnTo>
                <a:lnTo>
                  <a:pt x="55673" y="112863"/>
                </a:lnTo>
                <a:lnTo>
                  <a:pt x="64008" y="133731"/>
                </a:lnTo>
                <a:lnTo>
                  <a:pt x="80105" y="170735"/>
                </a:lnTo>
                <a:lnTo>
                  <a:pt x="97155" y="207263"/>
                </a:lnTo>
                <a:lnTo>
                  <a:pt x="109315" y="229266"/>
                </a:lnTo>
                <a:lnTo>
                  <a:pt x="115478" y="240160"/>
                </a:lnTo>
                <a:lnTo>
                  <a:pt x="121285" y="251079"/>
                </a:lnTo>
                <a:lnTo>
                  <a:pt x="123062" y="258190"/>
                </a:lnTo>
                <a:lnTo>
                  <a:pt x="124079" y="260604"/>
                </a:lnTo>
                <a:lnTo>
                  <a:pt x="125603" y="2651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8546" y="2322576"/>
            <a:ext cx="88900" cy="192405"/>
          </a:xfrm>
          <a:custGeom>
            <a:avLst/>
            <a:gdLst/>
            <a:ahLst/>
            <a:cxnLst/>
            <a:rect l="l" t="t" r="r" b="b"/>
            <a:pathLst>
              <a:path w="88900" h="192405">
                <a:moveTo>
                  <a:pt x="66500" y="0"/>
                </a:moveTo>
                <a:lnTo>
                  <a:pt x="24350" y="17408"/>
                </a:lnTo>
                <a:lnTo>
                  <a:pt x="0" y="49752"/>
                </a:lnTo>
                <a:lnTo>
                  <a:pt x="1383" y="56467"/>
                </a:lnTo>
                <a:lnTo>
                  <a:pt x="32644" y="88751"/>
                </a:lnTo>
                <a:lnTo>
                  <a:pt x="42751" y="95758"/>
                </a:lnTo>
                <a:lnTo>
                  <a:pt x="53451" y="103294"/>
                </a:lnTo>
                <a:lnTo>
                  <a:pt x="82883" y="128904"/>
                </a:lnTo>
                <a:lnTo>
                  <a:pt x="88741" y="144922"/>
                </a:lnTo>
                <a:lnTo>
                  <a:pt x="85973" y="152497"/>
                </a:lnTo>
                <a:lnTo>
                  <a:pt x="56911" y="177942"/>
                </a:lnTo>
                <a:lnTo>
                  <a:pt x="20399" y="192277"/>
                </a:lnTo>
                <a:lnTo>
                  <a:pt x="16208" y="191135"/>
                </a:lnTo>
                <a:lnTo>
                  <a:pt x="7318" y="1887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1698" y="2596467"/>
            <a:ext cx="909319" cy="45085"/>
          </a:xfrm>
          <a:custGeom>
            <a:avLst/>
            <a:gdLst/>
            <a:ahLst/>
            <a:cxnLst/>
            <a:rect l="l" t="t" r="r" b="b"/>
            <a:pathLst>
              <a:path w="909319" h="45085">
                <a:moveTo>
                  <a:pt x="0" y="34845"/>
                </a:moveTo>
                <a:lnTo>
                  <a:pt x="9143" y="41830"/>
                </a:lnTo>
                <a:lnTo>
                  <a:pt x="8127" y="39163"/>
                </a:lnTo>
                <a:lnTo>
                  <a:pt x="19812" y="40306"/>
                </a:lnTo>
                <a:lnTo>
                  <a:pt x="45777" y="41804"/>
                </a:lnTo>
                <a:lnTo>
                  <a:pt x="71707" y="42195"/>
                </a:lnTo>
                <a:lnTo>
                  <a:pt x="97661" y="42181"/>
                </a:lnTo>
                <a:lnTo>
                  <a:pt x="123697" y="42465"/>
                </a:lnTo>
                <a:lnTo>
                  <a:pt x="171233" y="43678"/>
                </a:lnTo>
                <a:lnTo>
                  <a:pt x="218805" y="44259"/>
                </a:lnTo>
                <a:lnTo>
                  <a:pt x="266447" y="44483"/>
                </a:lnTo>
                <a:lnTo>
                  <a:pt x="314197" y="44624"/>
                </a:lnTo>
                <a:lnTo>
                  <a:pt x="360419" y="44122"/>
                </a:lnTo>
                <a:lnTo>
                  <a:pt x="406574" y="42682"/>
                </a:lnTo>
                <a:lnTo>
                  <a:pt x="452656" y="40400"/>
                </a:lnTo>
                <a:lnTo>
                  <a:pt x="498658" y="37374"/>
                </a:lnTo>
                <a:lnTo>
                  <a:pt x="544576" y="33702"/>
                </a:lnTo>
                <a:lnTo>
                  <a:pt x="593258" y="29023"/>
                </a:lnTo>
                <a:lnTo>
                  <a:pt x="641810" y="23606"/>
                </a:lnTo>
                <a:lnTo>
                  <a:pt x="690290" y="17807"/>
                </a:lnTo>
                <a:lnTo>
                  <a:pt x="738758" y="11985"/>
                </a:lnTo>
                <a:lnTo>
                  <a:pt x="765047" y="8858"/>
                </a:lnTo>
                <a:lnTo>
                  <a:pt x="817625" y="2698"/>
                </a:lnTo>
                <a:lnTo>
                  <a:pt x="862568" y="0"/>
                </a:lnTo>
                <a:lnTo>
                  <a:pt x="871829" y="196"/>
                </a:lnTo>
                <a:lnTo>
                  <a:pt x="881126" y="428"/>
                </a:lnTo>
                <a:lnTo>
                  <a:pt x="890363" y="2391"/>
                </a:lnTo>
                <a:lnTo>
                  <a:pt x="896826" y="6222"/>
                </a:lnTo>
                <a:lnTo>
                  <a:pt x="902360" y="10269"/>
                </a:lnTo>
                <a:lnTo>
                  <a:pt x="908812" y="12874"/>
                </a:lnTo>
                <a:lnTo>
                  <a:pt x="907669" y="11096"/>
                </a:lnTo>
                <a:lnTo>
                  <a:pt x="905763" y="8937"/>
                </a:lnTo>
                <a:lnTo>
                  <a:pt x="904239" y="7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6011" y="2875506"/>
            <a:ext cx="158750" cy="272415"/>
          </a:xfrm>
          <a:custGeom>
            <a:avLst/>
            <a:gdLst/>
            <a:ahLst/>
            <a:cxnLst/>
            <a:rect l="l" t="t" r="r" b="b"/>
            <a:pathLst>
              <a:path w="158750" h="272414">
                <a:moveTo>
                  <a:pt x="116081" y="53875"/>
                </a:moveTo>
                <a:lnTo>
                  <a:pt x="112129" y="45920"/>
                </a:lnTo>
                <a:lnTo>
                  <a:pt x="107890" y="37191"/>
                </a:lnTo>
                <a:lnTo>
                  <a:pt x="103080" y="28676"/>
                </a:lnTo>
                <a:lnTo>
                  <a:pt x="69091" y="9425"/>
                </a:lnTo>
                <a:lnTo>
                  <a:pt x="31626" y="32285"/>
                </a:lnTo>
                <a:lnTo>
                  <a:pt x="7941" y="86324"/>
                </a:lnTo>
                <a:lnTo>
                  <a:pt x="257" y="145315"/>
                </a:lnTo>
                <a:lnTo>
                  <a:pt x="0" y="171265"/>
                </a:lnTo>
                <a:lnTo>
                  <a:pt x="2385" y="197465"/>
                </a:lnTo>
                <a:lnTo>
                  <a:pt x="20323" y="245899"/>
                </a:lnTo>
                <a:lnTo>
                  <a:pt x="65151" y="271885"/>
                </a:lnTo>
                <a:lnTo>
                  <a:pt x="83442" y="270029"/>
                </a:lnTo>
                <a:lnTo>
                  <a:pt x="120399" y="247931"/>
                </a:lnTo>
                <a:lnTo>
                  <a:pt x="144402" y="212117"/>
                </a:lnTo>
                <a:lnTo>
                  <a:pt x="157595" y="162286"/>
                </a:lnTo>
                <a:lnTo>
                  <a:pt x="158386" y="136519"/>
                </a:lnTo>
                <a:lnTo>
                  <a:pt x="156213" y="110644"/>
                </a:lnTo>
                <a:lnTo>
                  <a:pt x="144672" y="67496"/>
                </a:lnTo>
                <a:lnTo>
                  <a:pt x="123701" y="27967"/>
                </a:lnTo>
                <a:lnTo>
                  <a:pt x="96484" y="0"/>
                </a:lnTo>
                <a:lnTo>
                  <a:pt x="87633" y="2440"/>
                </a:lnTo>
                <a:lnTo>
                  <a:pt x="86770" y="10537"/>
                </a:lnTo>
                <a:lnTo>
                  <a:pt x="89110" y="21776"/>
                </a:lnTo>
                <a:lnTo>
                  <a:pt x="92616" y="32873"/>
                </a:lnTo>
                <a:lnTo>
                  <a:pt x="95253" y="405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8029" y="3051682"/>
            <a:ext cx="76835" cy="217804"/>
          </a:xfrm>
          <a:custGeom>
            <a:avLst/>
            <a:gdLst/>
            <a:ahLst/>
            <a:cxnLst/>
            <a:rect l="l" t="t" r="r" b="b"/>
            <a:pathLst>
              <a:path w="76835" h="217804">
                <a:moveTo>
                  <a:pt x="0" y="0"/>
                </a:moveTo>
                <a:lnTo>
                  <a:pt x="3042" y="13668"/>
                </a:lnTo>
                <a:lnTo>
                  <a:pt x="7762" y="26193"/>
                </a:lnTo>
                <a:lnTo>
                  <a:pt x="13269" y="38576"/>
                </a:lnTo>
                <a:lnTo>
                  <a:pt x="18668" y="51815"/>
                </a:lnTo>
                <a:lnTo>
                  <a:pt x="34512" y="95138"/>
                </a:lnTo>
                <a:lnTo>
                  <a:pt x="49783" y="138937"/>
                </a:lnTo>
                <a:lnTo>
                  <a:pt x="64464" y="187586"/>
                </a:lnTo>
                <a:lnTo>
                  <a:pt x="69595" y="203834"/>
                </a:lnTo>
                <a:lnTo>
                  <a:pt x="71151" y="211216"/>
                </a:lnTo>
                <a:lnTo>
                  <a:pt x="71374" y="215931"/>
                </a:lnTo>
                <a:lnTo>
                  <a:pt x="72453" y="217265"/>
                </a:lnTo>
                <a:lnTo>
                  <a:pt x="76581" y="214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9012" y="2832226"/>
            <a:ext cx="218440" cy="380365"/>
          </a:xfrm>
          <a:custGeom>
            <a:avLst/>
            <a:gdLst/>
            <a:ahLst/>
            <a:cxnLst/>
            <a:rect l="l" t="t" r="r" b="b"/>
            <a:pathLst>
              <a:path w="218439" h="380364">
                <a:moveTo>
                  <a:pt x="141696" y="204470"/>
                </a:moveTo>
                <a:lnTo>
                  <a:pt x="134689" y="202068"/>
                </a:lnTo>
                <a:lnTo>
                  <a:pt x="129170" y="200215"/>
                </a:lnTo>
                <a:lnTo>
                  <a:pt x="123819" y="196076"/>
                </a:lnTo>
                <a:lnTo>
                  <a:pt x="117312" y="186817"/>
                </a:lnTo>
                <a:lnTo>
                  <a:pt x="107168" y="169459"/>
                </a:lnTo>
                <a:lnTo>
                  <a:pt x="96738" y="152161"/>
                </a:lnTo>
                <a:lnTo>
                  <a:pt x="71592" y="120650"/>
                </a:lnTo>
                <a:lnTo>
                  <a:pt x="30825" y="104267"/>
                </a:lnTo>
                <a:lnTo>
                  <a:pt x="4357" y="151790"/>
                </a:lnTo>
                <a:lnTo>
                  <a:pt x="0" y="208720"/>
                </a:lnTo>
                <a:lnTo>
                  <a:pt x="3298" y="250729"/>
                </a:lnTo>
                <a:lnTo>
                  <a:pt x="13406" y="291262"/>
                </a:lnTo>
                <a:lnTo>
                  <a:pt x="31968" y="326771"/>
                </a:lnTo>
                <a:lnTo>
                  <a:pt x="55463" y="343153"/>
                </a:lnTo>
                <a:lnTo>
                  <a:pt x="69973" y="336200"/>
                </a:lnTo>
                <a:lnTo>
                  <a:pt x="95976" y="299338"/>
                </a:lnTo>
                <a:lnTo>
                  <a:pt x="110882" y="241061"/>
                </a:lnTo>
                <a:lnTo>
                  <a:pt x="117312" y="180975"/>
                </a:lnTo>
                <a:lnTo>
                  <a:pt x="119497" y="140719"/>
                </a:lnTo>
                <a:lnTo>
                  <a:pt x="120217" y="100393"/>
                </a:lnTo>
                <a:lnTo>
                  <a:pt x="119580" y="60067"/>
                </a:lnTo>
                <a:lnTo>
                  <a:pt x="117693" y="19812"/>
                </a:lnTo>
                <a:lnTo>
                  <a:pt x="116677" y="8762"/>
                </a:lnTo>
                <a:lnTo>
                  <a:pt x="116423" y="6731"/>
                </a:lnTo>
                <a:lnTo>
                  <a:pt x="115788" y="0"/>
                </a:lnTo>
                <a:lnTo>
                  <a:pt x="117689" y="26562"/>
                </a:lnTo>
                <a:lnTo>
                  <a:pt x="119280" y="53435"/>
                </a:lnTo>
                <a:lnTo>
                  <a:pt x="121253" y="80260"/>
                </a:lnTo>
                <a:lnTo>
                  <a:pt x="132183" y="152370"/>
                </a:lnTo>
                <a:lnTo>
                  <a:pt x="142140" y="197881"/>
                </a:lnTo>
                <a:lnTo>
                  <a:pt x="153622" y="243036"/>
                </a:lnTo>
                <a:lnTo>
                  <a:pt x="166080" y="287655"/>
                </a:lnTo>
                <a:lnTo>
                  <a:pt x="179955" y="330311"/>
                </a:lnTo>
                <a:lnTo>
                  <a:pt x="198973" y="370586"/>
                </a:lnTo>
                <a:lnTo>
                  <a:pt x="206591" y="379878"/>
                </a:lnTo>
                <a:lnTo>
                  <a:pt x="210768" y="379587"/>
                </a:lnTo>
                <a:lnTo>
                  <a:pt x="213778" y="374032"/>
                </a:lnTo>
                <a:lnTo>
                  <a:pt x="217896" y="3675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3250" y="2807461"/>
            <a:ext cx="196850" cy="371475"/>
          </a:xfrm>
          <a:custGeom>
            <a:avLst/>
            <a:gdLst/>
            <a:ahLst/>
            <a:cxnLst/>
            <a:rect l="l" t="t" r="r" b="b"/>
            <a:pathLst>
              <a:path w="196850" h="371475">
                <a:moveTo>
                  <a:pt x="83391" y="0"/>
                </a:moveTo>
                <a:lnTo>
                  <a:pt x="45799" y="30479"/>
                </a:lnTo>
                <a:lnTo>
                  <a:pt x="21399" y="82676"/>
                </a:lnTo>
                <a:lnTo>
                  <a:pt x="6810" y="138684"/>
                </a:lnTo>
                <a:lnTo>
                  <a:pt x="0" y="205343"/>
                </a:lnTo>
                <a:lnTo>
                  <a:pt x="2077" y="238785"/>
                </a:lnTo>
                <a:lnTo>
                  <a:pt x="23848" y="306419"/>
                </a:lnTo>
                <a:lnTo>
                  <a:pt x="76402" y="354917"/>
                </a:lnTo>
                <a:lnTo>
                  <a:pt x="129424" y="370204"/>
                </a:lnTo>
                <a:lnTo>
                  <a:pt x="147145" y="371220"/>
                </a:lnTo>
                <a:lnTo>
                  <a:pt x="164580" y="368998"/>
                </a:lnTo>
                <a:lnTo>
                  <a:pt x="181181" y="362203"/>
                </a:lnTo>
                <a:lnTo>
                  <a:pt x="190325" y="353949"/>
                </a:lnTo>
                <a:lnTo>
                  <a:pt x="193627" y="351536"/>
                </a:lnTo>
                <a:lnTo>
                  <a:pt x="196421" y="3429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5236" y="2958083"/>
            <a:ext cx="174625" cy="160655"/>
          </a:xfrm>
          <a:custGeom>
            <a:avLst/>
            <a:gdLst/>
            <a:ahLst/>
            <a:cxnLst/>
            <a:rect l="l" t="t" r="r" b="b"/>
            <a:pathLst>
              <a:path w="174625" h="160655">
                <a:moveTo>
                  <a:pt x="10413" y="7365"/>
                </a:moveTo>
                <a:lnTo>
                  <a:pt x="6731" y="1777"/>
                </a:lnTo>
                <a:lnTo>
                  <a:pt x="5842" y="0"/>
                </a:lnTo>
                <a:lnTo>
                  <a:pt x="0" y="2158"/>
                </a:lnTo>
                <a:lnTo>
                  <a:pt x="9542" y="6651"/>
                </a:lnTo>
                <a:lnTo>
                  <a:pt x="17478" y="12191"/>
                </a:lnTo>
                <a:lnTo>
                  <a:pt x="25056" y="18589"/>
                </a:lnTo>
                <a:lnTo>
                  <a:pt x="33527" y="25653"/>
                </a:lnTo>
                <a:lnTo>
                  <a:pt x="64769" y="51006"/>
                </a:lnTo>
                <a:lnTo>
                  <a:pt x="94868" y="77977"/>
                </a:lnTo>
                <a:lnTo>
                  <a:pt x="135427" y="116393"/>
                </a:lnTo>
                <a:lnTo>
                  <a:pt x="162861" y="144287"/>
                </a:lnTo>
                <a:lnTo>
                  <a:pt x="168987" y="151953"/>
                </a:lnTo>
                <a:lnTo>
                  <a:pt x="174625" y="1606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1845" y="2917640"/>
            <a:ext cx="106680" cy="243840"/>
          </a:xfrm>
          <a:custGeom>
            <a:avLst/>
            <a:gdLst/>
            <a:ahLst/>
            <a:cxnLst/>
            <a:rect l="l" t="t" r="r" b="b"/>
            <a:pathLst>
              <a:path w="106680" h="243839">
                <a:moveTo>
                  <a:pt x="106680" y="2597"/>
                </a:moveTo>
                <a:lnTo>
                  <a:pt x="97242" y="0"/>
                </a:lnTo>
                <a:lnTo>
                  <a:pt x="91376" y="4772"/>
                </a:lnTo>
                <a:lnTo>
                  <a:pt x="87320" y="14045"/>
                </a:lnTo>
                <a:lnTo>
                  <a:pt x="83312" y="24949"/>
                </a:lnTo>
                <a:lnTo>
                  <a:pt x="75293" y="44380"/>
                </a:lnTo>
                <a:lnTo>
                  <a:pt x="67643" y="63811"/>
                </a:lnTo>
                <a:lnTo>
                  <a:pt x="60112" y="83242"/>
                </a:lnTo>
                <a:lnTo>
                  <a:pt x="52451" y="102673"/>
                </a:lnTo>
                <a:lnTo>
                  <a:pt x="43898" y="123959"/>
                </a:lnTo>
                <a:lnTo>
                  <a:pt x="35274" y="145329"/>
                </a:lnTo>
                <a:lnTo>
                  <a:pt x="26697" y="166770"/>
                </a:lnTo>
                <a:lnTo>
                  <a:pt x="18287" y="188271"/>
                </a:lnTo>
                <a:lnTo>
                  <a:pt x="13430" y="199727"/>
                </a:lnTo>
                <a:lnTo>
                  <a:pt x="7619" y="212671"/>
                </a:lnTo>
                <a:lnTo>
                  <a:pt x="2571" y="225829"/>
                </a:lnTo>
                <a:lnTo>
                  <a:pt x="0" y="237928"/>
                </a:lnTo>
                <a:lnTo>
                  <a:pt x="635" y="240087"/>
                </a:lnTo>
                <a:lnTo>
                  <a:pt x="1016" y="241865"/>
                </a:lnTo>
                <a:lnTo>
                  <a:pt x="1524" y="2437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5425" y="2762837"/>
            <a:ext cx="226060" cy="146685"/>
          </a:xfrm>
          <a:custGeom>
            <a:avLst/>
            <a:gdLst/>
            <a:ahLst/>
            <a:cxnLst/>
            <a:rect l="l" t="t" r="r" b="b"/>
            <a:pathLst>
              <a:path w="226060" h="146685">
                <a:moveTo>
                  <a:pt x="15875" y="135175"/>
                </a:moveTo>
                <a:lnTo>
                  <a:pt x="8255" y="137080"/>
                </a:lnTo>
                <a:lnTo>
                  <a:pt x="5206" y="137334"/>
                </a:lnTo>
                <a:lnTo>
                  <a:pt x="0" y="134032"/>
                </a:lnTo>
                <a:lnTo>
                  <a:pt x="10312" y="133707"/>
                </a:lnTo>
                <a:lnTo>
                  <a:pt x="56888" y="137961"/>
                </a:lnTo>
                <a:lnTo>
                  <a:pt x="89304" y="142422"/>
                </a:lnTo>
                <a:lnTo>
                  <a:pt x="105537" y="144319"/>
                </a:lnTo>
                <a:lnTo>
                  <a:pt x="123662" y="145766"/>
                </a:lnTo>
                <a:lnTo>
                  <a:pt x="141573" y="146367"/>
                </a:lnTo>
                <a:lnTo>
                  <a:pt x="159436" y="145944"/>
                </a:lnTo>
                <a:lnTo>
                  <a:pt x="201358" y="140033"/>
                </a:lnTo>
                <a:lnTo>
                  <a:pt x="225690" y="119711"/>
                </a:lnTo>
                <a:lnTo>
                  <a:pt x="225012" y="111283"/>
                </a:lnTo>
                <a:lnTo>
                  <a:pt x="200199" y="71151"/>
                </a:lnTo>
                <a:lnTo>
                  <a:pt x="191133" y="59561"/>
                </a:lnTo>
                <a:lnTo>
                  <a:pt x="182625" y="47672"/>
                </a:lnTo>
                <a:lnTo>
                  <a:pt x="159131" y="7794"/>
                </a:lnTo>
                <a:lnTo>
                  <a:pt x="158513" y="1974"/>
                </a:lnTo>
                <a:lnTo>
                  <a:pt x="159242" y="0"/>
                </a:lnTo>
                <a:lnTo>
                  <a:pt x="161756" y="2526"/>
                </a:lnTo>
                <a:lnTo>
                  <a:pt x="166497" y="10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2536" y="3068881"/>
            <a:ext cx="71120" cy="158115"/>
          </a:xfrm>
          <a:custGeom>
            <a:avLst/>
            <a:gdLst/>
            <a:ahLst/>
            <a:cxnLst/>
            <a:rect l="l" t="t" r="r" b="b"/>
            <a:pathLst>
              <a:path w="71119" h="158114">
                <a:moveTo>
                  <a:pt x="70929" y="6804"/>
                </a:moveTo>
                <a:lnTo>
                  <a:pt x="62380" y="2964"/>
                </a:lnTo>
                <a:lnTo>
                  <a:pt x="54451" y="470"/>
                </a:lnTo>
                <a:lnTo>
                  <a:pt x="46283" y="0"/>
                </a:lnTo>
                <a:lnTo>
                  <a:pt x="37020" y="2232"/>
                </a:lnTo>
                <a:lnTo>
                  <a:pt x="3667" y="32347"/>
                </a:lnTo>
                <a:lnTo>
                  <a:pt x="0" y="48254"/>
                </a:lnTo>
                <a:lnTo>
                  <a:pt x="3238" y="55064"/>
                </a:lnTo>
                <a:lnTo>
                  <a:pt x="11969" y="62686"/>
                </a:lnTo>
                <a:lnTo>
                  <a:pt x="22129" y="68796"/>
                </a:lnTo>
                <a:lnTo>
                  <a:pt x="32813" y="74263"/>
                </a:lnTo>
                <a:lnTo>
                  <a:pt x="43116" y="79956"/>
                </a:lnTo>
                <a:lnTo>
                  <a:pt x="50815" y="84925"/>
                </a:lnTo>
                <a:lnTo>
                  <a:pt x="58420" y="90846"/>
                </a:lnTo>
                <a:lnTo>
                  <a:pt x="64690" y="97958"/>
                </a:lnTo>
                <a:lnTo>
                  <a:pt x="68389" y="106499"/>
                </a:lnTo>
                <a:lnTo>
                  <a:pt x="68173" y="116206"/>
                </a:lnTo>
                <a:lnTo>
                  <a:pt x="32480" y="151790"/>
                </a:lnTo>
                <a:lnTo>
                  <a:pt x="11747" y="158061"/>
                </a:lnTo>
                <a:lnTo>
                  <a:pt x="3873" y="149806"/>
                </a:lnTo>
                <a:lnTo>
                  <a:pt x="825" y="147393"/>
                </a:lnTo>
                <a:lnTo>
                  <a:pt x="5397" y="1393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9030" y="3113785"/>
            <a:ext cx="25400" cy="161925"/>
          </a:xfrm>
          <a:custGeom>
            <a:avLst/>
            <a:gdLst/>
            <a:ahLst/>
            <a:cxnLst/>
            <a:rect l="l" t="t" r="r" b="b"/>
            <a:pathLst>
              <a:path w="25400" h="161925">
                <a:moveTo>
                  <a:pt x="12192" y="0"/>
                </a:moveTo>
                <a:lnTo>
                  <a:pt x="19798" y="10340"/>
                </a:lnTo>
                <a:lnTo>
                  <a:pt x="24082" y="19097"/>
                </a:lnTo>
                <a:lnTo>
                  <a:pt x="25247" y="28592"/>
                </a:lnTo>
                <a:lnTo>
                  <a:pt x="23494" y="41148"/>
                </a:lnTo>
                <a:lnTo>
                  <a:pt x="20437" y="56975"/>
                </a:lnTo>
                <a:lnTo>
                  <a:pt x="17510" y="72612"/>
                </a:lnTo>
                <a:lnTo>
                  <a:pt x="14368" y="88296"/>
                </a:lnTo>
                <a:lnTo>
                  <a:pt x="10668" y="104266"/>
                </a:lnTo>
                <a:lnTo>
                  <a:pt x="7135" y="117637"/>
                </a:lnTo>
                <a:lnTo>
                  <a:pt x="4127" y="130270"/>
                </a:lnTo>
                <a:lnTo>
                  <a:pt x="1881" y="142950"/>
                </a:lnTo>
                <a:lnTo>
                  <a:pt x="635" y="156463"/>
                </a:lnTo>
                <a:lnTo>
                  <a:pt x="254" y="158241"/>
                </a:lnTo>
                <a:lnTo>
                  <a:pt x="254" y="160019"/>
                </a:lnTo>
                <a:lnTo>
                  <a:pt x="0" y="1615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6158" y="2933445"/>
            <a:ext cx="181610" cy="220979"/>
          </a:xfrm>
          <a:custGeom>
            <a:avLst/>
            <a:gdLst/>
            <a:ahLst/>
            <a:cxnLst/>
            <a:rect l="l" t="t" r="r" b="b"/>
            <a:pathLst>
              <a:path w="181610" h="220980">
                <a:moveTo>
                  <a:pt x="2031" y="48132"/>
                </a:moveTo>
                <a:lnTo>
                  <a:pt x="888" y="40131"/>
                </a:lnTo>
                <a:lnTo>
                  <a:pt x="253" y="34416"/>
                </a:lnTo>
                <a:lnTo>
                  <a:pt x="0" y="26796"/>
                </a:lnTo>
                <a:lnTo>
                  <a:pt x="9574" y="32795"/>
                </a:lnTo>
                <a:lnTo>
                  <a:pt x="15922" y="40401"/>
                </a:lnTo>
                <a:lnTo>
                  <a:pt x="20913" y="49746"/>
                </a:lnTo>
                <a:lnTo>
                  <a:pt x="26415" y="60959"/>
                </a:lnTo>
                <a:lnTo>
                  <a:pt x="36181" y="79767"/>
                </a:lnTo>
                <a:lnTo>
                  <a:pt x="54187" y="118145"/>
                </a:lnTo>
                <a:lnTo>
                  <a:pt x="71016" y="157021"/>
                </a:lnTo>
                <a:lnTo>
                  <a:pt x="79533" y="177053"/>
                </a:lnTo>
                <a:lnTo>
                  <a:pt x="89241" y="196443"/>
                </a:lnTo>
                <a:lnTo>
                  <a:pt x="101091" y="213867"/>
                </a:lnTo>
                <a:lnTo>
                  <a:pt x="103250" y="216026"/>
                </a:lnTo>
                <a:lnTo>
                  <a:pt x="105155" y="218186"/>
                </a:lnTo>
                <a:lnTo>
                  <a:pt x="128904" y="179196"/>
                </a:lnTo>
                <a:lnTo>
                  <a:pt x="136693" y="153318"/>
                </a:lnTo>
                <a:lnTo>
                  <a:pt x="144160" y="127333"/>
                </a:lnTo>
                <a:lnTo>
                  <a:pt x="151461" y="101276"/>
                </a:lnTo>
                <a:lnTo>
                  <a:pt x="158750" y="75183"/>
                </a:lnTo>
                <a:lnTo>
                  <a:pt x="162843" y="60694"/>
                </a:lnTo>
                <a:lnTo>
                  <a:pt x="167211" y="46323"/>
                </a:lnTo>
                <a:lnTo>
                  <a:pt x="171698" y="32000"/>
                </a:lnTo>
                <a:lnTo>
                  <a:pt x="176149" y="17652"/>
                </a:lnTo>
                <a:lnTo>
                  <a:pt x="177672" y="11811"/>
                </a:lnTo>
                <a:lnTo>
                  <a:pt x="179450" y="5714"/>
                </a:lnTo>
                <a:lnTo>
                  <a:pt x="18135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5134" y="2738882"/>
            <a:ext cx="243840" cy="132715"/>
          </a:xfrm>
          <a:custGeom>
            <a:avLst/>
            <a:gdLst/>
            <a:ahLst/>
            <a:cxnLst/>
            <a:rect l="l" t="t" r="r" b="b"/>
            <a:pathLst>
              <a:path w="243839" h="132714">
                <a:moveTo>
                  <a:pt x="6639" y="126872"/>
                </a:moveTo>
                <a:lnTo>
                  <a:pt x="0" y="129081"/>
                </a:lnTo>
                <a:lnTo>
                  <a:pt x="6290" y="128635"/>
                </a:lnTo>
                <a:lnTo>
                  <a:pt x="17391" y="127212"/>
                </a:lnTo>
                <a:lnTo>
                  <a:pt x="25181" y="126491"/>
                </a:lnTo>
                <a:lnTo>
                  <a:pt x="41425" y="126436"/>
                </a:lnTo>
                <a:lnTo>
                  <a:pt x="57693" y="126428"/>
                </a:lnTo>
                <a:lnTo>
                  <a:pt x="73866" y="126706"/>
                </a:lnTo>
                <a:lnTo>
                  <a:pt x="89824" y="127507"/>
                </a:lnTo>
                <a:lnTo>
                  <a:pt x="109505" y="128922"/>
                </a:lnTo>
                <a:lnTo>
                  <a:pt x="129258" y="130349"/>
                </a:lnTo>
                <a:lnTo>
                  <a:pt x="149010" y="131562"/>
                </a:lnTo>
                <a:lnTo>
                  <a:pt x="168691" y="132333"/>
                </a:lnTo>
                <a:lnTo>
                  <a:pt x="182721" y="132133"/>
                </a:lnTo>
                <a:lnTo>
                  <a:pt x="197012" y="130921"/>
                </a:lnTo>
                <a:lnTo>
                  <a:pt x="237398" y="114553"/>
                </a:lnTo>
                <a:lnTo>
                  <a:pt x="243748" y="99694"/>
                </a:lnTo>
                <a:lnTo>
                  <a:pt x="243008" y="90054"/>
                </a:lnTo>
                <a:lnTo>
                  <a:pt x="222172" y="51472"/>
                </a:lnTo>
                <a:lnTo>
                  <a:pt x="192186" y="24129"/>
                </a:lnTo>
                <a:lnTo>
                  <a:pt x="154721" y="2793"/>
                </a:lnTo>
                <a:lnTo>
                  <a:pt x="148371" y="0"/>
                </a:lnTo>
                <a:lnTo>
                  <a:pt x="144053" y="0"/>
                </a:lnTo>
                <a:lnTo>
                  <a:pt x="13706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8956" y="3122676"/>
            <a:ext cx="50800" cy="137160"/>
          </a:xfrm>
          <a:custGeom>
            <a:avLst/>
            <a:gdLst/>
            <a:ahLst/>
            <a:cxnLst/>
            <a:rect l="l" t="t" r="r" b="b"/>
            <a:pathLst>
              <a:path w="50800" h="137160">
                <a:moveTo>
                  <a:pt x="11366" y="0"/>
                </a:moveTo>
                <a:lnTo>
                  <a:pt x="8268" y="13271"/>
                </a:lnTo>
                <a:lnTo>
                  <a:pt x="6302" y="26257"/>
                </a:lnTo>
                <a:lnTo>
                  <a:pt x="4740" y="39290"/>
                </a:lnTo>
                <a:lnTo>
                  <a:pt x="2857" y="52704"/>
                </a:lnTo>
                <a:lnTo>
                  <a:pt x="714" y="68798"/>
                </a:lnTo>
                <a:lnTo>
                  <a:pt x="0" y="83629"/>
                </a:lnTo>
                <a:lnTo>
                  <a:pt x="1000" y="98460"/>
                </a:lnTo>
                <a:lnTo>
                  <a:pt x="16716" y="135092"/>
                </a:lnTo>
                <a:lnTo>
                  <a:pt x="25717" y="136906"/>
                </a:lnTo>
                <a:lnTo>
                  <a:pt x="34039" y="134929"/>
                </a:lnTo>
                <a:lnTo>
                  <a:pt x="50418" y="97091"/>
                </a:lnTo>
                <a:lnTo>
                  <a:pt x="49863" y="87923"/>
                </a:lnTo>
                <a:lnTo>
                  <a:pt x="48831" y="786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2092" y="3005963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8197" y="0"/>
                </a:moveTo>
                <a:lnTo>
                  <a:pt x="3559" y="4381"/>
                </a:lnTo>
                <a:lnTo>
                  <a:pt x="148" y="11048"/>
                </a:lnTo>
                <a:lnTo>
                  <a:pt x="0" y="16287"/>
                </a:lnTo>
                <a:lnTo>
                  <a:pt x="5149" y="16383"/>
                </a:lnTo>
                <a:lnTo>
                  <a:pt x="7562" y="14350"/>
                </a:lnTo>
                <a:lnTo>
                  <a:pt x="9975" y="12191"/>
                </a:lnTo>
                <a:lnTo>
                  <a:pt x="12388" y="100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7445" y="2798064"/>
            <a:ext cx="108585" cy="381635"/>
          </a:xfrm>
          <a:custGeom>
            <a:avLst/>
            <a:gdLst/>
            <a:ahLst/>
            <a:cxnLst/>
            <a:rect l="l" t="t" r="r" b="b"/>
            <a:pathLst>
              <a:path w="108585" h="381635">
                <a:moveTo>
                  <a:pt x="0" y="0"/>
                </a:moveTo>
                <a:lnTo>
                  <a:pt x="37464" y="14350"/>
                </a:lnTo>
                <a:lnTo>
                  <a:pt x="65563" y="46291"/>
                </a:lnTo>
                <a:lnTo>
                  <a:pt x="86613" y="83185"/>
                </a:lnTo>
                <a:lnTo>
                  <a:pt x="103600" y="140414"/>
                </a:lnTo>
                <a:lnTo>
                  <a:pt x="108203" y="199644"/>
                </a:lnTo>
                <a:lnTo>
                  <a:pt x="107084" y="230100"/>
                </a:lnTo>
                <a:lnTo>
                  <a:pt x="98559" y="290583"/>
                </a:lnTo>
                <a:lnTo>
                  <a:pt x="88034" y="333841"/>
                </a:lnTo>
                <a:lnTo>
                  <a:pt x="68960" y="380364"/>
                </a:lnTo>
                <a:lnTo>
                  <a:pt x="64007" y="381253"/>
                </a:lnTo>
                <a:lnTo>
                  <a:pt x="61849" y="3816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0001" y="2613938"/>
            <a:ext cx="1023619" cy="22225"/>
          </a:xfrm>
          <a:custGeom>
            <a:avLst/>
            <a:gdLst/>
            <a:ahLst/>
            <a:cxnLst/>
            <a:rect l="l" t="t" r="r" b="b"/>
            <a:pathLst>
              <a:path w="1023620" h="22225">
                <a:moveTo>
                  <a:pt x="0" y="20168"/>
                </a:moveTo>
                <a:lnTo>
                  <a:pt x="7022" y="17694"/>
                </a:lnTo>
                <a:lnTo>
                  <a:pt x="13795" y="15040"/>
                </a:lnTo>
                <a:lnTo>
                  <a:pt x="20591" y="12506"/>
                </a:lnTo>
                <a:lnTo>
                  <a:pt x="65940" y="4853"/>
                </a:lnTo>
                <a:lnTo>
                  <a:pt x="78612" y="4039"/>
                </a:lnTo>
                <a:lnTo>
                  <a:pt x="98710" y="2589"/>
                </a:lnTo>
                <a:lnTo>
                  <a:pt x="118808" y="1483"/>
                </a:lnTo>
                <a:lnTo>
                  <a:pt x="138906" y="735"/>
                </a:lnTo>
                <a:lnTo>
                  <a:pt x="159004" y="356"/>
                </a:lnTo>
                <a:lnTo>
                  <a:pt x="206357" y="0"/>
                </a:lnTo>
                <a:lnTo>
                  <a:pt x="253394" y="734"/>
                </a:lnTo>
                <a:lnTo>
                  <a:pt x="300223" y="2980"/>
                </a:lnTo>
                <a:lnTo>
                  <a:pt x="346955" y="7159"/>
                </a:lnTo>
                <a:lnTo>
                  <a:pt x="393700" y="13691"/>
                </a:lnTo>
                <a:lnTo>
                  <a:pt x="445174" y="19839"/>
                </a:lnTo>
                <a:lnTo>
                  <a:pt x="495554" y="21819"/>
                </a:lnTo>
                <a:lnTo>
                  <a:pt x="545933" y="20371"/>
                </a:lnTo>
                <a:lnTo>
                  <a:pt x="597408" y="16231"/>
                </a:lnTo>
                <a:lnTo>
                  <a:pt x="621561" y="13995"/>
                </a:lnTo>
                <a:lnTo>
                  <a:pt x="645667" y="11865"/>
                </a:lnTo>
                <a:lnTo>
                  <a:pt x="669774" y="9855"/>
                </a:lnTo>
                <a:lnTo>
                  <a:pt x="693927" y="7976"/>
                </a:lnTo>
                <a:lnTo>
                  <a:pt x="736695" y="5087"/>
                </a:lnTo>
                <a:lnTo>
                  <a:pt x="779462" y="3626"/>
                </a:lnTo>
                <a:lnTo>
                  <a:pt x="822229" y="4118"/>
                </a:lnTo>
                <a:lnTo>
                  <a:pt x="864997" y="7087"/>
                </a:lnTo>
                <a:lnTo>
                  <a:pt x="882921" y="9498"/>
                </a:lnTo>
                <a:lnTo>
                  <a:pt x="900763" y="12564"/>
                </a:lnTo>
                <a:lnTo>
                  <a:pt x="918628" y="15463"/>
                </a:lnTo>
                <a:lnTo>
                  <a:pt x="936625" y="17374"/>
                </a:lnTo>
                <a:lnTo>
                  <a:pt x="958300" y="18206"/>
                </a:lnTo>
                <a:lnTo>
                  <a:pt x="980201" y="18501"/>
                </a:lnTo>
                <a:lnTo>
                  <a:pt x="1001936" y="18392"/>
                </a:lnTo>
                <a:lnTo>
                  <a:pt x="1023112" y="180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95065" y="2210054"/>
            <a:ext cx="343535" cy="1069340"/>
          </a:xfrm>
          <a:custGeom>
            <a:avLst/>
            <a:gdLst/>
            <a:ahLst/>
            <a:cxnLst/>
            <a:rect l="l" t="t" r="r" b="b"/>
            <a:pathLst>
              <a:path w="343535" h="1069339">
                <a:moveTo>
                  <a:pt x="0" y="0"/>
                </a:moveTo>
                <a:lnTo>
                  <a:pt x="11836" y="1635"/>
                </a:lnTo>
                <a:lnTo>
                  <a:pt x="24018" y="3175"/>
                </a:lnTo>
                <a:lnTo>
                  <a:pt x="36701" y="5286"/>
                </a:lnTo>
                <a:lnTo>
                  <a:pt x="76380" y="19055"/>
                </a:lnTo>
                <a:lnTo>
                  <a:pt x="125350" y="49373"/>
                </a:lnTo>
                <a:lnTo>
                  <a:pt x="178677" y="100411"/>
                </a:lnTo>
                <a:lnTo>
                  <a:pt x="204184" y="136445"/>
                </a:lnTo>
                <a:lnTo>
                  <a:pt x="225452" y="175218"/>
                </a:lnTo>
                <a:lnTo>
                  <a:pt x="244221" y="216408"/>
                </a:lnTo>
                <a:lnTo>
                  <a:pt x="261601" y="259765"/>
                </a:lnTo>
                <a:lnTo>
                  <a:pt x="276769" y="303489"/>
                </a:lnTo>
                <a:lnTo>
                  <a:pt x="290041" y="347670"/>
                </a:lnTo>
                <a:lnTo>
                  <a:pt x="301734" y="392399"/>
                </a:lnTo>
                <a:lnTo>
                  <a:pt x="312165" y="437769"/>
                </a:lnTo>
                <a:lnTo>
                  <a:pt x="322144" y="488207"/>
                </a:lnTo>
                <a:lnTo>
                  <a:pt x="330634" y="539249"/>
                </a:lnTo>
                <a:lnTo>
                  <a:pt x="337247" y="590674"/>
                </a:lnTo>
                <a:lnTo>
                  <a:pt x="341593" y="642265"/>
                </a:lnTo>
                <a:lnTo>
                  <a:pt x="343281" y="693801"/>
                </a:lnTo>
                <a:lnTo>
                  <a:pt x="342834" y="734446"/>
                </a:lnTo>
                <a:lnTo>
                  <a:pt x="340852" y="775223"/>
                </a:lnTo>
                <a:lnTo>
                  <a:pt x="336940" y="815834"/>
                </a:lnTo>
                <a:lnTo>
                  <a:pt x="330708" y="855980"/>
                </a:lnTo>
                <a:lnTo>
                  <a:pt x="322081" y="894736"/>
                </a:lnTo>
                <a:lnTo>
                  <a:pt x="312086" y="933338"/>
                </a:lnTo>
                <a:lnTo>
                  <a:pt x="301972" y="971869"/>
                </a:lnTo>
                <a:lnTo>
                  <a:pt x="292988" y="1010412"/>
                </a:lnTo>
                <a:lnTo>
                  <a:pt x="291338" y="1019057"/>
                </a:lnTo>
                <a:lnTo>
                  <a:pt x="290067" y="1027287"/>
                </a:lnTo>
                <a:lnTo>
                  <a:pt x="288416" y="1035397"/>
                </a:lnTo>
                <a:lnTo>
                  <a:pt x="285623" y="1043686"/>
                </a:lnTo>
                <a:lnTo>
                  <a:pt x="278892" y="1053528"/>
                </a:lnTo>
                <a:lnTo>
                  <a:pt x="271399" y="1059656"/>
                </a:lnTo>
                <a:lnTo>
                  <a:pt x="263620" y="1064117"/>
                </a:lnTo>
                <a:lnTo>
                  <a:pt x="256032" y="1068959"/>
                </a:lnTo>
                <a:lnTo>
                  <a:pt x="255799" y="1059144"/>
                </a:lnTo>
                <a:lnTo>
                  <a:pt x="255603" y="1049877"/>
                </a:lnTo>
                <a:lnTo>
                  <a:pt x="255621" y="1040562"/>
                </a:lnTo>
                <a:lnTo>
                  <a:pt x="256032" y="10306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1440" y="2006473"/>
            <a:ext cx="131445" cy="374650"/>
          </a:xfrm>
          <a:custGeom>
            <a:avLst/>
            <a:gdLst/>
            <a:ahLst/>
            <a:cxnLst/>
            <a:rect l="l" t="t" r="r" b="b"/>
            <a:pathLst>
              <a:path w="131445" h="374650">
                <a:moveTo>
                  <a:pt x="56407" y="0"/>
                </a:moveTo>
                <a:lnTo>
                  <a:pt x="19966" y="33895"/>
                </a:lnTo>
                <a:lnTo>
                  <a:pt x="6750" y="79882"/>
                </a:lnTo>
                <a:lnTo>
                  <a:pt x="591" y="133476"/>
                </a:lnTo>
                <a:lnTo>
                  <a:pt x="0" y="160678"/>
                </a:lnTo>
                <a:lnTo>
                  <a:pt x="1289" y="187832"/>
                </a:lnTo>
                <a:lnTo>
                  <a:pt x="12338" y="249967"/>
                </a:lnTo>
                <a:lnTo>
                  <a:pt x="35960" y="308482"/>
                </a:lnTo>
                <a:lnTo>
                  <a:pt x="63660" y="345648"/>
                </a:lnTo>
                <a:lnTo>
                  <a:pt x="98042" y="371500"/>
                </a:lnTo>
                <a:lnTo>
                  <a:pt x="112121" y="374423"/>
                </a:lnTo>
                <a:lnTo>
                  <a:pt x="119050" y="372745"/>
                </a:lnTo>
                <a:lnTo>
                  <a:pt x="125741" y="370304"/>
                </a:lnTo>
                <a:lnTo>
                  <a:pt x="131337" y="3681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9334" y="1949195"/>
            <a:ext cx="16510" cy="215265"/>
          </a:xfrm>
          <a:custGeom>
            <a:avLst/>
            <a:gdLst/>
            <a:ahLst/>
            <a:cxnLst/>
            <a:rect l="l" t="t" r="r" b="b"/>
            <a:pathLst>
              <a:path w="16510" h="215264">
                <a:moveTo>
                  <a:pt x="15932" y="10667"/>
                </a:moveTo>
                <a:lnTo>
                  <a:pt x="9455" y="6730"/>
                </a:lnTo>
                <a:lnTo>
                  <a:pt x="7423" y="5461"/>
                </a:lnTo>
                <a:lnTo>
                  <a:pt x="6153" y="0"/>
                </a:lnTo>
                <a:lnTo>
                  <a:pt x="4954" y="13241"/>
                </a:lnTo>
                <a:lnTo>
                  <a:pt x="4375" y="26495"/>
                </a:lnTo>
                <a:lnTo>
                  <a:pt x="4081" y="39772"/>
                </a:lnTo>
                <a:lnTo>
                  <a:pt x="3740" y="53086"/>
                </a:lnTo>
                <a:lnTo>
                  <a:pt x="2718" y="74953"/>
                </a:lnTo>
                <a:lnTo>
                  <a:pt x="1660" y="96773"/>
                </a:lnTo>
                <a:lnTo>
                  <a:pt x="722" y="118594"/>
                </a:lnTo>
                <a:lnTo>
                  <a:pt x="57" y="140462"/>
                </a:lnTo>
                <a:lnTo>
                  <a:pt x="0" y="156384"/>
                </a:lnTo>
                <a:lnTo>
                  <a:pt x="549" y="170973"/>
                </a:lnTo>
                <a:lnTo>
                  <a:pt x="2218" y="185324"/>
                </a:lnTo>
                <a:lnTo>
                  <a:pt x="5518" y="200532"/>
                </a:lnTo>
                <a:lnTo>
                  <a:pt x="6788" y="208533"/>
                </a:lnTo>
                <a:lnTo>
                  <a:pt x="7677" y="211581"/>
                </a:lnTo>
                <a:lnTo>
                  <a:pt x="12503" y="2151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60215" y="2063242"/>
            <a:ext cx="243840" cy="257175"/>
          </a:xfrm>
          <a:custGeom>
            <a:avLst/>
            <a:gdLst/>
            <a:ahLst/>
            <a:cxnLst/>
            <a:rect l="l" t="t" r="r" b="b"/>
            <a:pathLst>
              <a:path w="243839" h="257175">
                <a:moveTo>
                  <a:pt x="0" y="250825"/>
                </a:moveTo>
                <a:lnTo>
                  <a:pt x="4927" y="256913"/>
                </a:lnTo>
                <a:lnTo>
                  <a:pt x="14462" y="251428"/>
                </a:lnTo>
                <a:lnTo>
                  <a:pt x="25592" y="240466"/>
                </a:lnTo>
                <a:lnTo>
                  <a:pt x="35306" y="230124"/>
                </a:lnTo>
                <a:lnTo>
                  <a:pt x="73068" y="190835"/>
                </a:lnTo>
                <a:lnTo>
                  <a:pt x="109759" y="150510"/>
                </a:lnTo>
                <a:lnTo>
                  <a:pt x="145641" y="109448"/>
                </a:lnTo>
                <a:lnTo>
                  <a:pt x="180975" y="67945"/>
                </a:lnTo>
                <a:lnTo>
                  <a:pt x="192684" y="53879"/>
                </a:lnTo>
                <a:lnTo>
                  <a:pt x="204454" y="39814"/>
                </a:lnTo>
                <a:lnTo>
                  <a:pt x="216390" y="25939"/>
                </a:lnTo>
                <a:lnTo>
                  <a:pt x="228600" y="12446"/>
                </a:lnTo>
                <a:lnTo>
                  <a:pt x="236220" y="5080"/>
                </a:lnTo>
                <a:lnTo>
                  <a:pt x="237998" y="3048"/>
                </a:lnTo>
                <a:lnTo>
                  <a:pt x="24383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7738" y="2212072"/>
            <a:ext cx="141605" cy="184785"/>
          </a:xfrm>
          <a:custGeom>
            <a:avLst/>
            <a:gdLst/>
            <a:ahLst/>
            <a:cxnLst/>
            <a:rect l="l" t="t" r="r" b="b"/>
            <a:pathLst>
              <a:path w="141604" h="184785">
                <a:moveTo>
                  <a:pt x="52379" y="2299"/>
                </a:moveTo>
                <a:lnTo>
                  <a:pt x="41834" y="0"/>
                </a:lnTo>
                <a:lnTo>
                  <a:pt x="34313" y="1426"/>
                </a:lnTo>
                <a:lnTo>
                  <a:pt x="28269" y="6782"/>
                </a:lnTo>
                <a:lnTo>
                  <a:pt x="7215" y="52512"/>
                </a:lnTo>
                <a:lnTo>
                  <a:pt x="563" y="91326"/>
                </a:lnTo>
                <a:lnTo>
                  <a:pt x="0" y="110793"/>
                </a:lnTo>
                <a:lnTo>
                  <a:pt x="2151" y="130284"/>
                </a:lnTo>
                <a:lnTo>
                  <a:pt x="18216" y="165621"/>
                </a:lnTo>
                <a:lnTo>
                  <a:pt x="61847" y="184570"/>
                </a:lnTo>
                <a:lnTo>
                  <a:pt x="78541" y="182131"/>
                </a:lnTo>
                <a:lnTo>
                  <a:pt x="107771" y="168858"/>
                </a:lnTo>
                <a:lnTo>
                  <a:pt x="129214" y="146810"/>
                </a:lnTo>
                <a:lnTo>
                  <a:pt x="140942" y="118641"/>
                </a:lnTo>
                <a:lnTo>
                  <a:pt x="141025" y="87008"/>
                </a:lnTo>
                <a:lnTo>
                  <a:pt x="136392" y="70754"/>
                </a:lnTo>
                <a:lnTo>
                  <a:pt x="106227" y="29731"/>
                </a:lnTo>
                <a:lnTo>
                  <a:pt x="64571" y="36462"/>
                </a:lnTo>
                <a:lnTo>
                  <a:pt x="61523" y="48654"/>
                </a:lnTo>
                <a:lnTo>
                  <a:pt x="60507" y="52337"/>
                </a:lnTo>
                <a:lnTo>
                  <a:pt x="60253" y="604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0852" y="2342133"/>
            <a:ext cx="52069" cy="132715"/>
          </a:xfrm>
          <a:custGeom>
            <a:avLst/>
            <a:gdLst/>
            <a:ahLst/>
            <a:cxnLst/>
            <a:rect l="l" t="t" r="r" b="b"/>
            <a:pathLst>
              <a:path w="52070" h="132714">
                <a:moveTo>
                  <a:pt x="5842" y="4571"/>
                </a:moveTo>
                <a:lnTo>
                  <a:pt x="3683" y="3301"/>
                </a:lnTo>
                <a:lnTo>
                  <a:pt x="1777" y="1777"/>
                </a:lnTo>
                <a:lnTo>
                  <a:pt x="0" y="0"/>
                </a:lnTo>
                <a:lnTo>
                  <a:pt x="974" y="8598"/>
                </a:lnTo>
                <a:lnTo>
                  <a:pt x="3413" y="16494"/>
                </a:lnTo>
                <a:lnTo>
                  <a:pt x="6590" y="24270"/>
                </a:lnTo>
                <a:lnTo>
                  <a:pt x="9778" y="32512"/>
                </a:lnTo>
                <a:lnTo>
                  <a:pt x="13848" y="45934"/>
                </a:lnTo>
                <a:lnTo>
                  <a:pt x="17668" y="59499"/>
                </a:lnTo>
                <a:lnTo>
                  <a:pt x="21512" y="73159"/>
                </a:lnTo>
                <a:lnTo>
                  <a:pt x="25653" y="86867"/>
                </a:lnTo>
                <a:lnTo>
                  <a:pt x="29142" y="97258"/>
                </a:lnTo>
                <a:lnTo>
                  <a:pt x="32702" y="106267"/>
                </a:lnTo>
                <a:lnTo>
                  <a:pt x="36833" y="114942"/>
                </a:lnTo>
                <a:lnTo>
                  <a:pt x="42037" y="124332"/>
                </a:lnTo>
                <a:lnTo>
                  <a:pt x="44450" y="130428"/>
                </a:lnTo>
                <a:lnTo>
                  <a:pt x="45720" y="132587"/>
                </a:lnTo>
                <a:lnTo>
                  <a:pt x="51562" y="130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853" y="2310129"/>
            <a:ext cx="69850" cy="15240"/>
          </a:xfrm>
          <a:custGeom>
            <a:avLst/>
            <a:gdLst/>
            <a:ahLst/>
            <a:cxnLst/>
            <a:rect l="l" t="t" r="r" b="b"/>
            <a:pathLst>
              <a:path w="69850" h="15239">
                <a:moveTo>
                  <a:pt x="1524" y="0"/>
                </a:moveTo>
                <a:lnTo>
                  <a:pt x="888" y="2032"/>
                </a:lnTo>
                <a:lnTo>
                  <a:pt x="254" y="3937"/>
                </a:lnTo>
                <a:lnTo>
                  <a:pt x="0" y="6096"/>
                </a:lnTo>
                <a:lnTo>
                  <a:pt x="8433" y="4181"/>
                </a:lnTo>
                <a:lnTo>
                  <a:pt x="16033" y="3349"/>
                </a:lnTo>
                <a:lnTo>
                  <a:pt x="23681" y="3256"/>
                </a:lnTo>
                <a:lnTo>
                  <a:pt x="32258" y="3556"/>
                </a:lnTo>
                <a:lnTo>
                  <a:pt x="39570" y="3627"/>
                </a:lnTo>
                <a:lnTo>
                  <a:pt x="47609" y="4127"/>
                </a:lnTo>
                <a:lnTo>
                  <a:pt x="55528" y="5484"/>
                </a:lnTo>
                <a:lnTo>
                  <a:pt x="62484" y="8128"/>
                </a:lnTo>
                <a:lnTo>
                  <a:pt x="64897" y="10668"/>
                </a:lnTo>
                <a:lnTo>
                  <a:pt x="67310" y="12700"/>
                </a:lnTo>
                <a:lnTo>
                  <a:pt x="69723" y="148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82565" y="2232025"/>
            <a:ext cx="20320" cy="156845"/>
          </a:xfrm>
          <a:custGeom>
            <a:avLst/>
            <a:gdLst/>
            <a:ahLst/>
            <a:cxnLst/>
            <a:rect l="l" t="t" r="r" b="b"/>
            <a:pathLst>
              <a:path w="20320" h="156844">
                <a:moveTo>
                  <a:pt x="0" y="0"/>
                </a:moveTo>
                <a:lnTo>
                  <a:pt x="3607" y="8366"/>
                </a:lnTo>
                <a:lnTo>
                  <a:pt x="6000" y="16732"/>
                </a:lnTo>
                <a:lnTo>
                  <a:pt x="7679" y="25431"/>
                </a:lnTo>
                <a:lnTo>
                  <a:pt x="9144" y="34798"/>
                </a:lnTo>
                <a:lnTo>
                  <a:pt x="11535" y="48769"/>
                </a:lnTo>
                <a:lnTo>
                  <a:pt x="15875" y="91186"/>
                </a:lnTo>
                <a:lnTo>
                  <a:pt x="19304" y="141477"/>
                </a:lnTo>
                <a:lnTo>
                  <a:pt x="19304" y="149733"/>
                </a:lnTo>
                <a:lnTo>
                  <a:pt x="19304" y="151257"/>
                </a:lnTo>
                <a:lnTo>
                  <a:pt x="20193" y="1563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5995" y="1996439"/>
            <a:ext cx="180340" cy="424815"/>
          </a:xfrm>
          <a:custGeom>
            <a:avLst/>
            <a:gdLst/>
            <a:ahLst/>
            <a:cxnLst/>
            <a:rect l="l" t="t" r="r" b="b"/>
            <a:pathLst>
              <a:path w="180339" h="424814">
                <a:moveTo>
                  <a:pt x="0" y="0"/>
                </a:moveTo>
                <a:lnTo>
                  <a:pt x="12785" y="4581"/>
                </a:lnTo>
                <a:lnTo>
                  <a:pt x="24368" y="10271"/>
                </a:lnTo>
                <a:lnTo>
                  <a:pt x="35736" y="16698"/>
                </a:lnTo>
                <a:lnTo>
                  <a:pt x="47878" y="23495"/>
                </a:lnTo>
                <a:lnTo>
                  <a:pt x="89884" y="50688"/>
                </a:lnTo>
                <a:lnTo>
                  <a:pt x="125602" y="85979"/>
                </a:lnTo>
                <a:lnTo>
                  <a:pt x="158099" y="138620"/>
                </a:lnTo>
                <a:lnTo>
                  <a:pt x="176402" y="198120"/>
                </a:lnTo>
                <a:lnTo>
                  <a:pt x="180109" y="230633"/>
                </a:lnTo>
                <a:lnTo>
                  <a:pt x="179387" y="262874"/>
                </a:lnTo>
                <a:lnTo>
                  <a:pt x="167893" y="326771"/>
                </a:lnTo>
                <a:lnTo>
                  <a:pt x="153590" y="369442"/>
                </a:lnTo>
                <a:lnTo>
                  <a:pt x="131952" y="408686"/>
                </a:lnTo>
                <a:lnTo>
                  <a:pt x="125856" y="417830"/>
                </a:lnTo>
                <a:lnTo>
                  <a:pt x="124587" y="419988"/>
                </a:lnTo>
                <a:lnTo>
                  <a:pt x="119125" y="4243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96840" y="2682875"/>
            <a:ext cx="182880" cy="15875"/>
          </a:xfrm>
          <a:custGeom>
            <a:avLst/>
            <a:gdLst/>
            <a:ahLst/>
            <a:cxnLst/>
            <a:rect l="l" t="t" r="r" b="b"/>
            <a:pathLst>
              <a:path w="182879" h="15875">
                <a:moveTo>
                  <a:pt x="6350" y="12826"/>
                </a:moveTo>
                <a:lnTo>
                  <a:pt x="4318" y="13080"/>
                </a:lnTo>
                <a:lnTo>
                  <a:pt x="2159" y="13715"/>
                </a:lnTo>
                <a:lnTo>
                  <a:pt x="0" y="13970"/>
                </a:lnTo>
                <a:lnTo>
                  <a:pt x="9981" y="14972"/>
                </a:lnTo>
                <a:lnTo>
                  <a:pt x="19843" y="15319"/>
                </a:lnTo>
                <a:lnTo>
                  <a:pt x="29753" y="15309"/>
                </a:lnTo>
                <a:lnTo>
                  <a:pt x="39877" y="15239"/>
                </a:lnTo>
                <a:lnTo>
                  <a:pt x="59404" y="15349"/>
                </a:lnTo>
                <a:lnTo>
                  <a:pt x="98599" y="14472"/>
                </a:lnTo>
                <a:lnTo>
                  <a:pt x="140716" y="9159"/>
                </a:lnTo>
                <a:lnTo>
                  <a:pt x="151880" y="6705"/>
                </a:lnTo>
                <a:lnTo>
                  <a:pt x="163068" y="4572"/>
                </a:lnTo>
                <a:lnTo>
                  <a:pt x="170052" y="3301"/>
                </a:lnTo>
                <a:lnTo>
                  <a:pt x="175895" y="1777"/>
                </a:lnTo>
                <a:lnTo>
                  <a:pt x="18288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34940" y="2770632"/>
            <a:ext cx="166370" cy="10160"/>
          </a:xfrm>
          <a:custGeom>
            <a:avLst/>
            <a:gdLst/>
            <a:ahLst/>
            <a:cxnLst/>
            <a:rect l="l" t="t" r="r" b="b"/>
            <a:pathLst>
              <a:path w="166370" h="10160">
                <a:moveTo>
                  <a:pt x="0" y="8254"/>
                </a:moveTo>
                <a:lnTo>
                  <a:pt x="11267" y="9443"/>
                </a:lnTo>
                <a:lnTo>
                  <a:pt x="22129" y="9953"/>
                </a:lnTo>
                <a:lnTo>
                  <a:pt x="33039" y="10058"/>
                </a:lnTo>
                <a:lnTo>
                  <a:pt x="44450" y="10032"/>
                </a:lnTo>
                <a:lnTo>
                  <a:pt x="60457" y="9711"/>
                </a:lnTo>
                <a:lnTo>
                  <a:pt x="76501" y="8794"/>
                </a:lnTo>
                <a:lnTo>
                  <a:pt x="92616" y="7354"/>
                </a:lnTo>
                <a:lnTo>
                  <a:pt x="108838" y="5460"/>
                </a:lnTo>
                <a:lnTo>
                  <a:pt x="119560" y="4909"/>
                </a:lnTo>
                <a:lnTo>
                  <a:pt x="158750" y="2412"/>
                </a:lnTo>
                <a:lnTo>
                  <a:pt x="161544" y="1777"/>
                </a:lnTo>
                <a:lnTo>
                  <a:pt x="16637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04585" y="2387854"/>
            <a:ext cx="380365" cy="530225"/>
          </a:xfrm>
          <a:custGeom>
            <a:avLst/>
            <a:gdLst/>
            <a:ahLst/>
            <a:cxnLst/>
            <a:rect l="l" t="t" r="r" b="b"/>
            <a:pathLst>
              <a:path w="380364" h="530225">
                <a:moveTo>
                  <a:pt x="2539" y="154432"/>
                </a:moveTo>
                <a:lnTo>
                  <a:pt x="52462" y="105173"/>
                </a:lnTo>
                <a:lnTo>
                  <a:pt x="83566" y="71104"/>
                </a:lnTo>
                <a:lnTo>
                  <a:pt x="113526" y="36058"/>
                </a:lnTo>
                <a:lnTo>
                  <a:pt x="142366" y="0"/>
                </a:lnTo>
                <a:lnTo>
                  <a:pt x="144853" y="10354"/>
                </a:lnTo>
                <a:lnTo>
                  <a:pt x="156039" y="92045"/>
                </a:lnTo>
                <a:lnTo>
                  <a:pt x="161055" y="142142"/>
                </a:lnTo>
                <a:lnTo>
                  <a:pt x="165672" y="192308"/>
                </a:lnTo>
                <a:lnTo>
                  <a:pt x="169894" y="242522"/>
                </a:lnTo>
                <a:lnTo>
                  <a:pt x="173722" y="292766"/>
                </a:lnTo>
                <a:lnTo>
                  <a:pt x="177161" y="343021"/>
                </a:lnTo>
                <a:lnTo>
                  <a:pt x="180212" y="393266"/>
                </a:lnTo>
                <a:lnTo>
                  <a:pt x="182879" y="443484"/>
                </a:lnTo>
                <a:lnTo>
                  <a:pt x="184380" y="460154"/>
                </a:lnTo>
                <a:lnTo>
                  <a:pt x="185642" y="483981"/>
                </a:lnTo>
                <a:lnTo>
                  <a:pt x="184094" y="507116"/>
                </a:lnTo>
                <a:lnTo>
                  <a:pt x="177164" y="521716"/>
                </a:lnTo>
                <a:lnTo>
                  <a:pt x="168949" y="524244"/>
                </a:lnTo>
                <a:lnTo>
                  <a:pt x="157638" y="524128"/>
                </a:lnTo>
                <a:lnTo>
                  <a:pt x="146089" y="522966"/>
                </a:lnTo>
                <a:lnTo>
                  <a:pt x="137160" y="522350"/>
                </a:lnTo>
                <a:lnTo>
                  <a:pt x="102923" y="524182"/>
                </a:lnTo>
                <a:lnTo>
                  <a:pt x="68722" y="526240"/>
                </a:lnTo>
                <a:lnTo>
                  <a:pt x="34450" y="527655"/>
                </a:lnTo>
                <a:lnTo>
                  <a:pt x="0" y="527558"/>
                </a:lnTo>
                <a:lnTo>
                  <a:pt x="50348" y="530193"/>
                </a:lnTo>
                <a:lnTo>
                  <a:pt x="100216" y="528677"/>
                </a:lnTo>
                <a:lnTo>
                  <a:pt x="149851" y="524193"/>
                </a:lnTo>
                <a:lnTo>
                  <a:pt x="199505" y="517922"/>
                </a:lnTo>
                <a:lnTo>
                  <a:pt x="249427" y="511048"/>
                </a:lnTo>
                <a:lnTo>
                  <a:pt x="273758" y="506398"/>
                </a:lnTo>
                <a:lnTo>
                  <a:pt x="315674" y="498998"/>
                </a:lnTo>
                <a:lnTo>
                  <a:pt x="357137" y="494670"/>
                </a:lnTo>
                <a:lnTo>
                  <a:pt x="380111" y="499237"/>
                </a:lnTo>
                <a:lnTo>
                  <a:pt x="379777" y="504479"/>
                </a:lnTo>
                <a:lnTo>
                  <a:pt x="375634" y="510603"/>
                </a:lnTo>
                <a:lnTo>
                  <a:pt x="370681" y="516060"/>
                </a:lnTo>
                <a:lnTo>
                  <a:pt x="367918" y="5193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9283" y="4385817"/>
            <a:ext cx="454659" cy="45085"/>
          </a:xfrm>
          <a:custGeom>
            <a:avLst/>
            <a:gdLst/>
            <a:ahLst/>
            <a:cxnLst/>
            <a:rect l="l" t="t" r="r" b="b"/>
            <a:pathLst>
              <a:path w="454659" h="45085">
                <a:moveTo>
                  <a:pt x="0" y="45084"/>
                </a:moveTo>
                <a:lnTo>
                  <a:pt x="35271" y="17047"/>
                </a:lnTo>
                <a:lnTo>
                  <a:pt x="60045" y="15493"/>
                </a:lnTo>
                <a:lnTo>
                  <a:pt x="73990" y="15888"/>
                </a:lnTo>
                <a:lnTo>
                  <a:pt x="87934" y="16557"/>
                </a:lnTo>
                <a:lnTo>
                  <a:pt x="101879" y="17297"/>
                </a:lnTo>
                <a:lnTo>
                  <a:pt x="115824" y="17906"/>
                </a:lnTo>
                <a:lnTo>
                  <a:pt x="137693" y="18258"/>
                </a:lnTo>
                <a:lnTo>
                  <a:pt x="159527" y="17764"/>
                </a:lnTo>
                <a:lnTo>
                  <a:pt x="181385" y="16960"/>
                </a:lnTo>
                <a:lnTo>
                  <a:pt x="203327" y="16382"/>
                </a:lnTo>
                <a:lnTo>
                  <a:pt x="227792" y="16329"/>
                </a:lnTo>
                <a:lnTo>
                  <a:pt x="252269" y="16430"/>
                </a:lnTo>
                <a:lnTo>
                  <a:pt x="276818" y="16508"/>
                </a:lnTo>
                <a:lnTo>
                  <a:pt x="336206" y="15253"/>
                </a:lnTo>
                <a:lnTo>
                  <a:pt x="404814" y="8471"/>
                </a:lnTo>
                <a:lnTo>
                  <a:pt x="448691" y="253"/>
                </a:lnTo>
                <a:lnTo>
                  <a:pt x="445007" y="0"/>
                </a:lnTo>
                <a:lnTo>
                  <a:pt x="454152" y="20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8379" y="4514088"/>
            <a:ext cx="393065" cy="19685"/>
          </a:xfrm>
          <a:custGeom>
            <a:avLst/>
            <a:gdLst/>
            <a:ahLst/>
            <a:cxnLst/>
            <a:rect l="l" t="t" r="r" b="b"/>
            <a:pathLst>
              <a:path w="393065" h="19685">
                <a:moveTo>
                  <a:pt x="4491" y="10032"/>
                </a:moveTo>
                <a:lnTo>
                  <a:pt x="0" y="17377"/>
                </a:lnTo>
                <a:lnTo>
                  <a:pt x="7196" y="19542"/>
                </a:lnTo>
                <a:lnTo>
                  <a:pt x="20050" y="19016"/>
                </a:lnTo>
                <a:lnTo>
                  <a:pt x="32532" y="18287"/>
                </a:lnTo>
                <a:lnTo>
                  <a:pt x="57582" y="18750"/>
                </a:lnTo>
                <a:lnTo>
                  <a:pt x="107445" y="17341"/>
                </a:lnTo>
                <a:lnTo>
                  <a:pt x="163566" y="13977"/>
                </a:lnTo>
                <a:lnTo>
                  <a:pt x="225546" y="9517"/>
                </a:lnTo>
                <a:lnTo>
                  <a:pt x="256560" y="7619"/>
                </a:lnTo>
                <a:lnTo>
                  <a:pt x="299581" y="5413"/>
                </a:lnTo>
                <a:lnTo>
                  <a:pt x="342793" y="3682"/>
                </a:lnTo>
                <a:lnTo>
                  <a:pt x="355428" y="3286"/>
                </a:lnTo>
                <a:lnTo>
                  <a:pt x="367765" y="2603"/>
                </a:lnTo>
                <a:lnTo>
                  <a:pt x="380030" y="1539"/>
                </a:lnTo>
                <a:lnTo>
                  <a:pt x="39245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21205" y="4264152"/>
            <a:ext cx="193675" cy="466725"/>
          </a:xfrm>
          <a:custGeom>
            <a:avLst/>
            <a:gdLst/>
            <a:ahLst/>
            <a:cxnLst/>
            <a:rect l="l" t="t" r="r" b="b"/>
            <a:pathLst>
              <a:path w="193675" h="466725">
                <a:moveTo>
                  <a:pt x="0" y="0"/>
                </a:moveTo>
                <a:lnTo>
                  <a:pt x="34073" y="25431"/>
                </a:lnTo>
                <a:lnTo>
                  <a:pt x="44497" y="32035"/>
                </a:lnTo>
                <a:lnTo>
                  <a:pt x="54897" y="38687"/>
                </a:lnTo>
                <a:lnTo>
                  <a:pt x="88836" y="64023"/>
                </a:lnTo>
                <a:lnTo>
                  <a:pt x="122737" y="92338"/>
                </a:lnTo>
                <a:lnTo>
                  <a:pt x="153669" y="120396"/>
                </a:lnTo>
                <a:lnTo>
                  <a:pt x="181991" y="148717"/>
                </a:lnTo>
                <a:lnTo>
                  <a:pt x="193153" y="167165"/>
                </a:lnTo>
                <a:lnTo>
                  <a:pt x="191516" y="175514"/>
                </a:lnTo>
                <a:lnTo>
                  <a:pt x="187255" y="185455"/>
                </a:lnTo>
                <a:lnTo>
                  <a:pt x="180768" y="195707"/>
                </a:lnTo>
                <a:lnTo>
                  <a:pt x="173781" y="205767"/>
                </a:lnTo>
                <a:lnTo>
                  <a:pt x="168020" y="215137"/>
                </a:lnTo>
                <a:lnTo>
                  <a:pt x="142208" y="265144"/>
                </a:lnTo>
                <a:lnTo>
                  <a:pt x="117729" y="315722"/>
                </a:lnTo>
                <a:lnTo>
                  <a:pt x="96440" y="364617"/>
                </a:lnTo>
                <a:lnTo>
                  <a:pt x="76200" y="413893"/>
                </a:lnTo>
                <a:lnTo>
                  <a:pt x="73370" y="423356"/>
                </a:lnTo>
                <a:lnTo>
                  <a:pt x="67182" y="441690"/>
                </a:lnTo>
                <a:lnTo>
                  <a:pt x="59947" y="459237"/>
                </a:lnTo>
                <a:lnTo>
                  <a:pt x="53975" y="466344"/>
                </a:lnTo>
                <a:lnTo>
                  <a:pt x="53085" y="458470"/>
                </a:lnTo>
                <a:lnTo>
                  <a:pt x="52831" y="455930"/>
                </a:lnTo>
                <a:lnTo>
                  <a:pt x="53721" y="4508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4909" y="4053760"/>
            <a:ext cx="198120" cy="565785"/>
          </a:xfrm>
          <a:custGeom>
            <a:avLst/>
            <a:gdLst/>
            <a:ahLst/>
            <a:cxnLst/>
            <a:rect l="l" t="t" r="r" b="b"/>
            <a:pathLst>
              <a:path w="198119" h="565785">
                <a:moveTo>
                  <a:pt x="468" y="68024"/>
                </a:moveTo>
                <a:lnTo>
                  <a:pt x="13930" y="28146"/>
                </a:lnTo>
                <a:lnTo>
                  <a:pt x="74287" y="0"/>
                </a:lnTo>
                <a:lnTo>
                  <a:pt x="107834" y="1339"/>
                </a:lnTo>
                <a:lnTo>
                  <a:pt x="157527" y="31589"/>
                </a:lnTo>
                <a:lnTo>
                  <a:pt x="180292" y="77432"/>
                </a:lnTo>
                <a:lnTo>
                  <a:pt x="194220" y="142404"/>
                </a:lnTo>
                <a:lnTo>
                  <a:pt x="197397" y="182943"/>
                </a:lnTo>
                <a:lnTo>
                  <a:pt x="197836" y="223648"/>
                </a:lnTo>
                <a:lnTo>
                  <a:pt x="196810" y="264366"/>
                </a:lnTo>
                <a:lnTo>
                  <a:pt x="194698" y="307889"/>
                </a:lnTo>
                <a:lnTo>
                  <a:pt x="190873" y="351472"/>
                </a:lnTo>
                <a:lnTo>
                  <a:pt x="185666" y="394936"/>
                </a:lnTo>
                <a:lnTo>
                  <a:pt x="179411" y="438102"/>
                </a:lnTo>
                <a:lnTo>
                  <a:pt x="170838" y="489283"/>
                </a:lnTo>
                <a:lnTo>
                  <a:pt x="161123" y="540464"/>
                </a:lnTo>
                <a:lnTo>
                  <a:pt x="159771" y="547358"/>
                </a:lnTo>
                <a:lnTo>
                  <a:pt x="157646" y="558752"/>
                </a:lnTo>
                <a:lnTo>
                  <a:pt x="156211" y="565574"/>
                </a:lnTo>
                <a:lnTo>
                  <a:pt x="156932" y="558752"/>
                </a:lnTo>
                <a:lnTo>
                  <a:pt x="158964" y="546941"/>
                </a:lnTo>
                <a:lnTo>
                  <a:pt x="159599" y="543893"/>
                </a:lnTo>
                <a:lnTo>
                  <a:pt x="160488" y="5365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52801" y="4225797"/>
            <a:ext cx="146050" cy="381000"/>
          </a:xfrm>
          <a:custGeom>
            <a:avLst/>
            <a:gdLst/>
            <a:ahLst/>
            <a:cxnLst/>
            <a:rect l="l" t="t" r="r" b="b"/>
            <a:pathLst>
              <a:path w="146050" h="381000">
                <a:moveTo>
                  <a:pt x="0" y="0"/>
                </a:moveTo>
                <a:lnTo>
                  <a:pt x="26844" y="40036"/>
                </a:lnTo>
                <a:lnTo>
                  <a:pt x="44957" y="81787"/>
                </a:lnTo>
                <a:lnTo>
                  <a:pt x="53848" y="102615"/>
                </a:lnTo>
                <a:lnTo>
                  <a:pt x="76263" y="161702"/>
                </a:lnTo>
                <a:lnTo>
                  <a:pt x="95631" y="222122"/>
                </a:lnTo>
                <a:lnTo>
                  <a:pt x="112061" y="274478"/>
                </a:lnTo>
                <a:lnTo>
                  <a:pt x="128016" y="327025"/>
                </a:lnTo>
                <a:lnTo>
                  <a:pt x="134874" y="351678"/>
                </a:lnTo>
                <a:lnTo>
                  <a:pt x="138553" y="364083"/>
                </a:lnTo>
                <a:lnTo>
                  <a:pt x="142875" y="376046"/>
                </a:lnTo>
                <a:lnTo>
                  <a:pt x="145661" y="380797"/>
                </a:lnTo>
                <a:lnTo>
                  <a:pt x="145446" y="375856"/>
                </a:lnTo>
                <a:lnTo>
                  <a:pt x="143946" y="367581"/>
                </a:lnTo>
                <a:lnTo>
                  <a:pt x="142875" y="3623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05404" y="4466494"/>
            <a:ext cx="106680" cy="204470"/>
          </a:xfrm>
          <a:custGeom>
            <a:avLst/>
            <a:gdLst/>
            <a:ahLst/>
            <a:cxnLst/>
            <a:rect l="l" t="t" r="r" b="b"/>
            <a:pathLst>
              <a:path w="106680" h="204470">
                <a:moveTo>
                  <a:pt x="80137" y="23463"/>
                </a:moveTo>
                <a:lnTo>
                  <a:pt x="41513" y="0"/>
                </a:lnTo>
                <a:lnTo>
                  <a:pt x="33363" y="821"/>
                </a:lnTo>
                <a:lnTo>
                  <a:pt x="2412" y="27146"/>
                </a:lnTo>
                <a:lnTo>
                  <a:pt x="2168" y="36851"/>
                </a:lnTo>
                <a:lnTo>
                  <a:pt x="5222" y="46116"/>
                </a:lnTo>
                <a:lnTo>
                  <a:pt x="39893" y="82486"/>
                </a:lnTo>
                <a:lnTo>
                  <a:pt x="52496" y="91733"/>
                </a:lnTo>
                <a:lnTo>
                  <a:pt x="64896" y="100933"/>
                </a:lnTo>
                <a:lnTo>
                  <a:pt x="96543" y="130276"/>
                </a:lnTo>
                <a:lnTo>
                  <a:pt x="106590" y="153251"/>
                </a:lnTo>
                <a:lnTo>
                  <a:pt x="106060" y="163750"/>
                </a:lnTo>
                <a:lnTo>
                  <a:pt x="70675" y="199739"/>
                </a:lnTo>
                <a:lnTo>
                  <a:pt x="40005" y="204311"/>
                </a:lnTo>
                <a:lnTo>
                  <a:pt x="31301" y="203457"/>
                </a:lnTo>
                <a:lnTo>
                  <a:pt x="22288" y="200914"/>
                </a:lnTo>
                <a:lnTo>
                  <a:pt x="13751" y="196703"/>
                </a:lnTo>
                <a:lnTo>
                  <a:pt x="6476" y="190849"/>
                </a:lnTo>
                <a:lnTo>
                  <a:pt x="4318" y="187801"/>
                </a:lnTo>
                <a:lnTo>
                  <a:pt x="2158" y="184753"/>
                </a:lnTo>
                <a:lnTo>
                  <a:pt x="0" y="1817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75482" y="4224668"/>
            <a:ext cx="188595" cy="23495"/>
          </a:xfrm>
          <a:custGeom>
            <a:avLst/>
            <a:gdLst/>
            <a:ahLst/>
            <a:cxnLst/>
            <a:rect l="l" t="t" r="r" b="b"/>
            <a:pathLst>
              <a:path w="188594" h="23495">
                <a:moveTo>
                  <a:pt x="0" y="7225"/>
                </a:moveTo>
                <a:lnTo>
                  <a:pt x="10626" y="7518"/>
                </a:lnTo>
                <a:lnTo>
                  <a:pt x="20907" y="6336"/>
                </a:lnTo>
                <a:lnTo>
                  <a:pt x="31307" y="4581"/>
                </a:lnTo>
                <a:lnTo>
                  <a:pt x="42291" y="3161"/>
                </a:lnTo>
                <a:lnTo>
                  <a:pt x="59382" y="1916"/>
                </a:lnTo>
                <a:lnTo>
                  <a:pt x="76628" y="732"/>
                </a:lnTo>
                <a:lnTo>
                  <a:pt x="93851" y="0"/>
                </a:lnTo>
                <a:lnTo>
                  <a:pt x="110871" y="113"/>
                </a:lnTo>
                <a:lnTo>
                  <a:pt x="159930" y="8239"/>
                </a:lnTo>
                <a:lnTo>
                  <a:pt x="179450" y="21195"/>
                </a:lnTo>
                <a:lnTo>
                  <a:pt x="181610" y="23354"/>
                </a:lnTo>
                <a:lnTo>
                  <a:pt x="188087" y="227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27933" y="4342510"/>
            <a:ext cx="227965" cy="10795"/>
          </a:xfrm>
          <a:custGeom>
            <a:avLst/>
            <a:gdLst/>
            <a:ahLst/>
            <a:cxnLst/>
            <a:rect l="l" t="t" r="r" b="b"/>
            <a:pathLst>
              <a:path w="227964" h="10795">
                <a:moveTo>
                  <a:pt x="0" y="0"/>
                </a:moveTo>
                <a:lnTo>
                  <a:pt x="656" y="7832"/>
                </a:lnTo>
                <a:lnTo>
                  <a:pt x="6969" y="10556"/>
                </a:lnTo>
                <a:lnTo>
                  <a:pt x="17162" y="10447"/>
                </a:lnTo>
                <a:lnTo>
                  <a:pt x="29464" y="9778"/>
                </a:lnTo>
                <a:lnTo>
                  <a:pt x="47757" y="8939"/>
                </a:lnTo>
                <a:lnTo>
                  <a:pt x="66087" y="8016"/>
                </a:lnTo>
                <a:lnTo>
                  <a:pt x="84488" y="7117"/>
                </a:lnTo>
                <a:lnTo>
                  <a:pt x="102997" y="6350"/>
                </a:lnTo>
                <a:lnTo>
                  <a:pt x="120979" y="5540"/>
                </a:lnTo>
                <a:lnTo>
                  <a:pt x="138937" y="4921"/>
                </a:lnTo>
                <a:lnTo>
                  <a:pt x="156896" y="4635"/>
                </a:lnTo>
                <a:lnTo>
                  <a:pt x="174879" y="4825"/>
                </a:lnTo>
                <a:lnTo>
                  <a:pt x="185793" y="5234"/>
                </a:lnTo>
                <a:lnTo>
                  <a:pt x="196659" y="5810"/>
                </a:lnTo>
                <a:lnTo>
                  <a:pt x="207525" y="6433"/>
                </a:lnTo>
                <a:lnTo>
                  <a:pt x="218440" y="6984"/>
                </a:lnTo>
                <a:lnTo>
                  <a:pt x="225170" y="7238"/>
                </a:lnTo>
                <a:lnTo>
                  <a:pt x="227583" y="7238"/>
                </a:lnTo>
                <a:lnTo>
                  <a:pt x="227076" y="2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54703" y="3762359"/>
            <a:ext cx="300355" cy="280035"/>
          </a:xfrm>
          <a:custGeom>
            <a:avLst/>
            <a:gdLst/>
            <a:ahLst/>
            <a:cxnLst/>
            <a:rect l="l" t="t" r="r" b="b"/>
            <a:pathLst>
              <a:path w="300354" h="280035">
                <a:moveTo>
                  <a:pt x="149606" y="39766"/>
                </a:moveTo>
                <a:lnTo>
                  <a:pt x="136296" y="36903"/>
                </a:lnTo>
                <a:lnTo>
                  <a:pt x="122856" y="33623"/>
                </a:lnTo>
                <a:lnTo>
                  <a:pt x="109297" y="31033"/>
                </a:lnTo>
                <a:lnTo>
                  <a:pt x="66278" y="34686"/>
                </a:lnTo>
                <a:lnTo>
                  <a:pt x="21520" y="67020"/>
                </a:lnTo>
                <a:lnTo>
                  <a:pt x="1712" y="115177"/>
                </a:lnTo>
                <a:lnTo>
                  <a:pt x="0" y="141493"/>
                </a:lnTo>
                <a:lnTo>
                  <a:pt x="3661" y="168949"/>
                </a:lnTo>
                <a:lnTo>
                  <a:pt x="25128" y="220860"/>
                </a:lnTo>
                <a:lnTo>
                  <a:pt x="73711" y="265267"/>
                </a:lnTo>
                <a:lnTo>
                  <a:pt x="147697" y="279642"/>
                </a:lnTo>
                <a:lnTo>
                  <a:pt x="185547" y="272303"/>
                </a:lnTo>
                <a:lnTo>
                  <a:pt x="242966" y="241823"/>
                </a:lnTo>
                <a:lnTo>
                  <a:pt x="285242" y="193055"/>
                </a:lnTo>
                <a:lnTo>
                  <a:pt x="299735" y="138239"/>
                </a:lnTo>
                <a:lnTo>
                  <a:pt x="296404" y="110027"/>
                </a:lnTo>
                <a:lnTo>
                  <a:pt x="270005" y="59525"/>
                </a:lnTo>
                <a:lnTo>
                  <a:pt x="225802" y="23207"/>
                </a:lnTo>
                <a:lnTo>
                  <a:pt x="178754" y="3184"/>
                </a:lnTo>
                <a:lnTo>
                  <a:pt x="157178" y="0"/>
                </a:lnTo>
                <a:lnTo>
                  <a:pt x="135721" y="1268"/>
                </a:lnTo>
                <a:lnTo>
                  <a:pt x="94345" y="27305"/>
                </a:lnTo>
                <a:lnTo>
                  <a:pt x="90805" y="61356"/>
                </a:lnTo>
                <a:lnTo>
                  <a:pt x="91439" y="67198"/>
                </a:lnTo>
                <a:lnTo>
                  <a:pt x="92329" y="726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43651" y="3971290"/>
            <a:ext cx="99695" cy="210820"/>
          </a:xfrm>
          <a:custGeom>
            <a:avLst/>
            <a:gdLst/>
            <a:ahLst/>
            <a:cxnLst/>
            <a:rect l="l" t="t" r="r" b="b"/>
            <a:pathLst>
              <a:path w="99695" h="210820">
                <a:moveTo>
                  <a:pt x="1551" y="0"/>
                </a:moveTo>
                <a:lnTo>
                  <a:pt x="0" y="11936"/>
                </a:lnTo>
                <a:lnTo>
                  <a:pt x="948" y="22240"/>
                </a:lnTo>
                <a:lnTo>
                  <a:pt x="3944" y="32379"/>
                </a:lnTo>
                <a:lnTo>
                  <a:pt x="24253" y="78009"/>
                </a:lnTo>
                <a:lnTo>
                  <a:pt x="42064" y="111252"/>
                </a:lnTo>
                <a:lnTo>
                  <a:pt x="50113" y="126226"/>
                </a:lnTo>
                <a:lnTo>
                  <a:pt x="57876" y="141128"/>
                </a:lnTo>
                <a:lnTo>
                  <a:pt x="65353" y="156079"/>
                </a:lnTo>
                <a:lnTo>
                  <a:pt x="72544" y="171196"/>
                </a:lnTo>
                <a:lnTo>
                  <a:pt x="77960" y="181683"/>
                </a:lnTo>
                <a:lnTo>
                  <a:pt x="84435" y="191658"/>
                </a:lnTo>
                <a:lnTo>
                  <a:pt x="91600" y="201181"/>
                </a:lnTo>
                <a:lnTo>
                  <a:pt x="99087" y="2103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68239" y="4167784"/>
            <a:ext cx="3762809" cy="1371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81246" y="4481195"/>
            <a:ext cx="212725" cy="765810"/>
          </a:xfrm>
          <a:custGeom>
            <a:avLst/>
            <a:gdLst/>
            <a:ahLst/>
            <a:cxnLst/>
            <a:rect l="l" t="t" r="r" b="b"/>
            <a:pathLst>
              <a:path w="212725" h="765810">
                <a:moveTo>
                  <a:pt x="153288" y="0"/>
                </a:moveTo>
                <a:lnTo>
                  <a:pt x="113283" y="14604"/>
                </a:lnTo>
                <a:lnTo>
                  <a:pt x="84661" y="44449"/>
                </a:lnTo>
                <a:lnTo>
                  <a:pt x="61467" y="78866"/>
                </a:lnTo>
                <a:lnTo>
                  <a:pt x="35369" y="133159"/>
                </a:lnTo>
                <a:lnTo>
                  <a:pt x="16128" y="190118"/>
                </a:lnTo>
                <a:lnTo>
                  <a:pt x="7858" y="227986"/>
                </a:lnTo>
                <a:lnTo>
                  <a:pt x="3016" y="265795"/>
                </a:lnTo>
                <a:lnTo>
                  <a:pt x="698" y="303865"/>
                </a:lnTo>
                <a:lnTo>
                  <a:pt x="0" y="342518"/>
                </a:lnTo>
                <a:lnTo>
                  <a:pt x="1686" y="383051"/>
                </a:lnTo>
                <a:lnTo>
                  <a:pt x="6445" y="422941"/>
                </a:lnTo>
                <a:lnTo>
                  <a:pt x="13823" y="462498"/>
                </a:lnTo>
                <a:lnTo>
                  <a:pt x="23367" y="502030"/>
                </a:lnTo>
                <a:lnTo>
                  <a:pt x="44434" y="566213"/>
                </a:lnTo>
                <a:lnTo>
                  <a:pt x="73405" y="627252"/>
                </a:lnTo>
                <a:lnTo>
                  <a:pt x="97297" y="665368"/>
                </a:lnTo>
                <a:lnTo>
                  <a:pt x="125475" y="700150"/>
                </a:lnTo>
                <a:lnTo>
                  <a:pt x="157444" y="728976"/>
                </a:lnTo>
                <a:lnTo>
                  <a:pt x="168148" y="738504"/>
                </a:lnTo>
                <a:lnTo>
                  <a:pt x="179391" y="749944"/>
                </a:lnTo>
                <a:lnTo>
                  <a:pt x="189611" y="760110"/>
                </a:lnTo>
                <a:lnTo>
                  <a:pt x="199259" y="765633"/>
                </a:lnTo>
                <a:lnTo>
                  <a:pt x="208787" y="763142"/>
                </a:lnTo>
                <a:lnTo>
                  <a:pt x="210312" y="759586"/>
                </a:lnTo>
                <a:lnTo>
                  <a:pt x="211454" y="756157"/>
                </a:lnTo>
                <a:lnTo>
                  <a:pt x="212725" y="7524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85815" y="4504944"/>
            <a:ext cx="53975" cy="120650"/>
          </a:xfrm>
          <a:custGeom>
            <a:avLst/>
            <a:gdLst/>
            <a:ahLst/>
            <a:cxnLst/>
            <a:rect l="l" t="t" r="r" b="b"/>
            <a:pathLst>
              <a:path w="53975" h="120650">
                <a:moveTo>
                  <a:pt x="5207" y="6984"/>
                </a:moveTo>
                <a:lnTo>
                  <a:pt x="3301" y="4571"/>
                </a:lnTo>
                <a:lnTo>
                  <a:pt x="1524" y="2412"/>
                </a:lnTo>
                <a:lnTo>
                  <a:pt x="0" y="0"/>
                </a:lnTo>
                <a:lnTo>
                  <a:pt x="5976" y="8951"/>
                </a:lnTo>
                <a:lnTo>
                  <a:pt x="10001" y="17605"/>
                </a:lnTo>
                <a:lnTo>
                  <a:pt x="13215" y="26664"/>
                </a:lnTo>
                <a:lnTo>
                  <a:pt x="16763" y="36829"/>
                </a:lnTo>
                <a:lnTo>
                  <a:pt x="21310" y="48845"/>
                </a:lnTo>
                <a:lnTo>
                  <a:pt x="25415" y="61325"/>
                </a:lnTo>
                <a:lnTo>
                  <a:pt x="29069" y="74066"/>
                </a:lnTo>
                <a:lnTo>
                  <a:pt x="32258" y="86867"/>
                </a:lnTo>
                <a:lnTo>
                  <a:pt x="35097" y="98889"/>
                </a:lnTo>
                <a:lnTo>
                  <a:pt x="38211" y="107029"/>
                </a:lnTo>
                <a:lnTo>
                  <a:pt x="43777" y="113407"/>
                </a:lnTo>
                <a:lnTo>
                  <a:pt x="53975" y="1201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07909" y="4484242"/>
            <a:ext cx="111125" cy="8890"/>
          </a:xfrm>
          <a:custGeom>
            <a:avLst/>
            <a:gdLst/>
            <a:ahLst/>
            <a:cxnLst/>
            <a:rect l="l" t="t" r="r" b="b"/>
            <a:pathLst>
              <a:path w="111125" h="8889">
                <a:moveTo>
                  <a:pt x="0" y="7619"/>
                </a:moveTo>
                <a:lnTo>
                  <a:pt x="10241" y="8316"/>
                </a:lnTo>
                <a:lnTo>
                  <a:pt x="20208" y="8620"/>
                </a:lnTo>
                <a:lnTo>
                  <a:pt x="30200" y="8423"/>
                </a:lnTo>
                <a:lnTo>
                  <a:pt x="40513" y="7619"/>
                </a:lnTo>
                <a:lnTo>
                  <a:pt x="52663" y="6252"/>
                </a:lnTo>
                <a:lnTo>
                  <a:pt x="64849" y="4683"/>
                </a:lnTo>
                <a:lnTo>
                  <a:pt x="76963" y="3280"/>
                </a:lnTo>
                <a:lnTo>
                  <a:pt x="88900" y="2412"/>
                </a:lnTo>
                <a:lnTo>
                  <a:pt x="98425" y="2158"/>
                </a:lnTo>
                <a:lnTo>
                  <a:pt x="101473" y="2666"/>
                </a:lnTo>
                <a:lnTo>
                  <a:pt x="11087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72502" y="4401058"/>
            <a:ext cx="38735" cy="182245"/>
          </a:xfrm>
          <a:custGeom>
            <a:avLst/>
            <a:gdLst/>
            <a:ahLst/>
            <a:cxnLst/>
            <a:rect l="l" t="t" r="r" b="b"/>
            <a:pathLst>
              <a:path w="38734" h="182245">
                <a:moveTo>
                  <a:pt x="0" y="0"/>
                </a:moveTo>
                <a:lnTo>
                  <a:pt x="18938" y="47065"/>
                </a:lnTo>
                <a:lnTo>
                  <a:pt x="24130" y="75362"/>
                </a:lnTo>
                <a:lnTo>
                  <a:pt x="26797" y="89535"/>
                </a:lnTo>
                <a:lnTo>
                  <a:pt x="28511" y="103243"/>
                </a:lnTo>
                <a:lnTo>
                  <a:pt x="29559" y="117189"/>
                </a:lnTo>
                <a:lnTo>
                  <a:pt x="30654" y="131183"/>
                </a:lnTo>
                <a:lnTo>
                  <a:pt x="32512" y="145034"/>
                </a:lnTo>
                <a:lnTo>
                  <a:pt x="34049" y="154420"/>
                </a:lnTo>
                <a:lnTo>
                  <a:pt x="35004" y="163544"/>
                </a:lnTo>
                <a:lnTo>
                  <a:pt x="36173" y="172716"/>
                </a:lnTo>
                <a:lnTo>
                  <a:pt x="38353" y="1822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4898" y="6097714"/>
            <a:ext cx="141605" cy="313690"/>
          </a:xfrm>
          <a:custGeom>
            <a:avLst/>
            <a:gdLst/>
            <a:ahLst/>
            <a:cxnLst/>
            <a:rect l="l" t="t" r="r" b="b"/>
            <a:pathLst>
              <a:path w="141604" h="313689">
                <a:moveTo>
                  <a:pt x="141427" y="84239"/>
                </a:moveTo>
                <a:lnTo>
                  <a:pt x="125577" y="42481"/>
                </a:lnTo>
                <a:lnTo>
                  <a:pt x="101274" y="12820"/>
                </a:lnTo>
                <a:lnTo>
                  <a:pt x="68503" y="0"/>
                </a:lnTo>
                <a:lnTo>
                  <a:pt x="56930" y="1747"/>
                </a:lnTo>
                <a:lnTo>
                  <a:pt x="21335" y="40347"/>
                </a:lnTo>
                <a:lnTo>
                  <a:pt x="8229" y="79971"/>
                </a:lnTo>
                <a:lnTo>
                  <a:pt x="1085" y="121772"/>
                </a:lnTo>
                <a:lnTo>
                  <a:pt x="0" y="164744"/>
                </a:lnTo>
                <a:lnTo>
                  <a:pt x="5314" y="207316"/>
                </a:lnTo>
                <a:lnTo>
                  <a:pt x="17373" y="247916"/>
                </a:lnTo>
                <a:lnTo>
                  <a:pt x="36766" y="281825"/>
                </a:lnTo>
                <a:lnTo>
                  <a:pt x="66446" y="307047"/>
                </a:lnTo>
                <a:lnTo>
                  <a:pt x="88963" y="313258"/>
                </a:lnTo>
                <a:lnTo>
                  <a:pt x="100264" y="312920"/>
                </a:lnTo>
                <a:lnTo>
                  <a:pt x="112166" y="3119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0726" y="6193002"/>
            <a:ext cx="175895" cy="198755"/>
          </a:xfrm>
          <a:custGeom>
            <a:avLst/>
            <a:gdLst/>
            <a:ahLst/>
            <a:cxnLst/>
            <a:rect l="l" t="t" r="r" b="b"/>
            <a:pathLst>
              <a:path w="175894" h="198754">
                <a:moveTo>
                  <a:pt x="87129" y="1143"/>
                </a:moveTo>
                <a:lnTo>
                  <a:pt x="79195" y="342"/>
                </a:lnTo>
                <a:lnTo>
                  <a:pt x="70518" y="0"/>
                </a:lnTo>
                <a:lnTo>
                  <a:pt x="61841" y="457"/>
                </a:lnTo>
                <a:lnTo>
                  <a:pt x="23474" y="24303"/>
                </a:lnTo>
                <a:lnTo>
                  <a:pt x="2281" y="77304"/>
                </a:lnTo>
                <a:lnTo>
                  <a:pt x="0" y="99445"/>
                </a:lnTo>
                <a:lnTo>
                  <a:pt x="261" y="121843"/>
                </a:lnTo>
                <a:lnTo>
                  <a:pt x="5634" y="159753"/>
                </a:lnTo>
                <a:lnTo>
                  <a:pt x="36699" y="198339"/>
                </a:lnTo>
                <a:lnTo>
                  <a:pt x="48991" y="195757"/>
                </a:lnTo>
                <a:lnTo>
                  <a:pt x="82334" y="159329"/>
                </a:lnTo>
                <a:lnTo>
                  <a:pt x="103222" y="117371"/>
                </a:lnTo>
                <a:lnTo>
                  <a:pt x="118290" y="80886"/>
                </a:lnTo>
                <a:lnTo>
                  <a:pt x="124201" y="65608"/>
                </a:lnTo>
                <a:lnTo>
                  <a:pt x="130168" y="50330"/>
                </a:lnTo>
                <a:lnTo>
                  <a:pt x="150909" y="101631"/>
                </a:lnTo>
                <a:lnTo>
                  <a:pt x="153576" y="124282"/>
                </a:lnTo>
                <a:lnTo>
                  <a:pt x="156062" y="142222"/>
                </a:lnTo>
                <a:lnTo>
                  <a:pt x="159748" y="160134"/>
                </a:lnTo>
                <a:lnTo>
                  <a:pt x="165835" y="176960"/>
                </a:lnTo>
                <a:lnTo>
                  <a:pt x="175521" y="1916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9763" y="6209995"/>
            <a:ext cx="147955" cy="173355"/>
          </a:xfrm>
          <a:custGeom>
            <a:avLst/>
            <a:gdLst/>
            <a:ahLst/>
            <a:cxnLst/>
            <a:rect l="l" t="t" r="r" b="b"/>
            <a:pathLst>
              <a:path w="147955" h="173354">
                <a:moveTo>
                  <a:pt x="0" y="0"/>
                </a:moveTo>
                <a:lnTo>
                  <a:pt x="4638" y="17654"/>
                </a:lnTo>
                <a:lnTo>
                  <a:pt x="6019" y="33794"/>
                </a:lnTo>
                <a:lnTo>
                  <a:pt x="5915" y="50106"/>
                </a:lnTo>
                <a:lnTo>
                  <a:pt x="6096" y="68275"/>
                </a:lnTo>
                <a:lnTo>
                  <a:pt x="7648" y="87429"/>
                </a:lnTo>
                <a:lnTo>
                  <a:pt x="9601" y="106527"/>
                </a:lnTo>
                <a:lnTo>
                  <a:pt x="11325" y="125625"/>
                </a:lnTo>
                <a:lnTo>
                  <a:pt x="12192" y="144779"/>
                </a:lnTo>
                <a:lnTo>
                  <a:pt x="12192" y="155448"/>
                </a:lnTo>
                <a:lnTo>
                  <a:pt x="12192" y="158191"/>
                </a:lnTo>
                <a:lnTo>
                  <a:pt x="11582" y="164896"/>
                </a:lnTo>
                <a:lnTo>
                  <a:pt x="17245" y="152480"/>
                </a:lnTo>
                <a:lnTo>
                  <a:pt x="21907" y="139636"/>
                </a:lnTo>
                <a:lnTo>
                  <a:pt x="26284" y="126620"/>
                </a:lnTo>
                <a:lnTo>
                  <a:pt x="31089" y="113690"/>
                </a:lnTo>
                <a:lnTo>
                  <a:pt x="52006" y="68237"/>
                </a:lnTo>
                <a:lnTo>
                  <a:pt x="85039" y="31699"/>
                </a:lnTo>
                <a:lnTo>
                  <a:pt x="98436" y="28051"/>
                </a:lnTo>
                <a:lnTo>
                  <a:pt x="110153" y="32461"/>
                </a:lnTo>
                <a:lnTo>
                  <a:pt x="136199" y="71680"/>
                </a:lnTo>
                <a:lnTo>
                  <a:pt x="144692" y="109961"/>
                </a:lnTo>
                <a:lnTo>
                  <a:pt x="147732" y="151333"/>
                </a:lnTo>
                <a:lnTo>
                  <a:pt x="147772" y="161905"/>
                </a:lnTo>
                <a:lnTo>
                  <a:pt x="147193" y="1728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0954" y="6205423"/>
            <a:ext cx="182245" cy="267970"/>
          </a:xfrm>
          <a:custGeom>
            <a:avLst/>
            <a:gdLst/>
            <a:ahLst/>
            <a:cxnLst/>
            <a:rect l="l" t="t" r="r" b="b"/>
            <a:pathLst>
              <a:path w="182244" h="267970">
                <a:moveTo>
                  <a:pt x="0" y="0"/>
                </a:moveTo>
                <a:lnTo>
                  <a:pt x="1998" y="11496"/>
                </a:lnTo>
                <a:lnTo>
                  <a:pt x="5794" y="22250"/>
                </a:lnTo>
                <a:lnTo>
                  <a:pt x="10376" y="33004"/>
                </a:lnTo>
                <a:lnTo>
                  <a:pt x="14731" y="44500"/>
                </a:lnTo>
                <a:lnTo>
                  <a:pt x="27924" y="90030"/>
                </a:lnTo>
                <a:lnTo>
                  <a:pt x="39115" y="136245"/>
                </a:lnTo>
                <a:lnTo>
                  <a:pt x="47434" y="186309"/>
                </a:lnTo>
                <a:lnTo>
                  <a:pt x="50037" y="236829"/>
                </a:lnTo>
                <a:lnTo>
                  <a:pt x="43814" y="222923"/>
                </a:lnTo>
                <a:lnTo>
                  <a:pt x="41528" y="178003"/>
                </a:lnTo>
                <a:lnTo>
                  <a:pt x="47561" y="120662"/>
                </a:lnTo>
                <a:lnTo>
                  <a:pt x="68071" y="66751"/>
                </a:lnTo>
                <a:lnTo>
                  <a:pt x="113791" y="56388"/>
                </a:lnTo>
                <a:lnTo>
                  <a:pt x="138937" y="88239"/>
                </a:lnTo>
                <a:lnTo>
                  <a:pt x="157987" y="124663"/>
                </a:lnTo>
                <a:lnTo>
                  <a:pt x="173212" y="165011"/>
                </a:lnTo>
                <a:lnTo>
                  <a:pt x="179577" y="207873"/>
                </a:lnTo>
                <a:lnTo>
                  <a:pt x="180463" y="220075"/>
                </a:lnTo>
                <a:lnTo>
                  <a:pt x="181514" y="232333"/>
                </a:lnTo>
                <a:lnTo>
                  <a:pt x="181756" y="244478"/>
                </a:lnTo>
                <a:lnTo>
                  <a:pt x="180212" y="256336"/>
                </a:lnTo>
                <a:lnTo>
                  <a:pt x="176783" y="264871"/>
                </a:lnTo>
                <a:lnTo>
                  <a:pt x="175640" y="267614"/>
                </a:lnTo>
                <a:lnTo>
                  <a:pt x="178943" y="2551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21458" y="6170066"/>
            <a:ext cx="474345" cy="284480"/>
          </a:xfrm>
          <a:custGeom>
            <a:avLst/>
            <a:gdLst/>
            <a:ahLst/>
            <a:cxnLst/>
            <a:rect l="l" t="t" r="r" b="b"/>
            <a:pathLst>
              <a:path w="474344" h="284479">
                <a:moveTo>
                  <a:pt x="42926" y="96012"/>
                </a:moveTo>
                <a:lnTo>
                  <a:pt x="33402" y="96054"/>
                </a:lnTo>
                <a:lnTo>
                  <a:pt x="26368" y="95211"/>
                </a:lnTo>
                <a:lnTo>
                  <a:pt x="19833" y="98197"/>
                </a:lnTo>
                <a:lnTo>
                  <a:pt x="2381" y="137883"/>
                </a:lnTo>
                <a:lnTo>
                  <a:pt x="0" y="167640"/>
                </a:lnTo>
                <a:lnTo>
                  <a:pt x="1543" y="186842"/>
                </a:lnTo>
                <a:lnTo>
                  <a:pt x="12965" y="224561"/>
                </a:lnTo>
                <a:lnTo>
                  <a:pt x="48672" y="271691"/>
                </a:lnTo>
                <a:lnTo>
                  <a:pt x="85598" y="284073"/>
                </a:lnTo>
                <a:lnTo>
                  <a:pt x="99083" y="278334"/>
                </a:lnTo>
                <a:lnTo>
                  <a:pt x="107473" y="269481"/>
                </a:lnTo>
                <a:lnTo>
                  <a:pt x="112101" y="257713"/>
                </a:lnTo>
                <a:lnTo>
                  <a:pt x="114300" y="243230"/>
                </a:lnTo>
                <a:lnTo>
                  <a:pt x="114829" y="222704"/>
                </a:lnTo>
                <a:lnTo>
                  <a:pt x="114633" y="202234"/>
                </a:lnTo>
                <a:lnTo>
                  <a:pt x="115032" y="181765"/>
                </a:lnTo>
                <a:lnTo>
                  <a:pt x="124745" y="137998"/>
                </a:lnTo>
                <a:lnTo>
                  <a:pt x="142621" y="122529"/>
                </a:lnTo>
                <a:lnTo>
                  <a:pt x="160412" y="122629"/>
                </a:lnTo>
                <a:lnTo>
                  <a:pt x="195091" y="148890"/>
                </a:lnTo>
                <a:lnTo>
                  <a:pt x="226544" y="184980"/>
                </a:lnTo>
                <a:lnTo>
                  <a:pt x="245300" y="209054"/>
                </a:lnTo>
                <a:lnTo>
                  <a:pt x="264533" y="232614"/>
                </a:lnTo>
                <a:lnTo>
                  <a:pt x="285623" y="254203"/>
                </a:lnTo>
                <a:lnTo>
                  <a:pt x="287401" y="255422"/>
                </a:lnTo>
                <a:lnTo>
                  <a:pt x="289179" y="256946"/>
                </a:lnTo>
                <a:lnTo>
                  <a:pt x="312039" y="221284"/>
                </a:lnTo>
                <a:lnTo>
                  <a:pt x="318484" y="196443"/>
                </a:lnTo>
                <a:lnTo>
                  <a:pt x="322790" y="183308"/>
                </a:lnTo>
                <a:lnTo>
                  <a:pt x="328549" y="173431"/>
                </a:lnTo>
                <a:lnTo>
                  <a:pt x="337111" y="167778"/>
                </a:lnTo>
                <a:lnTo>
                  <a:pt x="345805" y="167754"/>
                </a:lnTo>
                <a:lnTo>
                  <a:pt x="354570" y="171330"/>
                </a:lnTo>
                <a:lnTo>
                  <a:pt x="363347" y="176479"/>
                </a:lnTo>
                <a:lnTo>
                  <a:pt x="376650" y="185751"/>
                </a:lnTo>
                <a:lnTo>
                  <a:pt x="389572" y="195338"/>
                </a:lnTo>
                <a:lnTo>
                  <a:pt x="402780" y="204639"/>
                </a:lnTo>
                <a:lnTo>
                  <a:pt x="416941" y="213055"/>
                </a:lnTo>
                <a:lnTo>
                  <a:pt x="428363" y="218155"/>
                </a:lnTo>
                <a:lnTo>
                  <a:pt x="438880" y="220484"/>
                </a:lnTo>
                <a:lnTo>
                  <a:pt x="449159" y="219098"/>
                </a:lnTo>
                <a:lnTo>
                  <a:pt x="459867" y="213055"/>
                </a:lnTo>
                <a:lnTo>
                  <a:pt x="470665" y="196267"/>
                </a:lnTo>
                <a:lnTo>
                  <a:pt x="474345" y="172935"/>
                </a:lnTo>
                <a:lnTo>
                  <a:pt x="473833" y="148632"/>
                </a:lnTo>
                <a:lnTo>
                  <a:pt x="472059" y="128930"/>
                </a:lnTo>
                <a:lnTo>
                  <a:pt x="469987" y="106980"/>
                </a:lnTo>
                <a:lnTo>
                  <a:pt x="467296" y="85001"/>
                </a:lnTo>
                <a:lnTo>
                  <a:pt x="464700" y="62965"/>
                </a:lnTo>
                <a:lnTo>
                  <a:pt x="462915" y="40843"/>
                </a:lnTo>
                <a:lnTo>
                  <a:pt x="463139" y="30089"/>
                </a:lnTo>
                <a:lnTo>
                  <a:pt x="464327" y="20193"/>
                </a:lnTo>
                <a:lnTo>
                  <a:pt x="466111" y="10410"/>
                </a:lnTo>
                <a:lnTo>
                  <a:pt x="46812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17031" y="6212933"/>
            <a:ext cx="107314" cy="370840"/>
          </a:xfrm>
          <a:custGeom>
            <a:avLst/>
            <a:gdLst/>
            <a:ahLst/>
            <a:cxnLst/>
            <a:rect l="l" t="t" r="r" b="b"/>
            <a:pathLst>
              <a:path w="107314" h="370840">
                <a:moveTo>
                  <a:pt x="65690" y="369222"/>
                </a:moveTo>
                <a:lnTo>
                  <a:pt x="55612" y="370236"/>
                </a:lnTo>
                <a:lnTo>
                  <a:pt x="49260" y="363850"/>
                </a:lnTo>
                <a:lnTo>
                  <a:pt x="44741" y="352377"/>
                </a:lnTo>
                <a:lnTo>
                  <a:pt x="40163" y="338132"/>
                </a:lnTo>
                <a:lnTo>
                  <a:pt x="30987" y="310434"/>
                </a:lnTo>
                <a:lnTo>
                  <a:pt x="17160" y="253779"/>
                </a:lnTo>
                <a:lnTo>
                  <a:pt x="4266" y="177793"/>
                </a:lnTo>
                <a:lnTo>
                  <a:pt x="0" y="129078"/>
                </a:lnTo>
                <a:lnTo>
                  <a:pt x="1877" y="80648"/>
                </a:lnTo>
                <a:lnTo>
                  <a:pt x="12731" y="34247"/>
                </a:lnTo>
                <a:lnTo>
                  <a:pt x="19482" y="19631"/>
                </a:lnTo>
                <a:lnTo>
                  <a:pt x="29305" y="7158"/>
                </a:lnTo>
                <a:lnTo>
                  <a:pt x="42271" y="0"/>
                </a:lnTo>
                <a:lnTo>
                  <a:pt x="58451" y="1328"/>
                </a:lnTo>
                <a:lnTo>
                  <a:pt x="87248" y="28227"/>
                </a:lnTo>
                <a:lnTo>
                  <a:pt x="101377" y="65641"/>
                </a:lnTo>
                <a:lnTo>
                  <a:pt x="107072" y="100422"/>
                </a:lnTo>
                <a:lnTo>
                  <a:pt x="105791" y="134945"/>
                </a:lnTo>
                <a:lnTo>
                  <a:pt x="85248" y="201277"/>
                </a:lnTo>
                <a:lnTo>
                  <a:pt x="63277" y="2280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92450" y="6027115"/>
            <a:ext cx="49530" cy="357505"/>
          </a:xfrm>
          <a:custGeom>
            <a:avLst/>
            <a:gdLst/>
            <a:ahLst/>
            <a:cxnLst/>
            <a:rect l="l" t="t" r="r" b="b"/>
            <a:pathLst>
              <a:path w="49530" h="357504">
                <a:moveTo>
                  <a:pt x="0" y="0"/>
                </a:moveTo>
                <a:lnTo>
                  <a:pt x="1565" y="16644"/>
                </a:lnTo>
                <a:lnTo>
                  <a:pt x="1762" y="33261"/>
                </a:lnTo>
                <a:lnTo>
                  <a:pt x="1553" y="49934"/>
                </a:lnTo>
                <a:lnTo>
                  <a:pt x="1905" y="66751"/>
                </a:lnTo>
                <a:lnTo>
                  <a:pt x="3700" y="98655"/>
                </a:lnTo>
                <a:lnTo>
                  <a:pt x="6175" y="130416"/>
                </a:lnTo>
                <a:lnTo>
                  <a:pt x="8959" y="162120"/>
                </a:lnTo>
                <a:lnTo>
                  <a:pt x="11683" y="193852"/>
                </a:lnTo>
                <a:lnTo>
                  <a:pt x="15795" y="253136"/>
                </a:lnTo>
                <a:lnTo>
                  <a:pt x="24764" y="311505"/>
                </a:lnTo>
                <a:lnTo>
                  <a:pt x="38945" y="348238"/>
                </a:lnTo>
                <a:lnTo>
                  <a:pt x="49149" y="3569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22743" y="6209690"/>
            <a:ext cx="103505" cy="171450"/>
          </a:xfrm>
          <a:custGeom>
            <a:avLst/>
            <a:gdLst/>
            <a:ahLst/>
            <a:cxnLst/>
            <a:rect l="l" t="t" r="r" b="b"/>
            <a:pathLst>
              <a:path w="103504" h="171450">
                <a:moveTo>
                  <a:pt x="6357" y="14020"/>
                </a:moveTo>
                <a:lnTo>
                  <a:pt x="3508" y="35299"/>
                </a:lnTo>
                <a:lnTo>
                  <a:pt x="1087" y="57150"/>
                </a:lnTo>
                <a:lnTo>
                  <a:pt x="0" y="79000"/>
                </a:lnTo>
                <a:lnTo>
                  <a:pt x="1150" y="100279"/>
                </a:lnTo>
                <a:lnTo>
                  <a:pt x="9739" y="137617"/>
                </a:lnTo>
                <a:lnTo>
                  <a:pt x="46916" y="171345"/>
                </a:lnTo>
                <a:lnTo>
                  <a:pt x="60253" y="166192"/>
                </a:lnTo>
                <a:lnTo>
                  <a:pt x="91418" y="125410"/>
                </a:lnTo>
                <a:lnTo>
                  <a:pt x="102137" y="84462"/>
                </a:lnTo>
                <a:lnTo>
                  <a:pt x="103258" y="62788"/>
                </a:lnTo>
                <a:lnTo>
                  <a:pt x="103018" y="48901"/>
                </a:lnTo>
                <a:lnTo>
                  <a:pt x="91320" y="2438"/>
                </a:lnTo>
                <a:lnTo>
                  <a:pt x="85224" y="914"/>
                </a:lnTo>
                <a:lnTo>
                  <a:pt x="8217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98315" y="6218529"/>
            <a:ext cx="161290" cy="488315"/>
          </a:xfrm>
          <a:custGeom>
            <a:avLst/>
            <a:gdLst/>
            <a:ahLst/>
            <a:cxnLst/>
            <a:rect l="l" t="t" r="r" b="b"/>
            <a:pathLst>
              <a:path w="161289" h="488315">
                <a:moveTo>
                  <a:pt x="53798" y="0"/>
                </a:moveTo>
                <a:lnTo>
                  <a:pt x="23294" y="34675"/>
                </a:lnTo>
                <a:lnTo>
                  <a:pt x="3046" y="89001"/>
                </a:lnTo>
                <a:lnTo>
                  <a:pt x="0" y="110023"/>
                </a:lnTo>
                <a:lnTo>
                  <a:pt x="204" y="130759"/>
                </a:lnTo>
                <a:lnTo>
                  <a:pt x="2617" y="143560"/>
                </a:lnTo>
                <a:lnTo>
                  <a:pt x="2363" y="146913"/>
                </a:lnTo>
                <a:lnTo>
                  <a:pt x="9094" y="152399"/>
                </a:lnTo>
                <a:lnTo>
                  <a:pt x="19387" y="148008"/>
                </a:lnTo>
                <a:lnTo>
                  <a:pt x="27811" y="143103"/>
                </a:lnTo>
                <a:lnTo>
                  <a:pt x="35544" y="136369"/>
                </a:lnTo>
                <a:lnTo>
                  <a:pt x="43765" y="126491"/>
                </a:lnTo>
                <a:lnTo>
                  <a:pt x="52494" y="114600"/>
                </a:lnTo>
                <a:lnTo>
                  <a:pt x="60450" y="103593"/>
                </a:lnTo>
                <a:lnTo>
                  <a:pt x="69143" y="93445"/>
                </a:lnTo>
                <a:lnTo>
                  <a:pt x="80087" y="84124"/>
                </a:lnTo>
                <a:lnTo>
                  <a:pt x="95015" y="89420"/>
                </a:lnTo>
                <a:lnTo>
                  <a:pt x="106741" y="97916"/>
                </a:lnTo>
                <a:lnTo>
                  <a:pt x="137358" y="153904"/>
                </a:lnTo>
                <a:lnTo>
                  <a:pt x="154237" y="216465"/>
                </a:lnTo>
                <a:lnTo>
                  <a:pt x="160845" y="294027"/>
                </a:lnTo>
                <a:lnTo>
                  <a:pt x="158049" y="339394"/>
                </a:lnTo>
                <a:lnTo>
                  <a:pt x="150181" y="384076"/>
                </a:lnTo>
                <a:lnTo>
                  <a:pt x="137110" y="427329"/>
                </a:lnTo>
                <a:lnTo>
                  <a:pt x="120251" y="464096"/>
                </a:lnTo>
                <a:lnTo>
                  <a:pt x="89485" y="488289"/>
                </a:lnTo>
                <a:lnTo>
                  <a:pt x="75201" y="485251"/>
                </a:lnTo>
                <a:lnTo>
                  <a:pt x="64466" y="474725"/>
                </a:lnTo>
                <a:lnTo>
                  <a:pt x="56874" y="460771"/>
                </a:lnTo>
                <a:lnTo>
                  <a:pt x="52020" y="447446"/>
                </a:lnTo>
                <a:lnTo>
                  <a:pt x="43761" y="397640"/>
                </a:lnTo>
                <a:lnTo>
                  <a:pt x="47289" y="345947"/>
                </a:lnTo>
                <a:lnTo>
                  <a:pt x="59056" y="294941"/>
                </a:lnTo>
                <a:lnTo>
                  <a:pt x="75515" y="247192"/>
                </a:lnTo>
                <a:lnTo>
                  <a:pt x="91535" y="210659"/>
                </a:lnTo>
                <a:lnTo>
                  <a:pt x="109757" y="175526"/>
                </a:lnTo>
                <a:lnTo>
                  <a:pt x="129147" y="141022"/>
                </a:lnTo>
                <a:lnTo>
                  <a:pt x="148667" y="106375"/>
                </a:lnTo>
                <a:lnTo>
                  <a:pt x="153239" y="97535"/>
                </a:lnTo>
                <a:lnTo>
                  <a:pt x="153874" y="95402"/>
                </a:lnTo>
                <a:lnTo>
                  <a:pt x="156287" y="896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75227" y="5913729"/>
            <a:ext cx="180340" cy="451484"/>
          </a:xfrm>
          <a:custGeom>
            <a:avLst/>
            <a:gdLst/>
            <a:ahLst/>
            <a:cxnLst/>
            <a:rect l="l" t="t" r="r" b="b"/>
            <a:pathLst>
              <a:path w="180339" h="451485">
                <a:moveTo>
                  <a:pt x="0" y="128625"/>
                </a:moveTo>
                <a:lnTo>
                  <a:pt x="6304" y="90606"/>
                </a:lnTo>
                <a:lnTo>
                  <a:pt x="33389" y="49077"/>
                </a:lnTo>
                <a:lnTo>
                  <a:pt x="90118" y="4205"/>
                </a:lnTo>
                <a:lnTo>
                  <a:pt x="124078" y="0"/>
                </a:lnTo>
                <a:lnTo>
                  <a:pt x="144361" y="7839"/>
                </a:lnTo>
                <a:lnTo>
                  <a:pt x="166923" y="42262"/>
                </a:lnTo>
                <a:lnTo>
                  <a:pt x="178825" y="96974"/>
                </a:lnTo>
                <a:lnTo>
                  <a:pt x="180006" y="131902"/>
                </a:lnTo>
                <a:lnTo>
                  <a:pt x="177829" y="166944"/>
                </a:lnTo>
                <a:lnTo>
                  <a:pt x="167913" y="239139"/>
                </a:lnTo>
                <a:lnTo>
                  <a:pt x="161162" y="276720"/>
                </a:lnTo>
                <a:lnTo>
                  <a:pt x="153840" y="314244"/>
                </a:lnTo>
                <a:lnTo>
                  <a:pt x="146303" y="351739"/>
                </a:lnTo>
                <a:lnTo>
                  <a:pt x="142029" y="373780"/>
                </a:lnTo>
                <a:lnTo>
                  <a:pt x="138207" y="395935"/>
                </a:lnTo>
                <a:lnTo>
                  <a:pt x="134623" y="418090"/>
                </a:lnTo>
                <a:lnTo>
                  <a:pt x="131063" y="440131"/>
                </a:lnTo>
                <a:lnTo>
                  <a:pt x="130766" y="451380"/>
                </a:lnTo>
                <a:lnTo>
                  <a:pt x="134778" y="450341"/>
                </a:lnTo>
                <a:lnTo>
                  <a:pt x="140743" y="443131"/>
                </a:lnTo>
                <a:lnTo>
                  <a:pt x="146303" y="4358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89575" y="6043879"/>
            <a:ext cx="114300" cy="321945"/>
          </a:xfrm>
          <a:custGeom>
            <a:avLst/>
            <a:gdLst/>
            <a:ahLst/>
            <a:cxnLst/>
            <a:rect l="l" t="t" r="r" b="b"/>
            <a:pathLst>
              <a:path w="114300" h="321945">
                <a:moveTo>
                  <a:pt x="4726" y="8534"/>
                </a:moveTo>
                <a:lnTo>
                  <a:pt x="3837" y="5486"/>
                </a:lnTo>
                <a:lnTo>
                  <a:pt x="3202" y="2743"/>
                </a:lnTo>
                <a:lnTo>
                  <a:pt x="2694" y="0"/>
                </a:lnTo>
                <a:lnTo>
                  <a:pt x="0" y="7234"/>
                </a:lnTo>
                <a:lnTo>
                  <a:pt x="1710" y="17183"/>
                </a:lnTo>
                <a:lnTo>
                  <a:pt x="5945" y="28675"/>
                </a:lnTo>
                <a:lnTo>
                  <a:pt x="10822" y="40538"/>
                </a:lnTo>
                <a:lnTo>
                  <a:pt x="18905" y="63093"/>
                </a:lnTo>
                <a:lnTo>
                  <a:pt x="26713" y="85877"/>
                </a:lnTo>
                <a:lnTo>
                  <a:pt x="34450" y="108775"/>
                </a:lnTo>
                <a:lnTo>
                  <a:pt x="42318" y="131673"/>
                </a:lnTo>
                <a:lnTo>
                  <a:pt x="51528" y="157967"/>
                </a:lnTo>
                <a:lnTo>
                  <a:pt x="60749" y="184289"/>
                </a:lnTo>
                <a:lnTo>
                  <a:pt x="69804" y="210669"/>
                </a:lnTo>
                <a:lnTo>
                  <a:pt x="78513" y="237134"/>
                </a:lnTo>
                <a:lnTo>
                  <a:pt x="84576" y="254407"/>
                </a:lnTo>
                <a:lnTo>
                  <a:pt x="91102" y="271538"/>
                </a:lnTo>
                <a:lnTo>
                  <a:pt x="97748" y="288612"/>
                </a:lnTo>
                <a:lnTo>
                  <a:pt x="104167" y="305714"/>
                </a:lnTo>
                <a:lnTo>
                  <a:pt x="108993" y="321563"/>
                </a:lnTo>
                <a:lnTo>
                  <a:pt x="112930" y="317601"/>
                </a:lnTo>
                <a:lnTo>
                  <a:pt x="114200" y="3185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77900" y="6237122"/>
            <a:ext cx="103505" cy="200025"/>
          </a:xfrm>
          <a:custGeom>
            <a:avLst/>
            <a:gdLst/>
            <a:ahLst/>
            <a:cxnLst/>
            <a:rect l="l" t="t" r="r" b="b"/>
            <a:pathLst>
              <a:path w="103504" h="200025">
                <a:moveTo>
                  <a:pt x="61511" y="0"/>
                </a:moveTo>
                <a:lnTo>
                  <a:pt x="22058" y="22040"/>
                </a:lnTo>
                <a:lnTo>
                  <a:pt x="805" y="55473"/>
                </a:lnTo>
                <a:lnTo>
                  <a:pt x="0" y="64798"/>
                </a:lnTo>
                <a:lnTo>
                  <a:pt x="1885" y="72923"/>
                </a:lnTo>
                <a:lnTo>
                  <a:pt x="34111" y="104546"/>
                </a:lnTo>
                <a:lnTo>
                  <a:pt x="58209" y="119176"/>
                </a:lnTo>
                <a:lnTo>
                  <a:pt x="68730" y="125549"/>
                </a:lnTo>
                <a:lnTo>
                  <a:pt x="79323" y="132206"/>
                </a:lnTo>
                <a:lnTo>
                  <a:pt x="89392" y="139665"/>
                </a:lnTo>
                <a:lnTo>
                  <a:pt x="98341" y="148437"/>
                </a:lnTo>
                <a:lnTo>
                  <a:pt x="103356" y="157533"/>
                </a:lnTo>
                <a:lnTo>
                  <a:pt x="102453" y="165430"/>
                </a:lnTo>
                <a:lnTo>
                  <a:pt x="61833" y="190152"/>
                </a:lnTo>
                <a:lnTo>
                  <a:pt x="52621" y="193243"/>
                </a:lnTo>
                <a:lnTo>
                  <a:pt x="43477" y="196595"/>
                </a:lnTo>
                <a:lnTo>
                  <a:pt x="40810" y="197815"/>
                </a:lnTo>
                <a:lnTo>
                  <a:pt x="34968" y="1996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04917" y="5923788"/>
            <a:ext cx="212090" cy="426720"/>
          </a:xfrm>
          <a:custGeom>
            <a:avLst/>
            <a:gdLst/>
            <a:ahLst/>
            <a:cxnLst/>
            <a:rect l="l" t="t" r="r" b="b"/>
            <a:pathLst>
              <a:path w="212089" h="426720">
                <a:moveTo>
                  <a:pt x="10668" y="17068"/>
                </a:moveTo>
                <a:lnTo>
                  <a:pt x="4826" y="7924"/>
                </a:lnTo>
                <a:lnTo>
                  <a:pt x="3302" y="5791"/>
                </a:lnTo>
                <a:lnTo>
                  <a:pt x="0" y="0"/>
                </a:lnTo>
                <a:lnTo>
                  <a:pt x="2801" y="13011"/>
                </a:lnTo>
                <a:lnTo>
                  <a:pt x="5842" y="25679"/>
                </a:lnTo>
                <a:lnTo>
                  <a:pt x="9072" y="38233"/>
                </a:lnTo>
                <a:lnTo>
                  <a:pt x="12446" y="50901"/>
                </a:lnTo>
                <a:lnTo>
                  <a:pt x="18287" y="78028"/>
                </a:lnTo>
                <a:lnTo>
                  <a:pt x="22034" y="105384"/>
                </a:lnTo>
                <a:lnTo>
                  <a:pt x="25019" y="132854"/>
                </a:lnTo>
                <a:lnTo>
                  <a:pt x="28575" y="160324"/>
                </a:lnTo>
                <a:lnTo>
                  <a:pt x="36909" y="226809"/>
                </a:lnTo>
                <a:lnTo>
                  <a:pt x="43815" y="293522"/>
                </a:lnTo>
                <a:lnTo>
                  <a:pt x="44958" y="360045"/>
                </a:lnTo>
                <a:lnTo>
                  <a:pt x="48029" y="399135"/>
                </a:lnTo>
                <a:lnTo>
                  <a:pt x="56387" y="423367"/>
                </a:lnTo>
                <a:lnTo>
                  <a:pt x="62402" y="426267"/>
                </a:lnTo>
                <a:lnTo>
                  <a:pt x="70215" y="426681"/>
                </a:lnTo>
                <a:lnTo>
                  <a:pt x="78194" y="425896"/>
                </a:lnTo>
                <a:lnTo>
                  <a:pt x="120981" y="417352"/>
                </a:lnTo>
                <a:lnTo>
                  <a:pt x="161337" y="396468"/>
                </a:lnTo>
                <a:lnTo>
                  <a:pt x="198114" y="358659"/>
                </a:lnTo>
                <a:lnTo>
                  <a:pt x="211849" y="322549"/>
                </a:lnTo>
                <a:lnTo>
                  <a:pt x="210312" y="303580"/>
                </a:lnTo>
                <a:lnTo>
                  <a:pt x="181165" y="268452"/>
                </a:lnTo>
                <a:lnTo>
                  <a:pt x="138303" y="249326"/>
                </a:lnTo>
                <a:lnTo>
                  <a:pt x="101923" y="240539"/>
                </a:lnTo>
                <a:lnTo>
                  <a:pt x="89535" y="2386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26422" y="6181344"/>
            <a:ext cx="163830" cy="179705"/>
          </a:xfrm>
          <a:custGeom>
            <a:avLst/>
            <a:gdLst/>
            <a:ahLst/>
            <a:cxnLst/>
            <a:rect l="l" t="t" r="r" b="b"/>
            <a:pathLst>
              <a:path w="163829" h="179704">
                <a:moveTo>
                  <a:pt x="77783" y="53339"/>
                </a:moveTo>
                <a:lnTo>
                  <a:pt x="76136" y="45029"/>
                </a:lnTo>
                <a:lnTo>
                  <a:pt x="73560" y="37833"/>
                </a:lnTo>
                <a:lnTo>
                  <a:pt x="70175" y="30922"/>
                </a:lnTo>
                <a:lnTo>
                  <a:pt x="66099" y="23469"/>
                </a:lnTo>
                <a:lnTo>
                  <a:pt x="62251" y="16373"/>
                </a:lnTo>
                <a:lnTo>
                  <a:pt x="57034" y="8534"/>
                </a:lnTo>
                <a:lnTo>
                  <a:pt x="50508" y="2295"/>
                </a:lnTo>
                <a:lnTo>
                  <a:pt x="42731" y="0"/>
                </a:lnTo>
                <a:lnTo>
                  <a:pt x="30093" y="4786"/>
                </a:lnTo>
                <a:lnTo>
                  <a:pt x="8822" y="40233"/>
                </a:lnTo>
                <a:lnTo>
                  <a:pt x="59" y="86067"/>
                </a:lnTo>
                <a:lnTo>
                  <a:pt x="0" y="109799"/>
                </a:lnTo>
                <a:lnTo>
                  <a:pt x="2726" y="132587"/>
                </a:lnTo>
                <a:lnTo>
                  <a:pt x="6604" y="146989"/>
                </a:lnTo>
                <a:lnTo>
                  <a:pt x="13077" y="161391"/>
                </a:lnTo>
                <a:lnTo>
                  <a:pt x="22693" y="173050"/>
                </a:lnTo>
                <a:lnTo>
                  <a:pt x="36000" y="179222"/>
                </a:lnTo>
                <a:lnTo>
                  <a:pt x="47547" y="178036"/>
                </a:lnTo>
                <a:lnTo>
                  <a:pt x="77839" y="134888"/>
                </a:lnTo>
                <a:lnTo>
                  <a:pt x="91999" y="98226"/>
                </a:lnTo>
                <a:lnTo>
                  <a:pt x="98484" y="79552"/>
                </a:lnTo>
                <a:lnTo>
                  <a:pt x="102675" y="68884"/>
                </a:lnTo>
                <a:lnTo>
                  <a:pt x="103945" y="65227"/>
                </a:lnTo>
                <a:lnTo>
                  <a:pt x="111819" y="61569"/>
                </a:lnTo>
                <a:lnTo>
                  <a:pt x="116375" y="72161"/>
                </a:lnTo>
                <a:lnTo>
                  <a:pt x="121027" y="82524"/>
                </a:lnTo>
                <a:lnTo>
                  <a:pt x="144093" y="122148"/>
                </a:lnTo>
                <a:lnTo>
                  <a:pt x="151933" y="128311"/>
                </a:lnTo>
                <a:lnTo>
                  <a:pt x="163381" y="133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15711" y="6143244"/>
            <a:ext cx="107314" cy="192405"/>
          </a:xfrm>
          <a:custGeom>
            <a:avLst/>
            <a:gdLst/>
            <a:ahLst/>
            <a:cxnLst/>
            <a:rect l="l" t="t" r="r" b="b"/>
            <a:pathLst>
              <a:path w="107314" h="192404">
                <a:moveTo>
                  <a:pt x="62229" y="0"/>
                </a:moveTo>
                <a:lnTo>
                  <a:pt x="20447" y="26517"/>
                </a:lnTo>
                <a:lnTo>
                  <a:pt x="4413" y="64388"/>
                </a:lnTo>
                <a:lnTo>
                  <a:pt x="0" y="105460"/>
                </a:lnTo>
                <a:lnTo>
                  <a:pt x="1652" y="126230"/>
                </a:lnTo>
                <a:lnTo>
                  <a:pt x="15198" y="162510"/>
                </a:lnTo>
                <a:lnTo>
                  <a:pt x="57864" y="192252"/>
                </a:lnTo>
                <a:lnTo>
                  <a:pt x="74733" y="191338"/>
                </a:lnTo>
                <a:lnTo>
                  <a:pt x="91186" y="185623"/>
                </a:lnTo>
                <a:lnTo>
                  <a:pt x="96647" y="181965"/>
                </a:lnTo>
                <a:lnTo>
                  <a:pt x="101853" y="178003"/>
                </a:lnTo>
                <a:lnTo>
                  <a:pt x="107314" y="1740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86029" y="6041745"/>
            <a:ext cx="208279" cy="320040"/>
          </a:xfrm>
          <a:custGeom>
            <a:avLst/>
            <a:gdLst/>
            <a:ahLst/>
            <a:cxnLst/>
            <a:rect l="l" t="t" r="r" b="b"/>
            <a:pathLst>
              <a:path w="208279" h="320039">
                <a:moveTo>
                  <a:pt x="4054" y="0"/>
                </a:moveTo>
                <a:lnTo>
                  <a:pt x="2385" y="15120"/>
                </a:lnTo>
                <a:lnTo>
                  <a:pt x="894" y="29756"/>
                </a:lnTo>
                <a:lnTo>
                  <a:pt x="0" y="44448"/>
                </a:lnTo>
                <a:lnTo>
                  <a:pt x="117" y="59740"/>
                </a:lnTo>
                <a:lnTo>
                  <a:pt x="2041" y="87529"/>
                </a:lnTo>
                <a:lnTo>
                  <a:pt x="4752" y="115176"/>
                </a:lnTo>
                <a:lnTo>
                  <a:pt x="7653" y="142765"/>
                </a:lnTo>
                <a:lnTo>
                  <a:pt x="10150" y="170383"/>
                </a:lnTo>
                <a:lnTo>
                  <a:pt x="11626" y="194529"/>
                </a:lnTo>
                <a:lnTo>
                  <a:pt x="12721" y="218846"/>
                </a:lnTo>
                <a:lnTo>
                  <a:pt x="13293" y="243163"/>
                </a:lnTo>
                <a:lnTo>
                  <a:pt x="13198" y="267309"/>
                </a:lnTo>
                <a:lnTo>
                  <a:pt x="12563" y="279806"/>
                </a:lnTo>
                <a:lnTo>
                  <a:pt x="12309" y="282854"/>
                </a:lnTo>
                <a:lnTo>
                  <a:pt x="13198" y="290779"/>
                </a:lnTo>
                <a:lnTo>
                  <a:pt x="25042" y="281287"/>
                </a:lnTo>
                <a:lnTo>
                  <a:pt x="34137" y="269709"/>
                </a:lnTo>
                <a:lnTo>
                  <a:pt x="41969" y="256703"/>
                </a:lnTo>
                <a:lnTo>
                  <a:pt x="50028" y="242925"/>
                </a:lnTo>
                <a:lnTo>
                  <a:pt x="62537" y="222646"/>
                </a:lnTo>
                <a:lnTo>
                  <a:pt x="74856" y="202082"/>
                </a:lnTo>
                <a:lnTo>
                  <a:pt x="86889" y="181289"/>
                </a:lnTo>
                <a:lnTo>
                  <a:pt x="98542" y="160324"/>
                </a:lnTo>
                <a:lnTo>
                  <a:pt x="105032" y="148690"/>
                </a:lnTo>
                <a:lnTo>
                  <a:pt x="111797" y="136055"/>
                </a:lnTo>
                <a:lnTo>
                  <a:pt x="117490" y="122905"/>
                </a:lnTo>
                <a:lnTo>
                  <a:pt x="120767" y="109727"/>
                </a:lnTo>
                <a:lnTo>
                  <a:pt x="120513" y="107594"/>
                </a:lnTo>
                <a:lnTo>
                  <a:pt x="120132" y="105155"/>
                </a:lnTo>
                <a:lnTo>
                  <a:pt x="119878" y="103022"/>
                </a:lnTo>
                <a:lnTo>
                  <a:pt x="99554" y="135726"/>
                </a:lnTo>
                <a:lnTo>
                  <a:pt x="84000" y="189014"/>
                </a:lnTo>
                <a:lnTo>
                  <a:pt x="80254" y="231038"/>
                </a:lnTo>
                <a:lnTo>
                  <a:pt x="81615" y="251993"/>
                </a:lnTo>
                <a:lnTo>
                  <a:pt x="96863" y="290702"/>
                </a:lnTo>
                <a:lnTo>
                  <a:pt x="141277" y="317068"/>
                </a:lnTo>
                <a:lnTo>
                  <a:pt x="172329" y="319735"/>
                </a:lnTo>
                <a:lnTo>
                  <a:pt x="183814" y="318287"/>
                </a:lnTo>
                <a:lnTo>
                  <a:pt x="192490" y="316839"/>
                </a:lnTo>
                <a:lnTo>
                  <a:pt x="199975" y="314934"/>
                </a:lnTo>
                <a:lnTo>
                  <a:pt x="207889" y="3121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58204" y="6219139"/>
            <a:ext cx="29845" cy="132080"/>
          </a:xfrm>
          <a:custGeom>
            <a:avLst/>
            <a:gdLst/>
            <a:ahLst/>
            <a:cxnLst/>
            <a:rect l="l" t="t" r="r" b="b"/>
            <a:pathLst>
              <a:path w="29845" h="132079">
                <a:moveTo>
                  <a:pt x="0" y="0"/>
                </a:moveTo>
                <a:lnTo>
                  <a:pt x="6560" y="6162"/>
                </a:lnTo>
                <a:lnTo>
                  <a:pt x="10287" y="13411"/>
                </a:lnTo>
                <a:lnTo>
                  <a:pt x="12680" y="22031"/>
                </a:lnTo>
                <a:lnTo>
                  <a:pt x="15240" y="32308"/>
                </a:lnTo>
                <a:lnTo>
                  <a:pt x="19135" y="47515"/>
                </a:lnTo>
                <a:lnTo>
                  <a:pt x="26797" y="94792"/>
                </a:lnTo>
                <a:lnTo>
                  <a:pt x="27876" y="113233"/>
                </a:lnTo>
                <a:lnTo>
                  <a:pt x="28440" y="122396"/>
                </a:lnTo>
                <a:lnTo>
                  <a:pt x="29337" y="1316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30024" y="6048346"/>
            <a:ext cx="17145" cy="45085"/>
          </a:xfrm>
          <a:custGeom>
            <a:avLst/>
            <a:gdLst/>
            <a:ahLst/>
            <a:cxnLst/>
            <a:rect l="l" t="t" r="r" b="b"/>
            <a:pathLst>
              <a:path w="17145" h="45085">
                <a:moveTo>
                  <a:pt x="16877" y="1019"/>
                </a:moveTo>
                <a:lnTo>
                  <a:pt x="6869" y="0"/>
                </a:lnTo>
                <a:lnTo>
                  <a:pt x="1494" y="2238"/>
                </a:lnTo>
                <a:lnTo>
                  <a:pt x="0" y="8134"/>
                </a:lnTo>
                <a:lnTo>
                  <a:pt x="1637" y="18087"/>
                </a:lnTo>
                <a:lnTo>
                  <a:pt x="3857" y="27074"/>
                </a:lnTo>
                <a:lnTo>
                  <a:pt x="5875" y="33747"/>
                </a:lnTo>
                <a:lnTo>
                  <a:pt x="8441" y="39219"/>
                </a:lnTo>
                <a:lnTo>
                  <a:pt x="12305" y="446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66409" y="6094476"/>
            <a:ext cx="200660" cy="269240"/>
          </a:xfrm>
          <a:custGeom>
            <a:avLst/>
            <a:gdLst/>
            <a:ahLst/>
            <a:cxnLst/>
            <a:rect l="l" t="t" r="r" b="b"/>
            <a:pathLst>
              <a:path w="200660" h="269239">
                <a:moveTo>
                  <a:pt x="0" y="259994"/>
                </a:moveTo>
                <a:lnTo>
                  <a:pt x="1524" y="263347"/>
                </a:lnTo>
                <a:lnTo>
                  <a:pt x="2793" y="266090"/>
                </a:lnTo>
                <a:lnTo>
                  <a:pt x="4317" y="269138"/>
                </a:lnTo>
                <a:lnTo>
                  <a:pt x="7929" y="254403"/>
                </a:lnTo>
                <a:lnTo>
                  <a:pt x="11207" y="239496"/>
                </a:lnTo>
                <a:lnTo>
                  <a:pt x="14533" y="224475"/>
                </a:lnTo>
                <a:lnTo>
                  <a:pt x="29940" y="167411"/>
                </a:lnTo>
                <a:lnTo>
                  <a:pt x="46354" y="126796"/>
                </a:lnTo>
                <a:lnTo>
                  <a:pt x="68982" y="111194"/>
                </a:lnTo>
                <a:lnTo>
                  <a:pt x="78612" y="117652"/>
                </a:lnTo>
                <a:lnTo>
                  <a:pt x="90576" y="131302"/>
                </a:lnTo>
                <a:lnTo>
                  <a:pt x="101076" y="146380"/>
                </a:lnTo>
                <a:lnTo>
                  <a:pt x="111170" y="161801"/>
                </a:lnTo>
                <a:lnTo>
                  <a:pt x="121919" y="176479"/>
                </a:lnTo>
                <a:lnTo>
                  <a:pt x="129464" y="186028"/>
                </a:lnTo>
                <a:lnTo>
                  <a:pt x="138937" y="197319"/>
                </a:lnTo>
                <a:lnTo>
                  <a:pt x="149744" y="206954"/>
                </a:lnTo>
                <a:lnTo>
                  <a:pt x="161289" y="211531"/>
                </a:lnTo>
                <a:lnTo>
                  <a:pt x="169485" y="207754"/>
                </a:lnTo>
                <a:lnTo>
                  <a:pt x="178970" y="158405"/>
                </a:lnTo>
                <a:lnTo>
                  <a:pt x="179772" y="117914"/>
                </a:lnTo>
                <a:lnTo>
                  <a:pt x="179577" y="97840"/>
                </a:lnTo>
                <a:lnTo>
                  <a:pt x="179528" y="79557"/>
                </a:lnTo>
                <a:lnTo>
                  <a:pt x="187832" y="24993"/>
                </a:lnTo>
                <a:lnTo>
                  <a:pt x="197209" y="5276"/>
                </a:lnTo>
                <a:lnTo>
                  <a:pt x="20053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79049" y="6011570"/>
            <a:ext cx="34290" cy="332740"/>
          </a:xfrm>
          <a:custGeom>
            <a:avLst/>
            <a:gdLst/>
            <a:ahLst/>
            <a:cxnLst/>
            <a:rect l="l" t="t" r="r" b="b"/>
            <a:pathLst>
              <a:path w="34289" h="332739">
                <a:moveTo>
                  <a:pt x="4732" y="0"/>
                </a:moveTo>
                <a:lnTo>
                  <a:pt x="4558" y="13244"/>
                </a:lnTo>
                <a:lnTo>
                  <a:pt x="3240" y="26174"/>
                </a:lnTo>
                <a:lnTo>
                  <a:pt x="1589" y="39047"/>
                </a:lnTo>
                <a:lnTo>
                  <a:pt x="414" y="52120"/>
                </a:lnTo>
                <a:lnTo>
                  <a:pt x="1097" y="109385"/>
                </a:lnTo>
                <a:lnTo>
                  <a:pt x="5875" y="166420"/>
                </a:lnTo>
                <a:lnTo>
                  <a:pt x="13400" y="228866"/>
                </a:lnTo>
                <a:lnTo>
                  <a:pt x="23020" y="291084"/>
                </a:lnTo>
                <a:lnTo>
                  <a:pt x="32539" y="332360"/>
                </a:lnTo>
                <a:lnTo>
                  <a:pt x="33942" y="3297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96040" y="6137452"/>
            <a:ext cx="355600" cy="222885"/>
          </a:xfrm>
          <a:custGeom>
            <a:avLst/>
            <a:gdLst/>
            <a:ahLst/>
            <a:cxnLst/>
            <a:rect l="l" t="t" r="r" b="b"/>
            <a:pathLst>
              <a:path w="355600" h="222885">
                <a:moveTo>
                  <a:pt x="5445" y="84734"/>
                </a:moveTo>
                <a:lnTo>
                  <a:pt x="0" y="75514"/>
                </a:lnTo>
                <a:lnTo>
                  <a:pt x="2270" y="70865"/>
                </a:lnTo>
                <a:lnTo>
                  <a:pt x="10445" y="68275"/>
                </a:lnTo>
                <a:lnTo>
                  <a:pt x="22717" y="65227"/>
                </a:lnTo>
                <a:lnTo>
                  <a:pt x="43396" y="59802"/>
                </a:lnTo>
                <a:lnTo>
                  <a:pt x="85135" y="51125"/>
                </a:lnTo>
                <a:lnTo>
                  <a:pt x="134338" y="42300"/>
                </a:lnTo>
                <a:lnTo>
                  <a:pt x="162671" y="37414"/>
                </a:lnTo>
                <a:lnTo>
                  <a:pt x="191004" y="32413"/>
                </a:lnTo>
                <a:lnTo>
                  <a:pt x="219313" y="27127"/>
                </a:lnTo>
                <a:lnTo>
                  <a:pt x="214713" y="37157"/>
                </a:lnTo>
                <a:lnTo>
                  <a:pt x="209661" y="47472"/>
                </a:lnTo>
                <a:lnTo>
                  <a:pt x="204418" y="57902"/>
                </a:lnTo>
                <a:lnTo>
                  <a:pt x="199247" y="68275"/>
                </a:lnTo>
                <a:lnTo>
                  <a:pt x="183181" y="120776"/>
                </a:lnTo>
                <a:lnTo>
                  <a:pt x="185785" y="175564"/>
                </a:lnTo>
                <a:lnTo>
                  <a:pt x="214677" y="214541"/>
                </a:lnTo>
                <a:lnTo>
                  <a:pt x="237327" y="222413"/>
                </a:lnTo>
                <a:lnTo>
                  <a:pt x="263001" y="221284"/>
                </a:lnTo>
                <a:lnTo>
                  <a:pt x="298166" y="206597"/>
                </a:lnTo>
                <a:lnTo>
                  <a:pt x="327247" y="180365"/>
                </a:lnTo>
                <a:lnTo>
                  <a:pt x="347350" y="146704"/>
                </a:lnTo>
                <a:lnTo>
                  <a:pt x="355584" y="109727"/>
                </a:lnTo>
                <a:lnTo>
                  <a:pt x="352488" y="84158"/>
                </a:lnTo>
                <a:lnTo>
                  <a:pt x="326723" y="42048"/>
                </a:lnTo>
                <a:lnTo>
                  <a:pt x="285938" y="14230"/>
                </a:lnTo>
                <a:lnTo>
                  <a:pt x="239563" y="1733"/>
                </a:lnTo>
                <a:lnTo>
                  <a:pt x="215376" y="0"/>
                </a:lnTo>
                <a:lnTo>
                  <a:pt x="202257" y="171"/>
                </a:lnTo>
                <a:lnTo>
                  <a:pt x="190817" y="1600"/>
                </a:lnTo>
                <a:lnTo>
                  <a:pt x="179782" y="4286"/>
                </a:lnTo>
                <a:lnTo>
                  <a:pt x="167878" y="82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99985" y="5735554"/>
            <a:ext cx="284480" cy="472440"/>
          </a:xfrm>
          <a:custGeom>
            <a:avLst/>
            <a:gdLst/>
            <a:ahLst/>
            <a:cxnLst/>
            <a:rect l="l" t="t" r="r" b="b"/>
            <a:pathLst>
              <a:path w="284479" h="472439">
                <a:moveTo>
                  <a:pt x="41529" y="123615"/>
                </a:moveTo>
                <a:lnTo>
                  <a:pt x="49784" y="77285"/>
                </a:lnTo>
                <a:lnTo>
                  <a:pt x="79501" y="33318"/>
                </a:lnTo>
                <a:lnTo>
                  <a:pt x="122936" y="3524"/>
                </a:lnTo>
                <a:lnTo>
                  <a:pt x="137017" y="0"/>
                </a:lnTo>
                <a:lnTo>
                  <a:pt x="150622" y="19"/>
                </a:lnTo>
                <a:lnTo>
                  <a:pt x="192057" y="17025"/>
                </a:lnTo>
                <a:lnTo>
                  <a:pt x="229616" y="52901"/>
                </a:lnTo>
                <a:lnTo>
                  <a:pt x="266652" y="114052"/>
                </a:lnTo>
                <a:lnTo>
                  <a:pt x="283210" y="183661"/>
                </a:lnTo>
                <a:lnTo>
                  <a:pt x="283970" y="209107"/>
                </a:lnTo>
                <a:lnTo>
                  <a:pt x="282051" y="233381"/>
                </a:lnTo>
                <a:lnTo>
                  <a:pt x="270129" y="281501"/>
                </a:lnTo>
                <a:lnTo>
                  <a:pt x="246268" y="333194"/>
                </a:lnTo>
                <a:lnTo>
                  <a:pt x="219837" y="378428"/>
                </a:lnTo>
                <a:lnTo>
                  <a:pt x="192232" y="416818"/>
                </a:lnTo>
                <a:lnTo>
                  <a:pt x="161925" y="443350"/>
                </a:lnTo>
                <a:lnTo>
                  <a:pt x="126438" y="462124"/>
                </a:lnTo>
                <a:lnTo>
                  <a:pt x="90074" y="472059"/>
                </a:lnTo>
                <a:lnTo>
                  <a:pt x="67405" y="471468"/>
                </a:lnTo>
                <a:lnTo>
                  <a:pt x="28067" y="448227"/>
                </a:lnTo>
                <a:lnTo>
                  <a:pt x="5508" y="406165"/>
                </a:lnTo>
                <a:lnTo>
                  <a:pt x="0" y="358616"/>
                </a:lnTo>
                <a:lnTo>
                  <a:pt x="2921" y="342452"/>
                </a:lnTo>
                <a:lnTo>
                  <a:pt x="28067" y="300704"/>
                </a:lnTo>
                <a:lnTo>
                  <a:pt x="64035" y="282487"/>
                </a:lnTo>
                <a:lnTo>
                  <a:pt x="113220" y="272700"/>
                </a:lnTo>
                <a:lnTo>
                  <a:pt x="173247" y="280225"/>
                </a:lnTo>
                <a:lnTo>
                  <a:pt x="206180" y="310286"/>
                </a:lnTo>
                <a:lnTo>
                  <a:pt x="213360" y="3177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40854" y="5788152"/>
            <a:ext cx="233045" cy="396875"/>
          </a:xfrm>
          <a:custGeom>
            <a:avLst/>
            <a:gdLst/>
            <a:ahLst/>
            <a:cxnLst/>
            <a:rect l="l" t="t" r="r" b="b"/>
            <a:pathLst>
              <a:path w="233045" h="396875">
                <a:moveTo>
                  <a:pt x="0" y="3352"/>
                </a:moveTo>
                <a:lnTo>
                  <a:pt x="10032" y="0"/>
                </a:lnTo>
                <a:lnTo>
                  <a:pt x="8127" y="2438"/>
                </a:lnTo>
                <a:lnTo>
                  <a:pt x="18542" y="4876"/>
                </a:lnTo>
                <a:lnTo>
                  <a:pt x="73781" y="13149"/>
                </a:lnTo>
                <a:lnTo>
                  <a:pt x="114301" y="16459"/>
                </a:lnTo>
                <a:lnTo>
                  <a:pt x="158533" y="18364"/>
                </a:lnTo>
                <a:lnTo>
                  <a:pt x="180721" y="19202"/>
                </a:lnTo>
                <a:lnTo>
                  <a:pt x="192279" y="19740"/>
                </a:lnTo>
                <a:lnTo>
                  <a:pt x="203946" y="20307"/>
                </a:lnTo>
                <a:lnTo>
                  <a:pt x="215493" y="21388"/>
                </a:lnTo>
                <a:lnTo>
                  <a:pt x="226695" y="23469"/>
                </a:lnTo>
                <a:lnTo>
                  <a:pt x="228853" y="24688"/>
                </a:lnTo>
                <a:lnTo>
                  <a:pt x="230631" y="25298"/>
                </a:lnTo>
                <a:lnTo>
                  <a:pt x="204216" y="31394"/>
                </a:lnTo>
                <a:lnTo>
                  <a:pt x="190859" y="30599"/>
                </a:lnTo>
                <a:lnTo>
                  <a:pt x="177752" y="28917"/>
                </a:lnTo>
                <a:lnTo>
                  <a:pt x="164764" y="26722"/>
                </a:lnTo>
                <a:lnTo>
                  <a:pt x="151765" y="24384"/>
                </a:lnTo>
                <a:lnTo>
                  <a:pt x="139910" y="21669"/>
                </a:lnTo>
                <a:lnTo>
                  <a:pt x="125317" y="18669"/>
                </a:lnTo>
                <a:lnTo>
                  <a:pt x="111152" y="18297"/>
                </a:lnTo>
                <a:lnTo>
                  <a:pt x="100584" y="23469"/>
                </a:lnTo>
                <a:lnTo>
                  <a:pt x="96438" y="32932"/>
                </a:lnTo>
                <a:lnTo>
                  <a:pt x="95900" y="44767"/>
                </a:lnTo>
                <a:lnTo>
                  <a:pt x="97387" y="56773"/>
                </a:lnTo>
                <a:lnTo>
                  <a:pt x="99314" y="66751"/>
                </a:lnTo>
                <a:lnTo>
                  <a:pt x="106287" y="96988"/>
                </a:lnTo>
                <a:lnTo>
                  <a:pt x="115379" y="126911"/>
                </a:lnTo>
                <a:lnTo>
                  <a:pt x="125424" y="156548"/>
                </a:lnTo>
                <a:lnTo>
                  <a:pt x="135254" y="185928"/>
                </a:lnTo>
                <a:lnTo>
                  <a:pt x="146284" y="220632"/>
                </a:lnTo>
                <a:lnTo>
                  <a:pt x="155575" y="255765"/>
                </a:lnTo>
                <a:lnTo>
                  <a:pt x="161722" y="291412"/>
                </a:lnTo>
                <a:lnTo>
                  <a:pt x="163322" y="327660"/>
                </a:lnTo>
                <a:lnTo>
                  <a:pt x="159906" y="350948"/>
                </a:lnTo>
                <a:lnTo>
                  <a:pt x="150764" y="370636"/>
                </a:lnTo>
                <a:lnTo>
                  <a:pt x="135550" y="385524"/>
                </a:lnTo>
                <a:lnTo>
                  <a:pt x="113919" y="394411"/>
                </a:lnTo>
                <a:lnTo>
                  <a:pt x="93313" y="396578"/>
                </a:lnTo>
                <a:lnTo>
                  <a:pt x="71659" y="395287"/>
                </a:lnTo>
                <a:lnTo>
                  <a:pt x="50339" y="391196"/>
                </a:lnTo>
                <a:lnTo>
                  <a:pt x="30734" y="384962"/>
                </a:lnTo>
                <a:lnTo>
                  <a:pt x="21336" y="381304"/>
                </a:lnTo>
                <a:lnTo>
                  <a:pt x="16128" y="374599"/>
                </a:lnTo>
                <a:lnTo>
                  <a:pt x="12446" y="3715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86956" y="6228811"/>
            <a:ext cx="799465" cy="45085"/>
          </a:xfrm>
          <a:custGeom>
            <a:avLst/>
            <a:gdLst/>
            <a:ahLst/>
            <a:cxnLst/>
            <a:rect l="l" t="t" r="r" b="b"/>
            <a:pathLst>
              <a:path w="799465" h="45085">
                <a:moveTo>
                  <a:pt x="42672" y="21721"/>
                </a:moveTo>
                <a:lnTo>
                  <a:pt x="31593" y="18797"/>
                </a:lnTo>
                <a:lnTo>
                  <a:pt x="20526" y="15930"/>
                </a:lnTo>
                <a:lnTo>
                  <a:pt x="9864" y="13063"/>
                </a:lnTo>
                <a:lnTo>
                  <a:pt x="60705" y="29341"/>
                </a:lnTo>
                <a:lnTo>
                  <a:pt x="104128" y="34923"/>
                </a:lnTo>
                <a:lnTo>
                  <a:pt x="147954" y="38561"/>
                </a:lnTo>
                <a:lnTo>
                  <a:pt x="191972" y="40486"/>
                </a:lnTo>
                <a:lnTo>
                  <a:pt x="235966" y="40924"/>
                </a:lnTo>
                <a:lnTo>
                  <a:pt x="284659" y="39906"/>
                </a:lnTo>
                <a:lnTo>
                  <a:pt x="333222" y="37637"/>
                </a:lnTo>
                <a:lnTo>
                  <a:pt x="381686" y="34376"/>
                </a:lnTo>
                <a:lnTo>
                  <a:pt x="430081" y="30386"/>
                </a:lnTo>
                <a:lnTo>
                  <a:pt x="478438" y="25926"/>
                </a:lnTo>
                <a:lnTo>
                  <a:pt x="526786" y="21258"/>
                </a:lnTo>
                <a:lnTo>
                  <a:pt x="575156" y="16643"/>
                </a:lnTo>
                <a:lnTo>
                  <a:pt x="623579" y="12342"/>
                </a:lnTo>
                <a:lnTo>
                  <a:pt x="672084" y="8615"/>
                </a:lnTo>
                <a:lnTo>
                  <a:pt x="696489" y="5400"/>
                </a:lnTo>
                <a:lnTo>
                  <a:pt x="730361" y="1185"/>
                </a:lnTo>
                <a:lnTo>
                  <a:pt x="764113" y="0"/>
                </a:lnTo>
                <a:lnTo>
                  <a:pt x="788162" y="5872"/>
                </a:lnTo>
                <a:lnTo>
                  <a:pt x="796798" y="10139"/>
                </a:lnTo>
                <a:lnTo>
                  <a:pt x="799465" y="11968"/>
                </a:lnTo>
                <a:lnTo>
                  <a:pt x="797051" y="19892"/>
                </a:lnTo>
                <a:lnTo>
                  <a:pt x="786499" y="26965"/>
                </a:lnTo>
                <a:lnTo>
                  <a:pt x="776065" y="33266"/>
                </a:lnTo>
                <a:lnTo>
                  <a:pt x="765298" y="39052"/>
                </a:lnTo>
                <a:lnTo>
                  <a:pt x="753745" y="445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95239" y="6373267"/>
            <a:ext cx="294640" cy="364490"/>
          </a:xfrm>
          <a:custGeom>
            <a:avLst/>
            <a:gdLst/>
            <a:ahLst/>
            <a:cxnLst/>
            <a:rect l="l" t="t" r="r" b="b"/>
            <a:pathLst>
              <a:path w="294640" h="364490">
                <a:moveTo>
                  <a:pt x="137715" y="31189"/>
                </a:moveTo>
                <a:lnTo>
                  <a:pt x="173323" y="6500"/>
                </a:lnTo>
                <a:lnTo>
                  <a:pt x="211605" y="0"/>
                </a:lnTo>
                <a:lnTo>
                  <a:pt x="224678" y="2195"/>
                </a:lnTo>
                <a:lnTo>
                  <a:pt x="261371" y="23345"/>
                </a:lnTo>
                <a:lnTo>
                  <a:pt x="286178" y="64108"/>
                </a:lnTo>
                <a:lnTo>
                  <a:pt x="294465" y="118324"/>
                </a:lnTo>
                <a:lnTo>
                  <a:pt x="291036" y="145675"/>
                </a:lnTo>
                <a:lnTo>
                  <a:pt x="270515" y="208421"/>
                </a:lnTo>
                <a:lnTo>
                  <a:pt x="252412" y="242416"/>
                </a:lnTo>
                <a:lnTo>
                  <a:pt x="230427" y="273896"/>
                </a:lnTo>
                <a:lnTo>
                  <a:pt x="205025" y="302461"/>
                </a:lnTo>
                <a:lnTo>
                  <a:pt x="147018" y="347076"/>
                </a:lnTo>
                <a:lnTo>
                  <a:pt x="77390" y="364031"/>
                </a:lnTo>
                <a:lnTo>
                  <a:pt x="61358" y="361869"/>
                </a:lnTo>
                <a:lnTo>
                  <a:pt x="20621" y="338123"/>
                </a:lnTo>
                <a:lnTo>
                  <a:pt x="0" y="292936"/>
                </a:lnTo>
                <a:lnTo>
                  <a:pt x="172" y="267742"/>
                </a:lnTo>
                <a:lnTo>
                  <a:pt x="13521" y="231871"/>
                </a:lnTo>
                <a:lnTo>
                  <a:pt x="41703" y="204011"/>
                </a:lnTo>
                <a:lnTo>
                  <a:pt x="86153" y="202182"/>
                </a:lnTo>
                <a:lnTo>
                  <a:pt x="119532" y="222284"/>
                </a:lnTo>
                <a:lnTo>
                  <a:pt x="132508" y="239063"/>
                </a:lnTo>
                <a:lnTo>
                  <a:pt x="133778" y="241501"/>
                </a:lnTo>
                <a:lnTo>
                  <a:pt x="139239" y="2439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63079" y="6442557"/>
            <a:ext cx="217170" cy="240665"/>
          </a:xfrm>
          <a:custGeom>
            <a:avLst/>
            <a:gdLst/>
            <a:ahLst/>
            <a:cxnLst/>
            <a:rect l="l" t="t" r="r" b="b"/>
            <a:pathLst>
              <a:path w="217170" h="240665">
                <a:moveTo>
                  <a:pt x="0" y="22250"/>
                </a:moveTo>
                <a:lnTo>
                  <a:pt x="4105" y="16263"/>
                </a:lnTo>
                <a:lnTo>
                  <a:pt x="7794" y="12306"/>
                </a:lnTo>
                <a:lnTo>
                  <a:pt x="13841" y="10806"/>
                </a:lnTo>
                <a:lnTo>
                  <a:pt x="25019" y="12191"/>
                </a:lnTo>
                <a:lnTo>
                  <a:pt x="57834" y="48882"/>
                </a:lnTo>
                <a:lnTo>
                  <a:pt x="58912" y="65150"/>
                </a:lnTo>
                <a:lnTo>
                  <a:pt x="57870" y="81533"/>
                </a:lnTo>
                <a:lnTo>
                  <a:pt x="56388" y="97231"/>
                </a:lnTo>
                <a:lnTo>
                  <a:pt x="54417" y="119633"/>
                </a:lnTo>
                <a:lnTo>
                  <a:pt x="52339" y="142036"/>
                </a:lnTo>
                <a:lnTo>
                  <a:pt x="51048" y="164439"/>
                </a:lnTo>
                <a:lnTo>
                  <a:pt x="51435" y="186842"/>
                </a:lnTo>
                <a:lnTo>
                  <a:pt x="62293" y="229447"/>
                </a:lnTo>
                <a:lnTo>
                  <a:pt x="87590" y="240530"/>
                </a:lnTo>
                <a:lnTo>
                  <a:pt x="100711" y="237248"/>
                </a:lnTo>
                <a:lnTo>
                  <a:pt x="135826" y="205416"/>
                </a:lnTo>
                <a:lnTo>
                  <a:pt x="154813" y="168649"/>
                </a:lnTo>
                <a:lnTo>
                  <a:pt x="167413" y="124767"/>
                </a:lnTo>
                <a:lnTo>
                  <a:pt x="173152" y="74342"/>
                </a:lnTo>
                <a:lnTo>
                  <a:pt x="173736" y="49072"/>
                </a:lnTo>
                <a:lnTo>
                  <a:pt x="173323" y="38280"/>
                </a:lnTo>
                <a:lnTo>
                  <a:pt x="172720" y="27431"/>
                </a:lnTo>
                <a:lnTo>
                  <a:pt x="172021" y="16583"/>
                </a:lnTo>
                <a:lnTo>
                  <a:pt x="171323" y="5791"/>
                </a:lnTo>
                <a:lnTo>
                  <a:pt x="170942" y="3962"/>
                </a:lnTo>
                <a:lnTo>
                  <a:pt x="170688" y="2133"/>
                </a:lnTo>
                <a:lnTo>
                  <a:pt x="170306" y="0"/>
                </a:lnTo>
                <a:lnTo>
                  <a:pt x="169541" y="14630"/>
                </a:lnTo>
                <a:lnTo>
                  <a:pt x="169703" y="29260"/>
                </a:lnTo>
                <a:lnTo>
                  <a:pt x="175174" y="84181"/>
                </a:lnTo>
                <a:lnTo>
                  <a:pt x="186132" y="134131"/>
                </a:lnTo>
                <a:lnTo>
                  <a:pt x="192659" y="159105"/>
                </a:lnTo>
                <a:lnTo>
                  <a:pt x="195520" y="170273"/>
                </a:lnTo>
                <a:lnTo>
                  <a:pt x="198691" y="180555"/>
                </a:lnTo>
                <a:lnTo>
                  <a:pt x="203481" y="190095"/>
                </a:lnTo>
                <a:lnTo>
                  <a:pt x="211200" y="199034"/>
                </a:lnTo>
                <a:lnTo>
                  <a:pt x="212978" y="200253"/>
                </a:lnTo>
                <a:lnTo>
                  <a:pt x="214884" y="201777"/>
                </a:lnTo>
                <a:lnTo>
                  <a:pt x="217043" y="2029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48850" y="6596091"/>
            <a:ext cx="73660" cy="154305"/>
          </a:xfrm>
          <a:custGeom>
            <a:avLst/>
            <a:gdLst/>
            <a:ahLst/>
            <a:cxnLst/>
            <a:rect l="l" t="t" r="r" b="b"/>
            <a:pathLst>
              <a:path w="73659" h="154304">
                <a:moveTo>
                  <a:pt x="11662" y="25688"/>
                </a:moveTo>
                <a:lnTo>
                  <a:pt x="1408" y="73466"/>
                </a:lnTo>
                <a:lnTo>
                  <a:pt x="0" y="101355"/>
                </a:lnTo>
                <a:lnTo>
                  <a:pt x="105" y="115300"/>
                </a:lnTo>
                <a:lnTo>
                  <a:pt x="511" y="124901"/>
                </a:lnTo>
                <a:lnTo>
                  <a:pt x="787" y="134502"/>
                </a:lnTo>
                <a:lnTo>
                  <a:pt x="944" y="144103"/>
                </a:lnTo>
                <a:lnTo>
                  <a:pt x="994" y="153704"/>
                </a:lnTo>
                <a:lnTo>
                  <a:pt x="1357" y="143370"/>
                </a:lnTo>
                <a:lnTo>
                  <a:pt x="5423" y="94902"/>
                </a:lnTo>
                <a:lnTo>
                  <a:pt x="19282" y="44281"/>
                </a:lnTo>
                <a:lnTo>
                  <a:pt x="38070" y="9734"/>
                </a:lnTo>
                <a:lnTo>
                  <a:pt x="54308" y="0"/>
                </a:lnTo>
                <a:lnTo>
                  <a:pt x="61049" y="847"/>
                </a:lnTo>
                <a:lnTo>
                  <a:pt x="67575" y="3067"/>
                </a:lnTo>
                <a:lnTo>
                  <a:pt x="73257" y="5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76082" y="6581303"/>
            <a:ext cx="66675" cy="159385"/>
          </a:xfrm>
          <a:custGeom>
            <a:avLst/>
            <a:gdLst/>
            <a:ahLst/>
            <a:cxnLst/>
            <a:rect l="l" t="t" r="r" b="b"/>
            <a:pathLst>
              <a:path w="66675" h="159384">
                <a:moveTo>
                  <a:pt x="62738" y="10301"/>
                </a:moveTo>
                <a:lnTo>
                  <a:pt x="64008" y="7862"/>
                </a:lnTo>
                <a:lnTo>
                  <a:pt x="65150" y="5424"/>
                </a:lnTo>
                <a:lnTo>
                  <a:pt x="66167" y="2986"/>
                </a:lnTo>
                <a:lnTo>
                  <a:pt x="58108" y="0"/>
                </a:lnTo>
                <a:lnTo>
                  <a:pt x="15478" y="28284"/>
                </a:lnTo>
                <a:lnTo>
                  <a:pt x="2667" y="52668"/>
                </a:lnTo>
                <a:lnTo>
                  <a:pt x="3696" y="62479"/>
                </a:lnTo>
                <a:lnTo>
                  <a:pt x="9001" y="71261"/>
                </a:lnTo>
                <a:lnTo>
                  <a:pt x="16472" y="78900"/>
                </a:lnTo>
                <a:lnTo>
                  <a:pt x="24002" y="85282"/>
                </a:lnTo>
                <a:lnTo>
                  <a:pt x="35742" y="94097"/>
                </a:lnTo>
                <a:lnTo>
                  <a:pt x="48196" y="103912"/>
                </a:lnTo>
                <a:lnTo>
                  <a:pt x="58935" y="115157"/>
                </a:lnTo>
                <a:lnTo>
                  <a:pt x="65532" y="128258"/>
                </a:lnTo>
                <a:lnTo>
                  <a:pt x="65454" y="137798"/>
                </a:lnTo>
                <a:lnTo>
                  <a:pt x="26527" y="158624"/>
                </a:lnTo>
                <a:lnTo>
                  <a:pt x="15555" y="158972"/>
                </a:lnTo>
                <a:lnTo>
                  <a:pt x="7620" y="156605"/>
                </a:lnTo>
                <a:lnTo>
                  <a:pt x="2413" y="149899"/>
                </a:lnTo>
                <a:lnTo>
                  <a:pt x="0" y="148375"/>
                </a:lnTo>
                <a:lnTo>
                  <a:pt x="2667" y="1425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45501" y="6190183"/>
            <a:ext cx="140970" cy="47625"/>
          </a:xfrm>
          <a:custGeom>
            <a:avLst/>
            <a:gdLst/>
            <a:ahLst/>
            <a:cxnLst/>
            <a:rect l="l" t="t" r="r" b="b"/>
            <a:pathLst>
              <a:path w="140970" h="47625">
                <a:moveTo>
                  <a:pt x="6476" y="1828"/>
                </a:moveTo>
                <a:lnTo>
                  <a:pt x="4318" y="1524"/>
                </a:lnTo>
                <a:lnTo>
                  <a:pt x="2158" y="609"/>
                </a:lnTo>
                <a:lnTo>
                  <a:pt x="0" y="0"/>
                </a:lnTo>
                <a:lnTo>
                  <a:pt x="48460" y="13658"/>
                </a:lnTo>
                <a:lnTo>
                  <a:pt x="62118" y="18364"/>
                </a:lnTo>
                <a:lnTo>
                  <a:pt x="75896" y="22726"/>
                </a:lnTo>
                <a:lnTo>
                  <a:pt x="89662" y="26517"/>
                </a:lnTo>
                <a:lnTo>
                  <a:pt x="100709" y="29551"/>
                </a:lnTo>
                <a:lnTo>
                  <a:pt x="110982" y="33185"/>
                </a:lnTo>
                <a:lnTo>
                  <a:pt x="121040" y="37447"/>
                </a:lnTo>
                <a:lnTo>
                  <a:pt x="131445" y="42367"/>
                </a:lnTo>
                <a:lnTo>
                  <a:pt x="134493" y="43891"/>
                </a:lnTo>
                <a:lnTo>
                  <a:pt x="137541" y="45415"/>
                </a:lnTo>
                <a:lnTo>
                  <a:pt x="140589" y="472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72679" y="6315455"/>
            <a:ext cx="173355" cy="34290"/>
          </a:xfrm>
          <a:custGeom>
            <a:avLst/>
            <a:gdLst/>
            <a:ahLst/>
            <a:cxnLst/>
            <a:rect l="l" t="t" r="r" b="b"/>
            <a:pathLst>
              <a:path w="173354" h="34289">
                <a:moveTo>
                  <a:pt x="4191" y="0"/>
                </a:moveTo>
                <a:lnTo>
                  <a:pt x="3048" y="2133"/>
                </a:lnTo>
                <a:lnTo>
                  <a:pt x="1524" y="4572"/>
                </a:lnTo>
                <a:lnTo>
                  <a:pt x="0" y="6705"/>
                </a:lnTo>
                <a:lnTo>
                  <a:pt x="9398" y="14182"/>
                </a:lnTo>
                <a:lnTo>
                  <a:pt x="56274" y="27570"/>
                </a:lnTo>
                <a:lnTo>
                  <a:pt x="105155" y="33528"/>
                </a:lnTo>
                <a:lnTo>
                  <a:pt x="132445" y="34213"/>
                </a:lnTo>
                <a:lnTo>
                  <a:pt x="145857" y="34042"/>
                </a:lnTo>
                <a:lnTo>
                  <a:pt x="159639" y="33528"/>
                </a:lnTo>
                <a:lnTo>
                  <a:pt x="166750" y="33528"/>
                </a:lnTo>
                <a:lnTo>
                  <a:pt x="168528" y="33528"/>
                </a:lnTo>
                <a:lnTo>
                  <a:pt x="173100" y="326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45368" y="6203784"/>
            <a:ext cx="168275" cy="193040"/>
          </a:xfrm>
          <a:custGeom>
            <a:avLst/>
            <a:gdLst/>
            <a:ahLst/>
            <a:cxnLst/>
            <a:rect l="l" t="t" r="r" b="b"/>
            <a:pathLst>
              <a:path w="168275" h="193039">
                <a:moveTo>
                  <a:pt x="92182" y="7124"/>
                </a:moveTo>
                <a:lnTo>
                  <a:pt x="86383" y="1176"/>
                </a:lnTo>
                <a:lnTo>
                  <a:pt x="79513" y="0"/>
                </a:lnTo>
                <a:lnTo>
                  <a:pt x="71358" y="2538"/>
                </a:lnTo>
                <a:lnTo>
                  <a:pt x="34333" y="30098"/>
                </a:lnTo>
                <a:lnTo>
                  <a:pt x="5945" y="77057"/>
                </a:lnTo>
                <a:lnTo>
                  <a:pt x="0" y="117786"/>
                </a:lnTo>
                <a:lnTo>
                  <a:pt x="3409" y="137579"/>
                </a:lnTo>
                <a:lnTo>
                  <a:pt x="25935" y="170116"/>
                </a:lnTo>
                <a:lnTo>
                  <a:pt x="61702" y="188480"/>
                </a:lnTo>
                <a:lnTo>
                  <a:pt x="89878" y="192771"/>
                </a:lnTo>
                <a:lnTo>
                  <a:pt x="118518" y="188747"/>
                </a:lnTo>
                <a:lnTo>
                  <a:pt x="143801" y="175750"/>
                </a:lnTo>
                <a:lnTo>
                  <a:pt x="161905" y="153123"/>
                </a:lnTo>
                <a:lnTo>
                  <a:pt x="167342" y="134897"/>
                </a:lnTo>
                <a:lnTo>
                  <a:pt x="167683" y="115442"/>
                </a:lnTo>
                <a:lnTo>
                  <a:pt x="163833" y="96159"/>
                </a:lnTo>
                <a:lnTo>
                  <a:pt x="145522" y="61069"/>
                </a:lnTo>
                <a:lnTo>
                  <a:pt x="114835" y="34771"/>
                </a:lnTo>
                <a:lnTo>
                  <a:pt x="69306" y="16230"/>
                </a:lnTo>
                <a:lnTo>
                  <a:pt x="31222" y="18707"/>
                </a:lnTo>
                <a:lnTo>
                  <a:pt x="28174" y="232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5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3554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latin typeface="Modern No. 20"/>
                <a:cs typeface="Modern No. 20"/>
              </a:rPr>
              <a:t>Lagrange</a:t>
            </a:r>
            <a:r>
              <a:rPr sz="4000" spc="-1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multipliers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277" y="2361564"/>
            <a:ext cx="213995" cy="572770"/>
          </a:xfrm>
          <a:custGeom>
            <a:avLst/>
            <a:gdLst/>
            <a:ahLst/>
            <a:cxnLst/>
            <a:rect l="l" t="t" r="r" b="b"/>
            <a:pathLst>
              <a:path w="213994" h="572769">
                <a:moveTo>
                  <a:pt x="63064" y="569722"/>
                </a:moveTo>
                <a:lnTo>
                  <a:pt x="54287" y="572406"/>
                </a:lnTo>
                <a:lnTo>
                  <a:pt x="48624" y="572055"/>
                </a:lnTo>
                <a:lnTo>
                  <a:pt x="44847" y="565489"/>
                </a:lnTo>
                <a:lnTo>
                  <a:pt x="38104" y="520868"/>
                </a:lnTo>
                <a:lnTo>
                  <a:pt x="33713" y="463214"/>
                </a:lnTo>
                <a:lnTo>
                  <a:pt x="31974" y="434339"/>
                </a:lnTo>
                <a:lnTo>
                  <a:pt x="27978" y="383358"/>
                </a:lnTo>
                <a:lnTo>
                  <a:pt x="22464" y="331406"/>
                </a:lnTo>
                <a:lnTo>
                  <a:pt x="16228" y="278811"/>
                </a:lnTo>
                <a:lnTo>
                  <a:pt x="10067" y="225901"/>
                </a:lnTo>
                <a:lnTo>
                  <a:pt x="4777" y="173002"/>
                </a:lnTo>
                <a:lnTo>
                  <a:pt x="1156" y="120443"/>
                </a:lnTo>
                <a:lnTo>
                  <a:pt x="0" y="68551"/>
                </a:lnTo>
                <a:lnTo>
                  <a:pt x="2104" y="17652"/>
                </a:lnTo>
                <a:lnTo>
                  <a:pt x="3018" y="7620"/>
                </a:lnTo>
                <a:lnTo>
                  <a:pt x="2409" y="5461"/>
                </a:lnTo>
                <a:lnTo>
                  <a:pt x="5457" y="0"/>
                </a:lnTo>
                <a:lnTo>
                  <a:pt x="19625" y="3657"/>
                </a:lnTo>
                <a:lnTo>
                  <a:pt x="32393" y="8207"/>
                </a:lnTo>
                <a:lnTo>
                  <a:pt x="82819" y="37619"/>
                </a:lnTo>
                <a:lnTo>
                  <a:pt x="128882" y="69218"/>
                </a:lnTo>
                <a:lnTo>
                  <a:pt x="170430" y="104368"/>
                </a:lnTo>
                <a:lnTo>
                  <a:pt x="201634" y="146401"/>
                </a:lnTo>
                <a:lnTo>
                  <a:pt x="213811" y="193911"/>
                </a:lnTo>
                <a:lnTo>
                  <a:pt x="211387" y="216106"/>
                </a:lnTo>
                <a:lnTo>
                  <a:pt x="194738" y="257937"/>
                </a:lnTo>
                <a:lnTo>
                  <a:pt x="158733" y="294012"/>
                </a:lnTo>
                <a:lnTo>
                  <a:pt x="142312" y="299593"/>
                </a:lnTo>
                <a:lnTo>
                  <a:pt x="131082" y="299529"/>
                </a:lnTo>
                <a:lnTo>
                  <a:pt x="99945" y="268605"/>
                </a:lnTo>
                <a:lnTo>
                  <a:pt x="96592" y="2573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311" y="2243327"/>
            <a:ext cx="97155" cy="406400"/>
          </a:xfrm>
          <a:custGeom>
            <a:avLst/>
            <a:gdLst/>
            <a:ahLst/>
            <a:cxnLst/>
            <a:rect l="l" t="t" r="r" b="b"/>
            <a:pathLst>
              <a:path w="97155" h="406400">
                <a:moveTo>
                  <a:pt x="0" y="0"/>
                </a:moveTo>
                <a:lnTo>
                  <a:pt x="17068" y="45466"/>
                </a:lnTo>
                <a:lnTo>
                  <a:pt x="29413" y="104616"/>
                </a:lnTo>
                <a:lnTo>
                  <a:pt x="39014" y="164337"/>
                </a:lnTo>
                <a:lnTo>
                  <a:pt x="44034" y="204077"/>
                </a:lnTo>
                <a:lnTo>
                  <a:pt x="48996" y="243840"/>
                </a:lnTo>
                <a:lnTo>
                  <a:pt x="53844" y="283602"/>
                </a:lnTo>
                <a:lnTo>
                  <a:pt x="58521" y="323342"/>
                </a:lnTo>
                <a:lnTo>
                  <a:pt x="60645" y="342266"/>
                </a:lnTo>
                <a:lnTo>
                  <a:pt x="63398" y="362727"/>
                </a:lnTo>
                <a:lnTo>
                  <a:pt x="68208" y="382545"/>
                </a:lnTo>
                <a:lnTo>
                  <a:pt x="76504" y="399542"/>
                </a:lnTo>
                <a:lnTo>
                  <a:pt x="81834" y="405542"/>
                </a:lnTo>
                <a:lnTo>
                  <a:pt x="85991" y="406400"/>
                </a:lnTo>
                <a:lnTo>
                  <a:pt x="90435" y="404685"/>
                </a:lnTo>
                <a:lnTo>
                  <a:pt x="96621" y="4029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2169" y="2442382"/>
            <a:ext cx="130810" cy="177165"/>
          </a:xfrm>
          <a:custGeom>
            <a:avLst/>
            <a:gdLst/>
            <a:ahLst/>
            <a:cxnLst/>
            <a:rect l="l" t="t" r="r" b="b"/>
            <a:pathLst>
              <a:path w="130809" h="177164">
                <a:moveTo>
                  <a:pt x="3386" y="14940"/>
                </a:moveTo>
                <a:lnTo>
                  <a:pt x="1990" y="30650"/>
                </a:lnTo>
                <a:lnTo>
                  <a:pt x="452" y="46801"/>
                </a:lnTo>
                <a:lnTo>
                  <a:pt x="0" y="62928"/>
                </a:lnTo>
                <a:lnTo>
                  <a:pt x="13330" y="118953"/>
                </a:lnTo>
                <a:lnTo>
                  <a:pt x="33256" y="156291"/>
                </a:lnTo>
                <a:lnTo>
                  <a:pt x="67717" y="176740"/>
                </a:lnTo>
                <a:lnTo>
                  <a:pt x="81414" y="174579"/>
                </a:lnTo>
                <a:lnTo>
                  <a:pt x="112736" y="141789"/>
                </a:lnTo>
                <a:lnTo>
                  <a:pt x="125513" y="104709"/>
                </a:lnTo>
                <a:lnTo>
                  <a:pt x="130573" y="56711"/>
                </a:lnTo>
                <a:lnTo>
                  <a:pt x="130817" y="32593"/>
                </a:lnTo>
                <a:lnTo>
                  <a:pt x="129976" y="23872"/>
                </a:lnTo>
                <a:lnTo>
                  <a:pt x="128468" y="9876"/>
                </a:lnTo>
                <a:lnTo>
                  <a:pt x="127817" y="0"/>
                </a:lnTo>
                <a:lnTo>
                  <a:pt x="129547" y="36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0671" y="2485294"/>
            <a:ext cx="238760" cy="452120"/>
          </a:xfrm>
          <a:custGeom>
            <a:avLst/>
            <a:gdLst/>
            <a:ahLst/>
            <a:cxnLst/>
            <a:rect l="l" t="t" r="r" b="b"/>
            <a:pathLst>
              <a:path w="238760" h="452119">
                <a:moveTo>
                  <a:pt x="55383" y="2762"/>
                </a:moveTo>
                <a:lnTo>
                  <a:pt x="49853" y="1357"/>
                </a:lnTo>
                <a:lnTo>
                  <a:pt x="44954" y="0"/>
                </a:lnTo>
                <a:lnTo>
                  <a:pt x="39078" y="1547"/>
                </a:lnTo>
                <a:lnTo>
                  <a:pt x="11695" y="41148"/>
                </a:lnTo>
                <a:lnTo>
                  <a:pt x="0" y="95795"/>
                </a:lnTo>
                <a:lnTo>
                  <a:pt x="11" y="114474"/>
                </a:lnTo>
                <a:lnTo>
                  <a:pt x="3833" y="132415"/>
                </a:lnTo>
                <a:lnTo>
                  <a:pt x="12965" y="148177"/>
                </a:lnTo>
                <a:lnTo>
                  <a:pt x="22844" y="155489"/>
                </a:lnTo>
                <a:lnTo>
                  <a:pt x="33698" y="157813"/>
                </a:lnTo>
                <a:lnTo>
                  <a:pt x="44791" y="156017"/>
                </a:lnTo>
                <a:lnTo>
                  <a:pt x="55383" y="150971"/>
                </a:lnTo>
                <a:lnTo>
                  <a:pt x="68915" y="138654"/>
                </a:lnTo>
                <a:lnTo>
                  <a:pt x="81911" y="124063"/>
                </a:lnTo>
                <a:lnTo>
                  <a:pt x="96121" y="111877"/>
                </a:lnTo>
                <a:lnTo>
                  <a:pt x="148284" y="129936"/>
                </a:lnTo>
                <a:lnTo>
                  <a:pt x="172985" y="165195"/>
                </a:lnTo>
                <a:lnTo>
                  <a:pt x="202354" y="226964"/>
                </a:lnTo>
                <a:lnTo>
                  <a:pt x="219340" y="293592"/>
                </a:lnTo>
                <a:lnTo>
                  <a:pt x="221166" y="352171"/>
                </a:lnTo>
                <a:lnTo>
                  <a:pt x="208418" y="409416"/>
                </a:lnTo>
                <a:lnTo>
                  <a:pt x="180040" y="443420"/>
                </a:lnTo>
                <a:lnTo>
                  <a:pt x="166889" y="451707"/>
                </a:lnTo>
                <a:lnTo>
                  <a:pt x="156465" y="444204"/>
                </a:lnTo>
                <a:lnTo>
                  <a:pt x="138019" y="379055"/>
                </a:lnTo>
                <a:lnTo>
                  <a:pt x="145428" y="311205"/>
                </a:lnTo>
                <a:lnTo>
                  <a:pt x="164099" y="234342"/>
                </a:lnTo>
                <a:lnTo>
                  <a:pt x="177780" y="192214"/>
                </a:lnTo>
                <a:lnTo>
                  <a:pt x="193794" y="150991"/>
                </a:lnTo>
                <a:lnTo>
                  <a:pt x="212355" y="110077"/>
                </a:lnTo>
                <a:lnTo>
                  <a:pt x="231358" y="71893"/>
                </a:lnTo>
                <a:lnTo>
                  <a:pt x="238263" y="595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0778" y="2357627"/>
            <a:ext cx="207645" cy="339725"/>
          </a:xfrm>
          <a:custGeom>
            <a:avLst/>
            <a:gdLst/>
            <a:ahLst/>
            <a:cxnLst/>
            <a:rect l="l" t="t" r="r" b="b"/>
            <a:pathLst>
              <a:path w="207644" h="339725">
                <a:moveTo>
                  <a:pt x="207464" y="298069"/>
                </a:moveTo>
                <a:lnTo>
                  <a:pt x="202880" y="305694"/>
                </a:lnTo>
                <a:lnTo>
                  <a:pt x="200034" y="308594"/>
                </a:lnTo>
                <a:lnTo>
                  <a:pt x="194712" y="307087"/>
                </a:lnTo>
                <a:lnTo>
                  <a:pt x="144520" y="280781"/>
                </a:lnTo>
                <a:lnTo>
                  <a:pt x="109293" y="255777"/>
                </a:lnTo>
                <a:lnTo>
                  <a:pt x="64764" y="214614"/>
                </a:lnTo>
                <a:lnTo>
                  <a:pt x="28521" y="166116"/>
                </a:lnTo>
                <a:lnTo>
                  <a:pt x="11410" y="131111"/>
                </a:lnTo>
                <a:lnTo>
                  <a:pt x="787" y="92011"/>
                </a:lnTo>
                <a:lnTo>
                  <a:pt x="0" y="52244"/>
                </a:lnTo>
                <a:lnTo>
                  <a:pt x="12392" y="15239"/>
                </a:lnTo>
                <a:lnTo>
                  <a:pt x="17524" y="8322"/>
                </a:lnTo>
                <a:lnTo>
                  <a:pt x="22869" y="4190"/>
                </a:lnTo>
                <a:lnTo>
                  <a:pt x="29073" y="1774"/>
                </a:lnTo>
                <a:lnTo>
                  <a:pt x="36776" y="0"/>
                </a:lnTo>
                <a:lnTo>
                  <a:pt x="46277" y="9483"/>
                </a:lnTo>
                <a:lnTo>
                  <a:pt x="54863" y="72546"/>
                </a:lnTo>
                <a:lnTo>
                  <a:pt x="44509" y="125962"/>
                </a:lnTo>
                <a:lnTo>
                  <a:pt x="28739" y="185612"/>
                </a:lnTo>
                <a:lnTo>
                  <a:pt x="20171" y="219376"/>
                </a:lnTo>
                <a:lnTo>
                  <a:pt x="13269" y="253497"/>
                </a:lnTo>
                <a:lnTo>
                  <a:pt x="9344" y="288036"/>
                </a:lnTo>
                <a:lnTo>
                  <a:pt x="8757" y="299374"/>
                </a:lnTo>
                <a:lnTo>
                  <a:pt x="9407" y="313785"/>
                </a:lnTo>
                <a:lnTo>
                  <a:pt x="12916" y="327290"/>
                </a:lnTo>
                <a:lnTo>
                  <a:pt x="20901" y="335914"/>
                </a:lnTo>
                <a:lnTo>
                  <a:pt x="34262" y="339262"/>
                </a:lnTo>
                <a:lnTo>
                  <a:pt x="47587" y="337645"/>
                </a:lnTo>
                <a:lnTo>
                  <a:pt x="88155" y="315727"/>
                </a:lnTo>
                <a:lnTo>
                  <a:pt x="130375" y="279526"/>
                </a:lnTo>
                <a:lnTo>
                  <a:pt x="155775" y="253650"/>
                </a:lnTo>
                <a:lnTo>
                  <a:pt x="168273" y="240629"/>
                </a:lnTo>
                <a:lnTo>
                  <a:pt x="181175" y="227964"/>
                </a:lnTo>
                <a:lnTo>
                  <a:pt x="188023" y="221700"/>
                </a:lnTo>
                <a:lnTo>
                  <a:pt x="193192" y="216995"/>
                </a:lnTo>
                <a:lnTo>
                  <a:pt x="197623" y="212980"/>
                </a:lnTo>
                <a:lnTo>
                  <a:pt x="202257" y="2087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0695" y="2462899"/>
            <a:ext cx="189865" cy="232410"/>
          </a:xfrm>
          <a:custGeom>
            <a:avLst/>
            <a:gdLst/>
            <a:ahLst/>
            <a:cxnLst/>
            <a:rect l="l" t="t" r="r" b="b"/>
            <a:pathLst>
              <a:path w="189864" h="232410">
                <a:moveTo>
                  <a:pt x="73152" y="39762"/>
                </a:moveTo>
                <a:lnTo>
                  <a:pt x="52006" y="0"/>
                </a:lnTo>
                <a:lnTo>
                  <a:pt x="42957" y="869"/>
                </a:lnTo>
                <a:lnTo>
                  <a:pt x="15626" y="28989"/>
                </a:lnTo>
                <a:lnTo>
                  <a:pt x="2589" y="68990"/>
                </a:lnTo>
                <a:lnTo>
                  <a:pt x="0" y="89800"/>
                </a:lnTo>
                <a:lnTo>
                  <a:pt x="77" y="115609"/>
                </a:lnTo>
                <a:lnTo>
                  <a:pt x="11805" y="165703"/>
                </a:lnTo>
                <a:lnTo>
                  <a:pt x="38736" y="205110"/>
                </a:lnTo>
                <a:lnTo>
                  <a:pt x="78158" y="229213"/>
                </a:lnTo>
                <a:lnTo>
                  <a:pt x="100584" y="232167"/>
                </a:lnTo>
                <a:lnTo>
                  <a:pt x="123801" y="227260"/>
                </a:lnTo>
                <a:lnTo>
                  <a:pt x="163663" y="200396"/>
                </a:lnTo>
                <a:lnTo>
                  <a:pt x="183864" y="170080"/>
                </a:lnTo>
                <a:lnTo>
                  <a:pt x="186701" y="163931"/>
                </a:lnTo>
                <a:lnTo>
                  <a:pt x="189611" y="1577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8148" y="2260726"/>
            <a:ext cx="208915" cy="405130"/>
          </a:xfrm>
          <a:custGeom>
            <a:avLst/>
            <a:gdLst/>
            <a:ahLst/>
            <a:cxnLst/>
            <a:rect l="l" t="t" r="r" b="b"/>
            <a:pathLst>
              <a:path w="208914" h="405130">
                <a:moveTo>
                  <a:pt x="0" y="0"/>
                </a:moveTo>
                <a:lnTo>
                  <a:pt x="2571" y="39528"/>
                </a:lnTo>
                <a:lnTo>
                  <a:pt x="7619" y="78867"/>
                </a:lnTo>
                <a:lnTo>
                  <a:pt x="21335" y="148986"/>
                </a:lnTo>
                <a:lnTo>
                  <a:pt x="28444" y="183897"/>
                </a:lnTo>
                <a:lnTo>
                  <a:pt x="35051" y="218821"/>
                </a:lnTo>
                <a:lnTo>
                  <a:pt x="46180" y="282813"/>
                </a:lnTo>
                <a:lnTo>
                  <a:pt x="61594" y="345948"/>
                </a:lnTo>
                <a:lnTo>
                  <a:pt x="80771" y="385572"/>
                </a:lnTo>
                <a:lnTo>
                  <a:pt x="89667" y="375499"/>
                </a:lnTo>
                <a:lnTo>
                  <a:pt x="106044" y="340995"/>
                </a:lnTo>
                <a:lnTo>
                  <a:pt x="118363" y="298767"/>
                </a:lnTo>
                <a:lnTo>
                  <a:pt x="124440" y="277701"/>
                </a:lnTo>
                <a:lnTo>
                  <a:pt x="139082" y="237936"/>
                </a:lnTo>
                <a:lnTo>
                  <a:pt x="141985" y="232790"/>
                </a:lnTo>
                <a:lnTo>
                  <a:pt x="148788" y="239922"/>
                </a:lnTo>
                <a:lnTo>
                  <a:pt x="153924" y="247173"/>
                </a:lnTo>
                <a:lnTo>
                  <a:pt x="157916" y="256758"/>
                </a:lnTo>
                <a:lnTo>
                  <a:pt x="161289" y="270890"/>
                </a:lnTo>
                <a:lnTo>
                  <a:pt x="165326" y="292522"/>
                </a:lnTo>
                <a:lnTo>
                  <a:pt x="169957" y="314023"/>
                </a:lnTo>
                <a:lnTo>
                  <a:pt x="174827" y="335452"/>
                </a:lnTo>
                <a:lnTo>
                  <a:pt x="179577" y="356870"/>
                </a:lnTo>
                <a:lnTo>
                  <a:pt x="182104" y="370498"/>
                </a:lnTo>
                <a:lnTo>
                  <a:pt x="185499" y="383698"/>
                </a:lnTo>
                <a:lnTo>
                  <a:pt x="191490" y="395517"/>
                </a:lnTo>
                <a:lnTo>
                  <a:pt x="201802" y="405002"/>
                </a:lnTo>
                <a:lnTo>
                  <a:pt x="203962" y="404495"/>
                </a:lnTo>
                <a:lnTo>
                  <a:pt x="206375" y="404113"/>
                </a:lnTo>
                <a:lnTo>
                  <a:pt x="208533" y="4038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5582" y="2440558"/>
            <a:ext cx="135255" cy="201930"/>
          </a:xfrm>
          <a:custGeom>
            <a:avLst/>
            <a:gdLst/>
            <a:ahLst/>
            <a:cxnLst/>
            <a:rect l="l" t="t" r="r" b="b"/>
            <a:pathLst>
              <a:path w="135255" h="201930">
                <a:moveTo>
                  <a:pt x="0" y="85598"/>
                </a:moveTo>
                <a:lnTo>
                  <a:pt x="2861" y="98732"/>
                </a:lnTo>
                <a:lnTo>
                  <a:pt x="5365" y="112474"/>
                </a:lnTo>
                <a:lnTo>
                  <a:pt x="8108" y="126049"/>
                </a:lnTo>
                <a:lnTo>
                  <a:pt x="26288" y="168592"/>
                </a:lnTo>
                <a:lnTo>
                  <a:pt x="59693" y="199645"/>
                </a:lnTo>
                <a:lnTo>
                  <a:pt x="71374" y="201564"/>
                </a:lnTo>
                <a:lnTo>
                  <a:pt x="83054" y="199316"/>
                </a:lnTo>
                <a:lnTo>
                  <a:pt x="120507" y="152384"/>
                </a:lnTo>
                <a:lnTo>
                  <a:pt x="131444" y="104520"/>
                </a:lnTo>
                <a:lnTo>
                  <a:pt x="135096" y="62261"/>
                </a:lnTo>
                <a:lnTo>
                  <a:pt x="134766" y="41120"/>
                </a:lnTo>
                <a:lnTo>
                  <a:pt x="133223" y="19812"/>
                </a:lnTo>
                <a:lnTo>
                  <a:pt x="132334" y="8254"/>
                </a:lnTo>
                <a:lnTo>
                  <a:pt x="132969" y="5461"/>
                </a:lnTo>
                <a:lnTo>
                  <a:pt x="127762" y="0"/>
                </a:lnTo>
                <a:lnTo>
                  <a:pt x="121914" y="9350"/>
                </a:lnTo>
                <a:lnTo>
                  <a:pt x="118602" y="17081"/>
                </a:lnTo>
                <a:lnTo>
                  <a:pt x="116599" y="25574"/>
                </a:lnTo>
                <a:lnTo>
                  <a:pt x="114681" y="372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7610" y="2477770"/>
            <a:ext cx="369570" cy="473709"/>
          </a:xfrm>
          <a:custGeom>
            <a:avLst/>
            <a:gdLst/>
            <a:ahLst/>
            <a:cxnLst/>
            <a:rect l="l" t="t" r="r" b="b"/>
            <a:pathLst>
              <a:path w="369570" h="473710">
                <a:moveTo>
                  <a:pt x="36829" y="43179"/>
                </a:moveTo>
                <a:lnTo>
                  <a:pt x="37343" y="33740"/>
                </a:lnTo>
                <a:lnTo>
                  <a:pt x="37988" y="24812"/>
                </a:lnTo>
                <a:lnTo>
                  <a:pt x="34847" y="22338"/>
                </a:lnTo>
                <a:lnTo>
                  <a:pt x="11876" y="53074"/>
                </a:lnTo>
                <a:lnTo>
                  <a:pt x="1196" y="104945"/>
                </a:lnTo>
                <a:lnTo>
                  <a:pt x="0" y="128904"/>
                </a:lnTo>
                <a:lnTo>
                  <a:pt x="692" y="149929"/>
                </a:lnTo>
                <a:lnTo>
                  <a:pt x="4873" y="173561"/>
                </a:lnTo>
                <a:lnTo>
                  <a:pt x="14841" y="194073"/>
                </a:lnTo>
                <a:lnTo>
                  <a:pt x="32892" y="205739"/>
                </a:lnTo>
                <a:lnTo>
                  <a:pt x="47309" y="205216"/>
                </a:lnTo>
                <a:lnTo>
                  <a:pt x="78866" y="177926"/>
                </a:lnTo>
                <a:lnTo>
                  <a:pt x="95440" y="149844"/>
                </a:lnTo>
                <a:lnTo>
                  <a:pt x="104120" y="135689"/>
                </a:lnTo>
                <a:lnTo>
                  <a:pt x="114300" y="123951"/>
                </a:lnTo>
                <a:lnTo>
                  <a:pt x="121285" y="116712"/>
                </a:lnTo>
                <a:lnTo>
                  <a:pt x="122809" y="113918"/>
                </a:lnTo>
                <a:lnTo>
                  <a:pt x="157976" y="152437"/>
                </a:lnTo>
                <a:lnTo>
                  <a:pt x="178198" y="202926"/>
                </a:lnTo>
                <a:lnTo>
                  <a:pt x="197395" y="274149"/>
                </a:lnTo>
                <a:lnTo>
                  <a:pt x="209726" y="342620"/>
                </a:lnTo>
                <a:lnTo>
                  <a:pt x="212238" y="409576"/>
                </a:lnTo>
                <a:lnTo>
                  <a:pt x="198493" y="457148"/>
                </a:lnTo>
                <a:lnTo>
                  <a:pt x="172489" y="473190"/>
                </a:lnTo>
                <a:lnTo>
                  <a:pt x="155701" y="469900"/>
                </a:lnTo>
                <a:lnTo>
                  <a:pt x="122046" y="438261"/>
                </a:lnTo>
                <a:lnTo>
                  <a:pt x="104775" y="394715"/>
                </a:lnTo>
                <a:lnTo>
                  <a:pt x="100536" y="345418"/>
                </a:lnTo>
                <a:lnTo>
                  <a:pt x="109347" y="298275"/>
                </a:lnTo>
                <a:lnTo>
                  <a:pt x="128063" y="253537"/>
                </a:lnTo>
                <a:lnTo>
                  <a:pt x="153542" y="211454"/>
                </a:lnTo>
                <a:lnTo>
                  <a:pt x="198532" y="155162"/>
                </a:lnTo>
                <a:lnTo>
                  <a:pt x="249047" y="103631"/>
                </a:lnTo>
                <a:lnTo>
                  <a:pt x="288543" y="66468"/>
                </a:lnTo>
                <a:lnTo>
                  <a:pt x="329184" y="30733"/>
                </a:lnTo>
                <a:lnTo>
                  <a:pt x="359205" y="7338"/>
                </a:lnTo>
                <a:lnTo>
                  <a:pt x="36944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1014" y="2763611"/>
            <a:ext cx="262890" cy="224154"/>
          </a:xfrm>
          <a:custGeom>
            <a:avLst/>
            <a:gdLst/>
            <a:ahLst/>
            <a:cxnLst/>
            <a:rect l="l" t="t" r="r" b="b"/>
            <a:pathLst>
              <a:path w="262889" h="224155">
                <a:moveTo>
                  <a:pt x="84709" y="13116"/>
                </a:moveTo>
                <a:lnTo>
                  <a:pt x="43529" y="11463"/>
                </a:lnTo>
                <a:lnTo>
                  <a:pt x="11733" y="49744"/>
                </a:lnTo>
                <a:lnTo>
                  <a:pt x="0" y="102143"/>
                </a:lnTo>
                <a:lnTo>
                  <a:pt x="2422" y="124297"/>
                </a:lnTo>
                <a:lnTo>
                  <a:pt x="18555" y="165937"/>
                </a:lnTo>
                <a:lnTo>
                  <a:pt x="49746" y="199828"/>
                </a:lnTo>
                <a:lnTo>
                  <a:pt x="94470" y="220541"/>
                </a:lnTo>
                <a:lnTo>
                  <a:pt x="118237" y="224063"/>
                </a:lnTo>
                <a:lnTo>
                  <a:pt x="143541" y="221837"/>
                </a:lnTo>
                <a:lnTo>
                  <a:pt x="191960" y="203239"/>
                </a:lnTo>
                <a:lnTo>
                  <a:pt x="230802" y="172394"/>
                </a:lnTo>
                <a:lnTo>
                  <a:pt x="255734" y="131968"/>
                </a:lnTo>
                <a:lnTo>
                  <a:pt x="262818" y="86963"/>
                </a:lnTo>
                <a:lnTo>
                  <a:pt x="258032" y="67409"/>
                </a:lnTo>
                <a:lnTo>
                  <a:pt x="234314" y="33563"/>
                </a:lnTo>
                <a:lnTo>
                  <a:pt x="202898" y="10925"/>
                </a:lnTo>
                <a:lnTo>
                  <a:pt x="165481" y="670"/>
                </a:lnTo>
                <a:lnTo>
                  <a:pt x="153378" y="0"/>
                </a:lnTo>
                <a:lnTo>
                  <a:pt x="140668" y="543"/>
                </a:lnTo>
                <a:lnTo>
                  <a:pt x="117856" y="341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7826" y="2882138"/>
            <a:ext cx="91440" cy="222250"/>
          </a:xfrm>
          <a:custGeom>
            <a:avLst/>
            <a:gdLst/>
            <a:ahLst/>
            <a:cxnLst/>
            <a:rect l="l" t="t" r="r" b="b"/>
            <a:pathLst>
              <a:path w="91439" h="222250">
                <a:moveTo>
                  <a:pt x="0" y="0"/>
                </a:moveTo>
                <a:lnTo>
                  <a:pt x="5766" y="9775"/>
                </a:lnTo>
                <a:lnTo>
                  <a:pt x="12414" y="18954"/>
                </a:lnTo>
                <a:lnTo>
                  <a:pt x="19109" y="28182"/>
                </a:lnTo>
                <a:lnTo>
                  <a:pt x="25019" y="38100"/>
                </a:lnTo>
                <a:lnTo>
                  <a:pt x="45985" y="82766"/>
                </a:lnTo>
                <a:lnTo>
                  <a:pt x="62912" y="127666"/>
                </a:lnTo>
                <a:lnTo>
                  <a:pt x="72009" y="157607"/>
                </a:lnTo>
                <a:lnTo>
                  <a:pt x="75769" y="169955"/>
                </a:lnTo>
                <a:lnTo>
                  <a:pt x="80184" y="182578"/>
                </a:lnTo>
                <a:lnTo>
                  <a:pt x="84385" y="195129"/>
                </a:lnTo>
                <a:lnTo>
                  <a:pt x="87502" y="207263"/>
                </a:lnTo>
                <a:lnTo>
                  <a:pt x="87502" y="214884"/>
                </a:lnTo>
                <a:lnTo>
                  <a:pt x="87502" y="217424"/>
                </a:lnTo>
                <a:lnTo>
                  <a:pt x="91186" y="2219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8845" y="2784627"/>
            <a:ext cx="5408506" cy="274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0182" y="3863975"/>
            <a:ext cx="6985" cy="173355"/>
          </a:xfrm>
          <a:custGeom>
            <a:avLst/>
            <a:gdLst/>
            <a:ahLst/>
            <a:cxnLst/>
            <a:rect l="l" t="t" r="r" b="b"/>
            <a:pathLst>
              <a:path w="6985" h="173354">
                <a:moveTo>
                  <a:pt x="4909" y="0"/>
                </a:moveTo>
                <a:lnTo>
                  <a:pt x="5705" y="12428"/>
                </a:lnTo>
                <a:lnTo>
                  <a:pt x="6512" y="24653"/>
                </a:lnTo>
                <a:lnTo>
                  <a:pt x="6963" y="36808"/>
                </a:lnTo>
                <a:lnTo>
                  <a:pt x="6687" y="49022"/>
                </a:lnTo>
                <a:lnTo>
                  <a:pt x="5322" y="67879"/>
                </a:lnTo>
                <a:lnTo>
                  <a:pt x="3766" y="86820"/>
                </a:lnTo>
                <a:lnTo>
                  <a:pt x="2401" y="105689"/>
                </a:lnTo>
                <a:lnTo>
                  <a:pt x="1607" y="124332"/>
                </a:lnTo>
                <a:lnTo>
                  <a:pt x="1008" y="136578"/>
                </a:lnTo>
                <a:lnTo>
                  <a:pt x="242" y="148955"/>
                </a:lnTo>
                <a:lnTo>
                  <a:pt x="0" y="161212"/>
                </a:lnTo>
                <a:lnTo>
                  <a:pt x="972" y="1731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9421" y="3312033"/>
            <a:ext cx="168275" cy="598805"/>
          </a:xfrm>
          <a:custGeom>
            <a:avLst/>
            <a:gdLst/>
            <a:ahLst/>
            <a:cxnLst/>
            <a:rect l="l" t="t" r="r" b="b"/>
            <a:pathLst>
              <a:path w="168275" h="598804">
                <a:moveTo>
                  <a:pt x="115197" y="1778"/>
                </a:moveTo>
                <a:lnTo>
                  <a:pt x="105643" y="710"/>
                </a:lnTo>
                <a:lnTo>
                  <a:pt x="99529" y="0"/>
                </a:lnTo>
                <a:lnTo>
                  <a:pt x="93534" y="1385"/>
                </a:lnTo>
                <a:lnTo>
                  <a:pt x="59333" y="36734"/>
                </a:lnTo>
                <a:lnTo>
                  <a:pt x="43188" y="72771"/>
                </a:lnTo>
                <a:lnTo>
                  <a:pt x="26932" y="121173"/>
                </a:lnTo>
                <a:lnTo>
                  <a:pt x="15248" y="171196"/>
                </a:lnTo>
                <a:lnTo>
                  <a:pt x="7388" y="216898"/>
                </a:lnTo>
                <a:lnTo>
                  <a:pt x="2163" y="264157"/>
                </a:lnTo>
                <a:lnTo>
                  <a:pt x="0" y="312261"/>
                </a:lnTo>
                <a:lnTo>
                  <a:pt x="1324" y="360496"/>
                </a:lnTo>
                <a:lnTo>
                  <a:pt x="6562" y="408149"/>
                </a:lnTo>
                <a:lnTo>
                  <a:pt x="16141" y="454506"/>
                </a:lnTo>
                <a:lnTo>
                  <a:pt x="30488" y="498856"/>
                </a:lnTo>
                <a:lnTo>
                  <a:pt x="69128" y="561721"/>
                </a:lnTo>
                <a:lnTo>
                  <a:pt x="131580" y="596773"/>
                </a:lnTo>
                <a:lnTo>
                  <a:pt x="142189" y="598297"/>
                </a:lnTo>
                <a:lnTo>
                  <a:pt x="150345" y="597916"/>
                </a:lnTo>
                <a:lnTo>
                  <a:pt x="158262" y="596201"/>
                </a:lnTo>
                <a:lnTo>
                  <a:pt x="168156" y="5937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9788" y="3901440"/>
            <a:ext cx="41910" cy="81280"/>
          </a:xfrm>
          <a:custGeom>
            <a:avLst/>
            <a:gdLst/>
            <a:ahLst/>
            <a:cxnLst/>
            <a:rect l="l" t="t" r="r" b="b"/>
            <a:pathLst>
              <a:path w="41910" h="81279">
                <a:moveTo>
                  <a:pt x="14317" y="0"/>
                </a:moveTo>
                <a:lnTo>
                  <a:pt x="972" y="39312"/>
                </a:lnTo>
                <a:lnTo>
                  <a:pt x="0" y="55389"/>
                </a:lnTo>
                <a:lnTo>
                  <a:pt x="347" y="63118"/>
                </a:lnTo>
                <a:lnTo>
                  <a:pt x="2736" y="71622"/>
                </a:lnTo>
                <a:lnTo>
                  <a:pt x="7649" y="77803"/>
                </a:lnTo>
                <a:lnTo>
                  <a:pt x="14563" y="80674"/>
                </a:lnTo>
                <a:lnTo>
                  <a:pt x="22953" y="79248"/>
                </a:lnTo>
                <a:lnTo>
                  <a:pt x="29640" y="74358"/>
                </a:lnTo>
                <a:lnTo>
                  <a:pt x="34637" y="67373"/>
                </a:lnTo>
                <a:lnTo>
                  <a:pt x="38490" y="59531"/>
                </a:lnTo>
                <a:lnTo>
                  <a:pt x="41749" y="520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8611" y="3820667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9778" y="0"/>
                </a:moveTo>
                <a:lnTo>
                  <a:pt x="2793" y="6349"/>
                </a:lnTo>
                <a:lnTo>
                  <a:pt x="253" y="7365"/>
                </a:lnTo>
                <a:lnTo>
                  <a:pt x="0" y="13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6115" y="3769740"/>
            <a:ext cx="57150" cy="199390"/>
          </a:xfrm>
          <a:custGeom>
            <a:avLst/>
            <a:gdLst/>
            <a:ahLst/>
            <a:cxnLst/>
            <a:rect l="l" t="t" r="r" b="b"/>
            <a:pathLst>
              <a:path w="57150" h="199389">
                <a:moveTo>
                  <a:pt x="0" y="0"/>
                </a:moveTo>
                <a:lnTo>
                  <a:pt x="23113" y="32003"/>
                </a:lnTo>
                <a:lnTo>
                  <a:pt x="42080" y="73259"/>
                </a:lnTo>
                <a:lnTo>
                  <a:pt x="55181" y="119506"/>
                </a:lnTo>
                <a:lnTo>
                  <a:pt x="57023" y="152399"/>
                </a:lnTo>
                <a:lnTo>
                  <a:pt x="55373" y="164738"/>
                </a:lnTo>
                <a:lnTo>
                  <a:pt x="31226" y="198731"/>
                </a:lnTo>
                <a:lnTo>
                  <a:pt x="25241" y="199326"/>
                </a:lnTo>
                <a:lnTo>
                  <a:pt x="19208" y="198493"/>
                </a:lnTo>
                <a:lnTo>
                  <a:pt x="13081" y="1972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2041" y="3539126"/>
            <a:ext cx="555625" cy="398145"/>
          </a:xfrm>
          <a:custGeom>
            <a:avLst/>
            <a:gdLst/>
            <a:ahLst/>
            <a:cxnLst/>
            <a:rect l="l" t="t" r="r" b="b"/>
            <a:pathLst>
              <a:path w="555625" h="398145">
                <a:moveTo>
                  <a:pt x="0" y="26144"/>
                </a:moveTo>
                <a:lnTo>
                  <a:pt x="7112" y="18778"/>
                </a:lnTo>
                <a:lnTo>
                  <a:pt x="3429" y="17889"/>
                </a:lnTo>
                <a:lnTo>
                  <a:pt x="13208" y="14841"/>
                </a:lnTo>
                <a:lnTo>
                  <a:pt x="43521" y="6623"/>
                </a:lnTo>
                <a:lnTo>
                  <a:pt x="75215" y="1204"/>
                </a:lnTo>
                <a:lnTo>
                  <a:pt x="107148" y="0"/>
                </a:lnTo>
                <a:lnTo>
                  <a:pt x="138176" y="4427"/>
                </a:lnTo>
                <a:lnTo>
                  <a:pt x="176984" y="39860"/>
                </a:lnTo>
                <a:lnTo>
                  <a:pt x="189960" y="85651"/>
                </a:lnTo>
                <a:lnTo>
                  <a:pt x="194373" y="143595"/>
                </a:lnTo>
                <a:lnTo>
                  <a:pt x="194818" y="172448"/>
                </a:lnTo>
                <a:lnTo>
                  <a:pt x="196931" y="212903"/>
                </a:lnTo>
                <a:lnTo>
                  <a:pt x="201152" y="253490"/>
                </a:lnTo>
                <a:lnTo>
                  <a:pt x="208301" y="293624"/>
                </a:lnTo>
                <a:lnTo>
                  <a:pt x="219202" y="332722"/>
                </a:lnTo>
                <a:lnTo>
                  <a:pt x="239553" y="374933"/>
                </a:lnTo>
                <a:lnTo>
                  <a:pt x="278003" y="398000"/>
                </a:lnTo>
                <a:lnTo>
                  <a:pt x="295798" y="393632"/>
                </a:lnTo>
                <a:lnTo>
                  <a:pt x="336803" y="356217"/>
                </a:lnTo>
                <a:lnTo>
                  <a:pt x="362124" y="320359"/>
                </a:lnTo>
                <a:lnTo>
                  <a:pt x="383921" y="281382"/>
                </a:lnTo>
                <a:lnTo>
                  <a:pt x="402669" y="240738"/>
                </a:lnTo>
                <a:lnTo>
                  <a:pt x="418846" y="199880"/>
                </a:lnTo>
                <a:lnTo>
                  <a:pt x="433197" y="151604"/>
                </a:lnTo>
                <a:lnTo>
                  <a:pt x="441452" y="101709"/>
                </a:lnTo>
                <a:lnTo>
                  <a:pt x="439689" y="50639"/>
                </a:lnTo>
                <a:lnTo>
                  <a:pt x="423164" y="2903"/>
                </a:lnTo>
                <a:lnTo>
                  <a:pt x="423497" y="12408"/>
                </a:lnTo>
                <a:lnTo>
                  <a:pt x="431557" y="67889"/>
                </a:lnTo>
                <a:lnTo>
                  <a:pt x="443964" y="119010"/>
                </a:lnTo>
                <a:lnTo>
                  <a:pt x="450596" y="144381"/>
                </a:lnTo>
                <a:lnTo>
                  <a:pt x="461797" y="188484"/>
                </a:lnTo>
                <a:lnTo>
                  <a:pt x="473699" y="233222"/>
                </a:lnTo>
                <a:lnTo>
                  <a:pt x="487126" y="277764"/>
                </a:lnTo>
                <a:lnTo>
                  <a:pt x="502899" y="321282"/>
                </a:lnTo>
                <a:lnTo>
                  <a:pt x="521843" y="362948"/>
                </a:lnTo>
                <a:lnTo>
                  <a:pt x="525291" y="369357"/>
                </a:lnTo>
                <a:lnTo>
                  <a:pt x="531336" y="380886"/>
                </a:lnTo>
                <a:lnTo>
                  <a:pt x="537809" y="391987"/>
                </a:lnTo>
                <a:lnTo>
                  <a:pt x="542544" y="397111"/>
                </a:lnTo>
                <a:lnTo>
                  <a:pt x="551434" y="397111"/>
                </a:lnTo>
                <a:lnTo>
                  <a:pt x="554482" y="396476"/>
                </a:lnTo>
                <a:lnTo>
                  <a:pt x="555116" y="3875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3613" y="3802631"/>
            <a:ext cx="106680" cy="227329"/>
          </a:xfrm>
          <a:custGeom>
            <a:avLst/>
            <a:gdLst/>
            <a:ahLst/>
            <a:cxnLst/>
            <a:rect l="l" t="t" r="r" b="b"/>
            <a:pathLst>
              <a:path w="106680" h="227329">
                <a:moveTo>
                  <a:pt x="0" y="21718"/>
                </a:moveTo>
                <a:lnTo>
                  <a:pt x="3059" y="35250"/>
                </a:lnTo>
                <a:lnTo>
                  <a:pt x="4762" y="48627"/>
                </a:lnTo>
                <a:lnTo>
                  <a:pt x="5607" y="62170"/>
                </a:lnTo>
                <a:lnTo>
                  <a:pt x="6095" y="76201"/>
                </a:lnTo>
                <a:lnTo>
                  <a:pt x="7205" y="98911"/>
                </a:lnTo>
                <a:lnTo>
                  <a:pt x="10185" y="144424"/>
                </a:lnTo>
                <a:lnTo>
                  <a:pt x="15017" y="196169"/>
                </a:lnTo>
                <a:lnTo>
                  <a:pt x="18992" y="226905"/>
                </a:lnTo>
                <a:lnTo>
                  <a:pt x="18589" y="215568"/>
                </a:lnTo>
                <a:lnTo>
                  <a:pt x="17972" y="200779"/>
                </a:lnTo>
                <a:lnTo>
                  <a:pt x="17653" y="192025"/>
                </a:lnTo>
                <a:lnTo>
                  <a:pt x="23701" y="121302"/>
                </a:lnTo>
                <a:lnTo>
                  <a:pt x="39369" y="52198"/>
                </a:lnTo>
                <a:lnTo>
                  <a:pt x="57872" y="12104"/>
                </a:lnTo>
                <a:lnTo>
                  <a:pt x="79587" y="0"/>
                </a:lnTo>
                <a:lnTo>
                  <a:pt x="88757" y="1510"/>
                </a:lnTo>
                <a:lnTo>
                  <a:pt x="97522" y="5853"/>
                </a:lnTo>
                <a:lnTo>
                  <a:pt x="106680" y="113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7504" y="3841369"/>
            <a:ext cx="106680" cy="209550"/>
          </a:xfrm>
          <a:custGeom>
            <a:avLst/>
            <a:gdLst/>
            <a:ahLst/>
            <a:cxnLst/>
            <a:rect l="l" t="t" r="r" b="b"/>
            <a:pathLst>
              <a:path w="106680" h="209550">
                <a:moveTo>
                  <a:pt x="103377" y="0"/>
                </a:moveTo>
                <a:lnTo>
                  <a:pt x="58273" y="12699"/>
                </a:lnTo>
                <a:lnTo>
                  <a:pt x="24427" y="42856"/>
                </a:lnTo>
                <a:lnTo>
                  <a:pt x="20339" y="63688"/>
                </a:lnTo>
                <a:lnTo>
                  <a:pt x="22606" y="75056"/>
                </a:lnTo>
                <a:lnTo>
                  <a:pt x="28493" y="87518"/>
                </a:lnTo>
                <a:lnTo>
                  <a:pt x="37131" y="98932"/>
                </a:lnTo>
                <a:lnTo>
                  <a:pt x="47269" y="109204"/>
                </a:lnTo>
                <a:lnTo>
                  <a:pt x="57657" y="118236"/>
                </a:lnTo>
                <a:lnTo>
                  <a:pt x="68935" y="128047"/>
                </a:lnTo>
                <a:lnTo>
                  <a:pt x="99313" y="159765"/>
                </a:lnTo>
                <a:lnTo>
                  <a:pt x="106219" y="178006"/>
                </a:lnTo>
                <a:lnTo>
                  <a:pt x="104761" y="187037"/>
                </a:lnTo>
                <a:lnTo>
                  <a:pt x="67738" y="208659"/>
                </a:lnTo>
                <a:lnTo>
                  <a:pt x="45204" y="209234"/>
                </a:lnTo>
                <a:lnTo>
                  <a:pt x="32797" y="208740"/>
                </a:lnTo>
                <a:lnTo>
                  <a:pt x="20629" y="207222"/>
                </a:lnTo>
                <a:lnTo>
                  <a:pt x="10413" y="204215"/>
                </a:lnTo>
                <a:lnTo>
                  <a:pt x="6984" y="201802"/>
                </a:lnTo>
                <a:lnTo>
                  <a:pt x="3682" y="199643"/>
                </a:lnTo>
                <a:lnTo>
                  <a:pt x="0" y="1972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2817" y="3658459"/>
            <a:ext cx="211454" cy="6350"/>
          </a:xfrm>
          <a:custGeom>
            <a:avLst/>
            <a:gdLst/>
            <a:ahLst/>
            <a:cxnLst/>
            <a:rect l="l" t="t" r="r" b="b"/>
            <a:pathLst>
              <a:path w="211455" h="6350">
                <a:moveTo>
                  <a:pt x="0" y="6125"/>
                </a:moveTo>
                <a:lnTo>
                  <a:pt x="38734" y="1553"/>
                </a:lnTo>
                <a:lnTo>
                  <a:pt x="94545" y="0"/>
                </a:lnTo>
                <a:lnTo>
                  <a:pt x="113156" y="29"/>
                </a:lnTo>
                <a:lnTo>
                  <a:pt x="129343" y="460"/>
                </a:lnTo>
                <a:lnTo>
                  <a:pt x="145780" y="1379"/>
                </a:lnTo>
                <a:lnTo>
                  <a:pt x="162288" y="2226"/>
                </a:lnTo>
                <a:lnTo>
                  <a:pt x="178688" y="2442"/>
                </a:lnTo>
                <a:lnTo>
                  <a:pt x="186765" y="2393"/>
                </a:lnTo>
                <a:lnTo>
                  <a:pt x="194913" y="2331"/>
                </a:lnTo>
                <a:lnTo>
                  <a:pt x="203013" y="1817"/>
                </a:lnTo>
                <a:lnTo>
                  <a:pt x="210946" y="4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0027" y="3723385"/>
            <a:ext cx="280035" cy="21590"/>
          </a:xfrm>
          <a:custGeom>
            <a:avLst/>
            <a:gdLst/>
            <a:ahLst/>
            <a:cxnLst/>
            <a:rect l="l" t="t" r="r" b="b"/>
            <a:pathLst>
              <a:path w="280035" h="21589">
                <a:moveTo>
                  <a:pt x="10033" y="11683"/>
                </a:moveTo>
                <a:lnTo>
                  <a:pt x="6985" y="13715"/>
                </a:lnTo>
                <a:lnTo>
                  <a:pt x="3683" y="15620"/>
                </a:lnTo>
                <a:lnTo>
                  <a:pt x="0" y="17399"/>
                </a:lnTo>
                <a:lnTo>
                  <a:pt x="10923" y="19764"/>
                </a:lnTo>
                <a:lnTo>
                  <a:pt x="21859" y="21081"/>
                </a:lnTo>
                <a:lnTo>
                  <a:pt x="32914" y="21542"/>
                </a:lnTo>
                <a:lnTo>
                  <a:pt x="44196" y="21336"/>
                </a:lnTo>
                <a:lnTo>
                  <a:pt x="86645" y="19494"/>
                </a:lnTo>
                <a:lnTo>
                  <a:pt x="128905" y="16509"/>
                </a:lnTo>
                <a:lnTo>
                  <a:pt x="152612" y="14557"/>
                </a:lnTo>
                <a:lnTo>
                  <a:pt x="176164" y="12890"/>
                </a:lnTo>
                <a:lnTo>
                  <a:pt x="199645" y="11509"/>
                </a:lnTo>
                <a:lnTo>
                  <a:pt x="223139" y="10413"/>
                </a:lnTo>
                <a:lnTo>
                  <a:pt x="234477" y="10199"/>
                </a:lnTo>
                <a:lnTo>
                  <a:pt x="244887" y="9651"/>
                </a:lnTo>
                <a:lnTo>
                  <a:pt x="255250" y="8342"/>
                </a:lnTo>
                <a:lnTo>
                  <a:pt x="266446" y="5841"/>
                </a:lnTo>
                <a:lnTo>
                  <a:pt x="273431" y="4318"/>
                </a:lnTo>
                <a:lnTo>
                  <a:pt x="276098" y="3682"/>
                </a:lnTo>
                <a:lnTo>
                  <a:pt x="27978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96313" y="4374134"/>
            <a:ext cx="1400175" cy="523875"/>
          </a:xfrm>
          <a:custGeom>
            <a:avLst/>
            <a:gdLst/>
            <a:ahLst/>
            <a:cxnLst/>
            <a:rect l="l" t="t" r="r" b="b"/>
            <a:pathLst>
              <a:path w="1400175" h="523875">
                <a:moveTo>
                  <a:pt x="1399921" y="0"/>
                </a:moveTo>
                <a:lnTo>
                  <a:pt x="1386411" y="696"/>
                </a:lnTo>
                <a:lnTo>
                  <a:pt x="1372901" y="1381"/>
                </a:lnTo>
                <a:lnTo>
                  <a:pt x="1359344" y="2232"/>
                </a:lnTo>
                <a:lnTo>
                  <a:pt x="1296413" y="8003"/>
                </a:lnTo>
                <a:lnTo>
                  <a:pt x="1247306" y="13412"/>
                </a:lnTo>
                <a:lnTo>
                  <a:pt x="1198327" y="19760"/>
                </a:lnTo>
                <a:lnTo>
                  <a:pt x="1149433" y="27150"/>
                </a:lnTo>
                <a:lnTo>
                  <a:pt x="1100582" y="35687"/>
                </a:lnTo>
                <a:lnTo>
                  <a:pt x="1048048" y="45757"/>
                </a:lnTo>
                <a:lnTo>
                  <a:pt x="995618" y="56528"/>
                </a:lnTo>
                <a:lnTo>
                  <a:pt x="943310" y="67987"/>
                </a:lnTo>
                <a:lnTo>
                  <a:pt x="891143" y="80121"/>
                </a:lnTo>
                <a:lnTo>
                  <a:pt x="839136" y="92915"/>
                </a:lnTo>
                <a:lnTo>
                  <a:pt x="787310" y="106356"/>
                </a:lnTo>
                <a:lnTo>
                  <a:pt x="735683" y="120431"/>
                </a:lnTo>
                <a:lnTo>
                  <a:pt x="684276" y="135128"/>
                </a:lnTo>
                <a:lnTo>
                  <a:pt x="638854" y="148909"/>
                </a:lnTo>
                <a:lnTo>
                  <a:pt x="593338" y="164245"/>
                </a:lnTo>
                <a:lnTo>
                  <a:pt x="547839" y="181063"/>
                </a:lnTo>
                <a:lnTo>
                  <a:pt x="502463" y="199292"/>
                </a:lnTo>
                <a:lnTo>
                  <a:pt x="457321" y="218860"/>
                </a:lnTo>
                <a:lnTo>
                  <a:pt x="412521" y="239697"/>
                </a:lnTo>
                <a:lnTo>
                  <a:pt x="368173" y="261731"/>
                </a:lnTo>
                <a:lnTo>
                  <a:pt x="324383" y="284890"/>
                </a:lnTo>
                <a:lnTo>
                  <a:pt x="281263" y="309103"/>
                </a:lnTo>
                <a:lnTo>
                  <a:pt x="238920" y="334299"/>
                </a:lnTo>
                <a:lnTo>
                  <a:pt x="197464" y="360406"/>
                </a:lnTo>
                <a:lnTo>
                  <a:pt x="157003" y="387354"/>
                </a:lnTo>
                <a:lnTo>
                  <a:pt x="117646" y="415070"/>
                </a:lnTo>
                <a:lnTo>
                  <a:pt x="79502" y="443484"/>
                </a:lnTo>
                <a:lnTo>
                  <a:pt x="44084" y="474281"/>
                </a:lnTo>
                <a:lnTo>
                  <a:pt x="12192" y="508508"/>
                </a:lnTo>
                <a:lnTo>
                  <a:pt x="5715" y="514858"/>
                </a:lnTo>
                <a:lnTo>
                  <a:pt x="3302" y="517652"/>
                </a:lnTo>
                <a:lnTo>
                  <a:pt x="0" y="5233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3591" y="4452492"/>
            <a:ext cx="1410335" cy="483234"/>
          </a:xfrm>
          <a:custGeom>
            <a:avLst/>
            <a:gdLst/>
            <a:ahLst/>
            <a:cxnLst/>
            <a:rect l="l" t="t" r="r" b="b"/>
            <a:pathLst>
              <a:path w="1410335" h="483235">
                <a:moveTo>
                  <a:pt x="1409954" y="4952"/>
                </a:moveTo>
                <a:lnTo>
                  <a:pt x="1406491" y="4179"/>
                </a:lnTo>
                <a:lnTo>
                  <a:pt x="1399873" y="2476"/>
                </a:lnTo>
                <a:lnTo>
                  <a:pt x="1391755" y="773"/>
                </a:lnTo>
                <a:lnTo>
                  <a:pt x="1336647" y="1226"/>
                </a:lnTo>
                <a:lnTo>
                  <a:pt x="1288971" y="4359"/>
                </a:lnTo>
                <a:lnTo>
                  <a:pt x="1240927" y="9147"/>
                </a:lnTo>
                <a:lnTo>
                  <a:pt x="1192676" y="15339"/>
                </a:lnTo>
                <a:lnTo>
                  <a:pt x="1144381" y="22685"/>
                </a:lnTo>
                <a:lnTo>
                  <a:pt x="1096204" y="30934"/>
                </a:lnTo>
                <a:lnTo>
                  <a:pt x="1048307" y="39835"/>
                </a:lnTo>
                <a:lnTo>
                  <a:pt x="1000853" y="49137"/>
                </a:lnTo>
                <a:lnTo>
                  <a:pt x="954004" y="58591"/>
                </a:lnTo>
                <a:lnTo>
                  <a:pt x="907922" y="67944"/>
                </a:lnTo>
                <a:lnTo>
                  <a:pt x="856503" y="78899"/>
                </a:lnTo>
                <a:lnTo>
                  <a:pt x="805111" y="91058"/>
                </a:lnTo>
                <a:lnTo>
                  <a:pt x="753867" y="104478"/>
                </a:lnTo>
                <a:lnTo>
                  <a:pt x="702893" y="119215"/>
                </a:lnTo>
                <a:lnTo>
                  <a:pt x="652309" y="135325"/>
                </a:lnTo>
                <a:lnTo>
                  <a:pt x="602238" y="152865"/>
                </a:lnTo>
                <a:lnTo>
                  <a:pt x="552801" y="171892"/>
                </a:lnTo>
                <a:lnTo>
                  <a:pt x="504118" y="192461"/>
                </a:lnTo>
                <a:lnTo>
                  <a:pt x="456310" y="214629"/>
                </a:lnTo>
                <a:lnTo>
                  <a:pt x="415165" y="236373"/>
                </a:lnTo>
                <a:lnTo>
                  <a:pt x="375311" y="260195"/>
                </a:lnTo>
                <a:lnTo>
                  <a:pt x="335939" y="284791"/>
                </a:lnTo>
                <a:lnTo>
                  <a:pt x="296238" y="308857"/>
                </a:lnTo>
                <a:lnTo>
                  <a:pt x="255397" y="331088"/>
                </a:lnTo>
                <a:lnTo>
                  <a:pt x="236108" y="339199"/>
                </a:lnTo>
                <a:lnTo>
                  <a:pt x="216439" y="345868"/>
                </a:lnTo>
                <a:lnTo>
                  <a:pt x="196818" y="352609"/>
                </a:lnTo>
                <a:lnTo>
                  <a:pt x="177672" y="360933"/>
                </a:lnTo>
                <a:lnTo>
                  <a:pt x="152695" y="376251"/>
                </a:lnTo>
                <a:lnTo>
                  <a:pt x="129682" y="394319"/>
                </a:lnTo>
                <a:lnTo>
                  <a:pt x="107646" y="413601"/>
                </a:lnTo>
                <a:lnTo>
                  <a:pt x="85597" y="432561"/>
                </a:lnTo>
                <a:lnTo>
                  <a:pt x="66490" y="449085"/>
                </a:lnTo>
                <a:lnTo>
                  <a:pt x="46466" y="465121"/>
                </a:lnTo>
                <a:lnTo>
                  <a:pt x="24608" y="477514"/>
                </a:lnTo>
                <a:lnTo>
                  <a:pt x="0" y="483107"/>
                </a:lnTo>
                <a:lnTo>
                  <a:pt x="2412" y="480694"/>
                </a:lnTo>
                <a:lnTo>
                  <a:pt x="5206" y="477900"/>
                </a:lnTo>
                <a:lnTo>
                  <a:pt x="7239" y="4754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5168" y="4716145"/>
            <a:ext cx="339090" cy="273685"/>
          </a:xfrm>
          <a:custGeom>
            <a:avLst/>
            <a:gdLst/>
            <a:ahLst/>
            <a:cxnLst/>
            <a:rect l="l" t="t" r="r" b="b"/>
            <a:pathLst>
              <a:path w="339089" h="273685">
                <a:moveTo>
                  <a:pt x="40477" y="0"/>
                </a:moveTo>
                <a:lnTo>
                  <a:pt x="36760" y="6090"/>
                </a:lnTo>
                <a:lnTo>
                  <a:pt x="35603" y="10048"/>
                </a:lnTo>
                <a:lnTo>
                  <a:pt x="35423" y="14412"/>
                </a:lnTo>
                <a:lnTo>
                  <a:pt x="34635" y="21716"/>
                </a:lnTo>
                <a:lnTo>
                  <a:pt x="32025" y="38861"/>
                </a:lnTo>
                <a:lnTo>
                  <a:pt x="29571" y="56006"/>
                </a:lnTo>
                <a:lnTo>
                  <a:pt x="27045" y="73151"/>
                </a:lnTo>
                <a:lnTo>
                  <a:pt x="24221" y="90296"/>
                </a:lnTo>
                <a:lnTo>
                  <a:pt x="20752" y="110605"/>
                </a:lnTo>
                <a:lnTo>
                  <a:pt x="17236" y="130936"/>
                </a:lnTo>
                <a:lnTo>
                  <a:pt x="13719" y="151268"/>
                </a:lnTo>
                <a:lnTo>
                  <a:pt x="10251" y="171576"/>
                </a:lnTo>
                <a:lnTo>
                  <a:pt x="6469" y="191799"/>
                </a:lnTo>
                <a:lnTo>
                  <a:pt x="2567" y="213058"/>
                </a:lnTo>
                <a:lnTo>
                  <a:pt x="0" y="234531"/>
                </a:lnTo>
                <a:lnTo>
                  <a:pt x="218" y="255396"/>
                </a:lnTo>
                <a:lnTo>
                  <a:pt x="1742" y="267588"/>
                </a:lnTo>
                <a:lnTo>
                  <a:pt x="4155" y="272160"/>
                </a:lnTo>
                <a:lnTo>
                  <a:pt x="16093" y="273430"/>
                </a:lnTo>
                <a:lnTo>
                  <a:pt x="26231" y="273065"/>
                </a:lnTo>
                <a:lnTo>
                  <a:pt x="36714" y="270795"/>
                </a:lnTo>
                <a:lnTo>
                  <a:pt x="47079" y="267715"/>
                </a:lnTo>
                <a:lnTo>
                  <a:pt x="56860" y="264921"/>
                </a:lnTo>
                <a:lnTo>
                  <a:pt x="76807" y="260568"/>
                </a:lnTo>
                <a:lnTo>
                  <a:pt x="96801" y="255904"/>
                </a:lnTo>
                <a:lnTo>
                  <a:pt x="116796" y="251241"/>
                </a:lnTo>
                <a:lnTo>
                  <a:pt x="169743" y="240756"/>
                </a:lnTo>
                <a:lnTo>
                  <a:pt x="235934" y="230635"/>
                </a:lnTo>
                <a:lnTo>
                  <a:pt x="281828" y="225796"/>
                </a:lnTo>
                <a:lnTo>
                  <a:pt x="294509" y="225123"/>
                </a:lnTo>
                <a:lnTo>
                  <a:pt x="307046" y="225807"/>
                </a:lnTo>
                <a:lnTo>
                  <a:pt x="319369" y="228599"/>
                </a:lnTo>
                <a:lnTo>
                  <a:pt x="326354" y="231012"/>
                </a:lnTo>
                <a:lnTo>
                  <a:pt x="332450" y="233552"/>
                </a:lnTo>
                <a:lnTo>
                  <a:pt x="338800" y="2353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559" y="5595585"/>
            <a:ext cx="416559" cy="516255"/>
          </a:xfrm>
          <a:custGeom>
            <a:avLst/>
            <a:gdLst/>
            <a:ahLst/>
            <a:cxnLst/>
            <a:rect l="l" t="t" r="r" b="b"/>
            <a:pathLst>
              <a:path w="416559" h="516254">
                <a:moveTo>
                  <a:pt x="0" y="15173"/>
                </a:moveTo>
                <a:lnTo>
                  <a:pt x="17749" y="8972"/>
                </a:lnTo>
                <a:lnTo>
                  <a:pt x="38671" y="2600"/>
                </a:lnTo>
                <a:lnTo>
                  <a:pt x="59536" y="0"/>
                </a:lnTo>
                <a:lnTo>
                  <a:pt x="77114" y="5114"/>
                </a:lnTo>
                <a:lnTo>
                  <a:pt x="86596" y="15473"/>
                </a:lnTo>
                <a:lnTo>
                  <a:pt x="90792" y="28317"/>
                </a:lnTo>
                <a:lnTo>
                  <a:pt x="91730" y="42362"/>
                </a:lnTo>
                <a:lnTo>
                  <a:pt x="91440" y="56321"/>
                </a:lnTo>
                <a:lnTo>
                  <a:pt x="89768" y="86391"/>
                </a:lnTo>
                <a:lnTo>
                  <a:pt x="86753" y="116290"/>
                </a:lnTo>
                <a:lnTo>
                  <a:pt x="83338" y="146075"/>
                </a:lnTo>
                <a:lnTo>
                  <a:pt x="80467" y="175802"/>
                </a:lnTo>
                <a:lnTo>
                  <a:pt x="77399" y="225009"/>
                </a:lnTo>
                <a:lnTo>
                  <a:pt x="77433" y="275460"/>
                </a:lnTo>
                <a:lnTo>
                  <a:pt x="82354" y="325691"/>
                </a:lnTo>
                <a:lnTo>
                  <a:pt x="93946" y="374239"/>
                </a:lnTo>
                <a:lnTo>
                  <a:pt x="113995" y="419642"/>
                </a:lnTo>
                <a:lnTo>
                  <a:pt x="149390" y="458466"/>
                </a:lnTo>
                <a:lnTo>
                  <a:pt x="172931" y="468034"/>
                </a:lnTo>
                <a:lnTo>
                  <a:pt x="199644" y="466886"/>
                </a:lnTo>
                <a:lnTo>
                  <a:pt x="246202" y="435416"/>
                </a:lnTo>
                <a:lnTo>
                  <a:pt x="277672" y="387943"/>
                </a:lnTo>
                <a:lnTo>
                  <a:pt x="298334" y="347347"/>
                </a:lnTo>
                <a:lnTo>
                  <a:pt x="315558" y="304372"/>
                </a:lnTo>
                <a:lnTo>
                  <a:pt x="329412" y="259737"/>
                </a:lnTo>
                <a:lnTo>
                  <a:pt x="339964" y="214162"/>
                </a:lnTo>
                <a:lnTo>
                  <a:pt x="347282" y="168367"/>
                </a:lnTo>
                <a:lnTo>
                  <a:pt x="351434" y="123072"/>
                </a:lnTo>
                <a:lnTo>
                  <a:pt x="352010" y="105741"/>
                </a:lnTo>
                <a:lnTo>
                  <a:pt x="351701" y="90954"/>
                </a:lnTo>
                <a:lnTo>
                  <a:pt x="350877" y="76223"/>
                </a:lnTo>
                <a:lnTo>
                  <a:pt x="349910" y="59064"/>
                </a:lnTo>
                <a:lnTo>
                  <a:pt x="352853" y="108442"/>
                </a:lnTo>
                <a:lnTo>
                  <a:pt x="356539" y="157819"/>
                </a:lnTo>
                <a:lnTo>
                  <a:pt x="360797" y="207197"/>
                </a:lnTo>
                <a:lnTo>
                  <a:pt x="365455" y="256574"/>
                </a:lnTo>
                <a:lnTo>
                  <a:pt x="373494" y="329536"/>
                </a:lnTo>
                <a:lnTo>
                  <a:pt x="383133" y="402269"/>
                </a:lnTo>
                <a:lnTo>
                  <a:pt x="393230" y="461514"/>
                </a:lnTo>
                <a:lnTo>
                  <a:pt x="401350" y="499610"/>
                </a:lnTo>
                <a:lnTo>
                  <a:pt x="408127" y="515959"/>
                </a:lnTo>
                <a:lnTo>
                  <a:pt x="411784" y="508034"/>
                </a:lnTo>
                <a:lnTo>
                  <a:pt x="413613" y="504377"/>
                </a:lnTo>
                <a:lnTo>
                  <a:pt x="416356" y="4991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1400" y="5934455"/>
            <a:ext cx="73025" cy="168910"/>
          </a:xfrm>
          <a:custGeom>
            <a:avLst/>
            <a:gdLst/>
            <a:ahLst/>
            <a:cxnLst/>
            <a:rect l="l" t="t" r="r" b="b"/>
            <a:pathLst>
              <a:path w="73025" h="168910">
                <a:moveTo>
                  <a:pt x="1028" y="35052"/>
                </a:moveTo>
                <a:lnTo>
                  <a:pt x="14" y="43824"/>
                </a:lnTo>
                <a:lnTo>
                  <a:pt x="0" y="52425"/>
                </a:lnTo>
                <a:lnTo>
                  <a:pt x="728" y="61026"/>
                </a:lnTo>
                <a:lnTo>
                  <a:pt x="1943" y="69799"/>
                </a:lnTo>
                <a:lnTo>
                  <a:pt x="4029" y="83015"/>
                </a:lnTo>
                <a:lnTo>
                  <a:pt x="6057" y="96202"/>
                </a:lnTo>
                <a:lnTo>
                  <a:pt x="10744" y="141465"/>
                </a:lnTo>
                <a:lnTo>
                  <a:pt x="11101" y="150909"/>
                </a:lnTo>
                <a:lnTo>
                  <a:pt x="11087" y="160324"/>
                </a:lnTo>
                <a:lnTo>
                  <a:pt x="11087" y="163068"/>
                </a:lnTo>
                <a:lnTo>
                  <a:pt x="10782" y="165506"/>
                </a:lnTo>
                <a:lnTo>
                  <a:pt x="10477" y="168554"/>
                </a:lnTo>
                <a:lnTo>
                  <a:pt x="10239" y="157767"/>
                </a:lnTo>
                <a:lnTo>
                  <a:pt x="15178" y="97945"/>
                </a:lnTo>
                <a:lnTo>
                  <a:pt x="27170" y="42681"/>
                </a:lnTo>
                <a:lnTo>
                  <a:pt x="46024" y="3009"/>
                </a:lnTo>
                <a:lnTo>
                  <a:pt x="60769" y="0"/>
                </a:lnTo>
                <a:lnTo>
                  <a:pt x="67779" y="1524"/>
                </a:lnTo>
                <a:lnTo>
                  <a:pt x="70218" y="2133"/>
                </a:lnTo>
                <a:lnTo>
                  <a:pt x="72656" y="70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5567" y="5946024"/>
            <a:ext cx="67945" cy="200025"/>
          </a:xfrm>
          <a:custGeom>
            <a:avLst/>
            <a:gdLst/>
            <a:ahLst/>
            <a:cxnLst/>
            <a:rect l="l" t="t" r="r" b="b"/>
            <a:pathLst>
              <a:path w="67944" h="200025">
                <a:moveTo>
                  <a:pt x="57302" y="2452"/>
                </a:moveTo>
                <a:lnTo>
                  <a:pt x="48891" y="0"/>
                </a:lnTo>
                <a:lnTo>
                  <a:pt x="42367" y="661"/>
                </a:lnTo>
                <a:lnTo>
                  <a:pt x="36299" y="4124"/>
                </a:lnTo>
                <a:lnTo>
                  <a:pt x="10972" y="41771"/>
                </a:lnTo>
                <a:lnTo>
                  <a:pt x="10748" y="52592"/>
                </a:lnTo>
                <a:lnTo>
                  <a:pt x="13525" y="62726"/>
                </a:lnTo>
                <a:lnTo>
                  <a:pt x="18302" y="72289"/>
                </a:lnTo>
                <a:lnTo>
                  <a:pt x="24079" y="81395"/>
                </a:lnTo>
                <a:lnTo>
                  <a:pt x="32508" y="92121"/>
                </a:lnTo>
                <a:lnTo>
                  <a:pt x="41681" y="102274"/>
                </a:lnTo>
                <a:lnTo>
                  <a:pt x="50739" y="112428"/>
                </a:lnTo>
                <a:lnTo>
                  <a:pt x="58826" y="123153"/>
                </a:lnTo>
                <a:lnTo>
                  <a:pt x="64731" y="133092"/>
                </a:lnTo>
                <a:lnTo>
                  <a:pt x="67437" y="142089"/>
                </a:lnTo>
                <a:lnTo>
                  <a:pt x="66370" y="151142"/>
                </a:lnTo>
                <a:lnTo>
                  <a:pt x="40157" y="180189"/>
                </a:lnTo>
                <a:lnTo>
                  <a:pt x="2743" y="198134"/>
                </a:lnTo>
                <a:lnTo>
                  <a:pt x="2133" y="199658"/>
                </a:lnTo>
                <a:lnTo>
                  <a:pt x="0" y="1892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0213" y="5825413"/>
            <a:ext cx="240665" cy="10795"/>
          </a:xfrm>
          <a:custGeom>
            <a:avLst/>
            <a:gdLst/>
            <a:ahLst/>
            <a:cxnLst/>
            <a:rect l="l" t="t" r="r" b="b"/>
            <a:pathLst>
              <a:path w="240664" h="10795">
                <a:moveTo>
                  <a:pt x="6477" y="1752"/>
                </a:moveTo>
                <a:lnTo>
                  <a:pt x="4318" y="4800"/>
                </a:lnTo>
                <a:lnTo>
                  <a:pt x="2159" y="7238"/>
                </a:lnTo>
                <a:lnTo>
                  <a:pt x="0" y="10286"/>
                </a:lnTo>
                <a:lnTo>
                  <a:pt x="8485" y="8762"/>
                </a:lnTo>
                <a:lnTo>
                  <a:pt x="17018" y="8610"/>
                </a:lnTo>
                <a:lnTo>
                  <a:pt x="25646" y="8915"/>
                </a:lnTo>
                <a:lnTo>
                  <a:pt x="34417" y="8762"/>
                </a:lnTo>
                <a:lnTo>
                  <a:pt x="53740" y="7181"/>
                </a:lnTo>
                <a:lnTo>
                  <a:pt x="73183" y="5943"/>
                </a:lnTo>
                <a:lnTo>
                  <a:pt x="92674" y="4819"/>
                </a:lnTo>
                <a:lnTo>
                  <a:pt x="112140" y="3581"/>
                </a:lnTo>
                <a:lnTo>
                  <a:pt x="132083" y="2414"/>
                </a:lnTo>
                <a:lnTo>
                  <a:pt x="152050" y="1333"/>
                </a:lnTo>
                <a:lnTo>
                  <a:pt x="171969" y="538"/>
                </a:lnTo>
                <a:lnTo>
                  <a:pt x="191769" y="228"/>
                </a:lnTo>
                <a:lnTo>
                  <a:pt x="202066" y="28"/>
                </a:lnTo>
                <a:lnTo>
                  <a:pt x="212709" y="0"/>
                </a:lnTo>
                <a:lnTo>
                  <a:pt x="223327" y="314"/>
                </a:lnTo>
                <a:lnTo>
                  <a:pt x="233553" y="1142"/>
                </a:lnTo>
                <a:lnTo>
                  <a:pt x="235585" y="1752"/>
                </a:lnTo>
                <a:lnTo>
                  <a:pt x="238379" y="2362"/>
                </a:lnTo>
                <a:lnTo>
                  <a:pt x="240537" y="29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7615" y="5900928"/>
            <a:ext cx="240029" cy="54610"/>
          </a:xfrm>
          <a:custGeom>
            <a:avLst/>
            <a:gdLst/>
            <a:ahLst/>
            <a:cxnLst/>
            <a:rect l="l" t="t" r="r" b="b"/>
            <a:pathLst>
              <a:path w="240030" h="54610">
                <a:moveTo>
                  <a:pt x="11144" y="0"/>
                </a:moveTo>
                <a:lnTo>
                  <a:pt x="2881" y="7891"/>
                </a:lnTo>
                <a:lnTo>
                  <a:pt x="0" y="13068"/>
                </a:lnTo>
                <a:lnTo>
                  <a:pt x="3071" y="17273"/>
                </a:lnTo>
                <a:lnTo>
                  <a:pt x="49655" y="32880"/>
                </a:lnTo>
                <a:lnTo>
                  <a:pt x="96250" y="41986"/>
                </a:lnTo>
                <a:lnTo>
                  <a:pt x="144371" y="47405"/>
                </a:lnTo>
                <a:lnTo>
                  <a:pt x="185769" y="49377"/>
                </a:lnTo>
                <a:lnTo>
                  <a:pt x="195083" y="49987"/>
                </a:lnTo>
                <a:lnTo>
                  <a:pt x="204279" y="50825"/>
                </a:lnTo>
                <a:lnTo>
                  <a:pt x="213522" y="51777"/>
                </a:lnTo>
                <a:lnTo>
                  <a:pt x="222980" y="52730"/>
                </a:lnTo>
                <a:lnTo>
                  <a:pt x="231489" y="53035"/>
                </a:lnTo>
                <a:lnTo>
                  <a:pt x="234283" y="53035"/>
                </a:lnTo>
                <a:lnTo>
                  <a:pt x="239744" y="545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20544" y="5354980"/>
            <a:ext cx="3947696" cy="1477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6701" y="6167513"/>
            <a:ext cx="283845" cy="291465"/>
          </a:xfrm>
          <a:custGeom>
            <a:avLst/>
            <a:gdLst/>
            <a:ahLst/>
            <a:cxnLst/>
            <a:rect l="l" t="t" r="r" b="b"/>
            <a:pathLst>
              <a:path w="283844" h="291464">
                <a:moveTo>
                  <a:pt x="274955" y="56197"/>
                </a:moveTo>
                <a:lnTo>
                  <a:pt x="236600" y="47663"/>
                </a:lnTo>
                <a:lnTo>
                  <a:pt x="213955" y="36561"/>
                </a:lnTo>
                <a:lnTo>
                  <a:pt x="206375" y="32727"/>
                </a:lnTo>
                <a:lnTo>
                  <a:pt x="197973" y="29036"/>
                </a:lnTo>
                <a:lnTo>
                  <a:pt x="189261" y="25146"/>
                </a:lnTo>
                <a:lnTo>
                  <a:pt x="180407" y="21540"/>
                </a:lnTo>
                <a:lnTo>
                  <a:pt x="171576" y="18707"/>
                </a:lnTo>
                <a:lnTo>
                  <a:pt x="161133" y="15782"/>
                </a:lnTo>
                <a:lnTo>
                  <a:pt x="150701" y="12687"/>
                </a:lnTo>
                <a:lnTo>
                  <a:pt x="140198" y="9705"/>
                </a:lnTo>
                <a:lnTo>
                  <a:pt x="129540" y="7124"/>
                </a:lnTo>
                <a:lnTo>
                  <a:pt x="104673" y="2662"/>
                </a:lnTo>
                <a:lnTo>
                  <a:pt x="78724" y="0"/>
                </a:lnTo>
                <a:lnTo>
                  <a:pt x="52655" y="138"/>
                </a:lnTo>
                <a:lnTo>
                  <a:pt x="27431" y="4076"/>
                </a:lnTo>
                <a:lnTo>
                  <a:pt x="20447" y="5600"/>
                </a:lnTo>
                <a:lnTo>
                  <a:pt x="13716" y="8648"/>
                </a:lnTo>
                <a:lnTo>
                  <a:pt x="6731" y="10477"/>
                </a:lnTo>
                <a:lnTo>
                  <a:pt x="37465" y="41567"/>
                </a:lnTo>
                <a:lnTo>
                  <a:pt x="71790" y="65098"/>
                </a:lnTo>
                <a:lnTo>
                  <a:pt x="83566" y="72656"/>
                </a:lnTo>
                <a:lnTo>
                  <a:pt x="93202" y="78976"/>
                </a:lnTo>
                <a:lnTo>
                  <a:pt x="125335" y="106946"/>
                </a:lnTo>
                <a:lnTo>
                  <a:pt x="135832" y="143551"/>
                </a:lnTo>
                <a:lnTo>
                  <a:pt x="130857" y="156552"/>
                </a:lnTo>
                <a:lnTo>
                  <a:pt x="121191" y="167382"/>
                </a:lnTo>
                <a:lnTo>
                  <a:pt x="108204" y="176898"/>
                </a:lnTo>
                <a:lnTo>
                  <a:pt x="94493" y="185613"/>
                </a:lnTo>
                <a:lnTo>
                  <a:pt x="81105" y="194500"/>
                </a:lnTo>
                <a:lnTo>
                  <a:pt x="46229" y="220218"/>
                </a:lnTo>
                <a:lnTo>
                  <a:pt x="17019" y="248702"/>
                </a:lnTo>
                <a:lnTo>
                  <a:pt x="0" y="270776"/>
                </a:lnTo>
                <a:lnTo>
                  <a:pt x="9943" y="272319"/>
                </a:lnTo>
                <a:lnTo>
                  <a:pt x="18875" y="273291"/>
                </a:lnTo>
                <a:lnTo>
                  <a:pt x="27735" y="273691"/>
                </a:lnTo>
                <a:lnTo>
                  <a:pt x="37465" y="273519"/>
                </a:lnTo>
                <a:lnTo>
                  <a:pt x="52177" y="273348"/>
                </a:lnTo>
                <a:lnTo>
                  <a:pt x="66960" y="273519"/>
                </a:lnTo>
                <a:lnTo>
                  <a:pt x="81791" y="273691"/>
                </a:lnTo>
                <a:lnTo>
                  <a:pt x="96647" y="273519"/>
                </a:lnTo>
                <a:lnTo>
                  <a:pt x="115409" y="273029"/>
                </a:lnTo>
                <a:lnTo>
                  <a:pt x="134159" y="272796"/>
                </a:lnTo>
                <a:lnTo>
                  <a:pt x="152886" y="272619"/>
                </a:lnTo>
                <a:lnTo>
                  <a:pt x="171576" y="272300"/>
                </a:lnTo>
                <a:lnTo>
                  <a:pt x="196014" y="271043"/>
                </a:lnTo>
                <a:lnTo>
                  <a:pt x="222297" y="269557"/>
                </a:lnTo>
                <a:lnTo>
                  <a:pt x="248461" y="269900"/>
                </a:lnTo>
                <a:lnTo>
                  <a:pt x="272542" y="274129"/>
                </a:lnTo>
                <a:lnTo>
                  <a:pt x="281814" y="277777"/>
                </a:lnTo>
                <a:lnTo>
                  <a:pt x="283765" y="280911"/>
                </a:lnTo>
                <a:lnTo>
                  <a:pt x="282168" y="284845"/>
                </a:lnTo>
                <a:lnTo>
                  <a:pt x="280797" y="2908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24354" y="6670547"/>
            <a:ext cx="8890" cy="59055"/>
          </a:xfrm>
          <a:custGeom>
            <a:avLst/>
            <a:gdLst/>
            <a:ahLst/>
            <a:cxnLst/>
            <a:rect l="l" t="t" r="r" b="b"/>
            <a:pathLst>
              <a:path w="8889" h="59054">
                <a:moveTo>
                  <a:pt x="4063" y="0"/>
                </a:moveTo>
                <a:lnTo>
                  <a:pt x="6054" y="8653"/>
                </a:lnTo>
                <a:lnTo>
                  <a:pt x="7699" y="17564"/>
                </a:lnTo>
                <a:lnTo>
                  <a:pt x="8510" y="26531"/>
                </a:lnTo>
                <a:lnTo>
                  <a:pt x="8000" y="35356"/>
                </a:lnTo>
                <a:lnTo>
                  <a:pt x="6476" y="45110"/>
                </a:lnTo>
                <a:lnTo>
                  <a:pt x="4571" y="50901"/>
                </a:lnTo>
                <a:lnTo>
                  <a:pt x="0" y="585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97557" y="6585813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4318" y="10363"/>
                </a:moveTo>
                <a:lnTo>
                  <a:pt x="635" y="2743"/>
                </a:lnTo>
                <a:lnTo>
                  <a:pt x="0" y="0"/>
                </a:lnTo>
                <a:lnTo>
                  <a:pt x="9143" y="60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30779" y="6631228"/>
            <a:ext cx="108585" cy="12065"/>
          </a:xfrm>
          <a:custGeom>
            <a:avLst/>
            <a:gdLst/>
            <a:ahLst/>
            <a:cxnLst/>
            <a:rect l="l" t="t" r="r" b="b"/>
            <a:pathLst>
              <a:path w="108585" h="12065">
                <a:moveTo>
                  <a:pt x="0" y="0"/>
                </a:moveTo>
                <a:lnTo>
                  <a:pt x="40893" y="11582"/>
                </a:lnTo>
                <a:lnTo>
                  <a:pt x="51847" y="11944"/>
                </a:lnTo>
                <a:lnTo>
                  <a:pt x="62801" y="11734"/>
                </a:lnTo>
                <a:lnTo>
                  <a:pt x="73755" y="11068"/>
                </a:lnTo>
                <a:lnTo>
                  <a:pt x="84708" y="10058"/>
                </a:lnTo>
                <a:lnTo>
                  <a:pt x="92963" y="9143"/>
                </a:lnTo>
                <a:lnTo>
                  <a:pt x="100330" y="9143"/>
                </a:lnTo>
                <a:lnTo>
                  <a:pt x="108203" y="7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77389" y="6707733"/>
            <a:ext cx="89535" cy="13970"/>
          </a:xfrm>
          <a:custGeom>
            <a:avLst/>
            <a:gdLst/>
            <a:ahLst/>
            <a:cxnLst/>
            <a:rect l="l" t="t" r="r" b="b"/>
            <a:pathLst>
              <a:path w="89535" h="13970">
                <a:moveTo>
                  <a:pt x="0" y="0"/>
                </a:moveTo>
                <a:lnTo>
                  <a:pt x="3895" y="9339"/>
                </a:lnTo>
                <a:lnTo>
                  <a:pt x="9921" y="13220"/>
                </a:lnTo>
                <a:lnTo>
                  <a:pt x="18448" y="13844"/>
                </a:lnTo>
                <a:lnTo>
                  <a:pt x="29844" y="13411"/>
                </a:lnTo>
                <a:lnTo>
                  <a:pt x="41338" y="13015"/>
                </a:lnTo>
                <a:lnTo>
                  <a:pt x="80518" y="6095"/>
                </a:lnTo>
                <a:lnTo>
                  <a:pt x="84709" y="4267"/>
                </a:lnTo>
                <a:lnTo>
                  <a:pt x="89027" y="27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3063" y="6613550"/>
            <a:ext cx="8255" cy="125095"/>
          </a:xfrm>
          <a:custGeom>
            <a:avLst/>
            <a:gdLst/>
            <a:ahLst/>
            <a:cxnLst/>
            <a:rect l="l" t="t" r="r" b="b"/>
            <a:pathLst>
              <a:path w="8255" h="125095">
                <a:moveTo>
                  <a:pt x="8255" y="0"/>
                </a:moveTo>
                <a:lnTo>
                  <a:pt x="2859" y="46577"/>
                </a:lnTo>
                <a:lnTo>
                  <a:pt x="2355" y="71685"/>
                </a:lnTo>
                <a:lnTo>
                  <a:pt x="2412" y="84124"/>
                </a:lnTo>
                <a:lnTo>
                  <a:pt x="2303" y="94492"/>
                </a:lnTo>
                <a:lnTo>
                  <a:pt x="1444" y="104660"/>
                </a:lnTo>
                <a:lnTo>
                  <a:pt x="466" y="114771"/>
                </a:lnTo>
                <a:lnTo>
                  <a:pt x="0" y="1249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2972" y="5989015"/>
            <a:ext cx="146050" cy="154305"/>
          </a:xfrm>
          <a:custGeom>
            <a:avLst/>
            <a:gdLst/>
            <a:ahLst/>
            <a:cxnLst/>
            <a:rect l="l" t="t" r="r" b="b"/>
            <a:pathLst>
              <a:path w="146050" h="154304">
                <a:moveTo>
                  <a:pt x="52704" y="0"/>
                </a:moveTo>
                <a:lnTo>
                  <a:pt x="44523" y="2514"/>
                </a:lnTo>
                <a:lnTo>
                  <a:pt x="36877" y="4571"/>
                </a:lnTo>
                <a:lnTo>
                  <a:pt x="29684" y="7543"/>
                </a:lnTo>
                <a:lnTo>
                  <a:pt x="6090" y="40362"/>
                </a:lnTo>
                <a:lnTo>
                  <a:pt x="0" y="77762"/>
                </a:lnTo>
                <a:lnTo>
                  <a:pt x="1936" y="91149"/>
                </a:lnTo>
                <a:lnTo>
                  <a:pt x="20796" y="125806"/>
                </a:lnTo>
                <a:lnTo>
                  <a:pt x="52468" y="148351"/>
                </a:lnTo>
                <a:lnTo>
                  <a:pt x="77348" y="154047"/>
                </a:lnTo>
                <a:lnTo>
                  <a:pt x="90169" y="153923"/>
                </a:lnTo>
                <a:lnTo>
                  <a:pt x="137413" y="141731"/>
                </a:lnTo>
                <a:lnTo>
                  <a:pt x="143001" y="139293"/>
                </a:lnTo>
                <a:lnTo>
                  <a:pt x="145669" y="1383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17825" y="6081369"/>
            <a:ext cx="198120" cy="655955"/>
          </a:xfrm>
          <a:custGeom>
            <a:avLst/>
            <a:gdLst/>
            <a:ahLst/>
            <a:cxnLst/>
            <a:rect l="l" t="t" r="r" b="b"/>
            <a:pathLst>
              <a:path w="198119" h="655954">
                <a:moveTo>
                  <a:pt x="142620" y="0"/>
                </a:moveTo>
                <a:lnTo>
                  <a:pt x="94948" y="26617"/>
                </a:lnTo>
                <a:lnTo>
                  <a:pt x="62230" y="68579"/>
                </a:lnTo>
                <a:lnTo>
                  <a:pt x="37896" y="112973"/>
                </a:lnTo>
                <a:lnTo>
                  <a:pt x="20116" y="160307"/>
                </a:lnTo>
                <a:lnTo>
                  <a:pt x="8280" y="209646"/>
                </a:lnTo>
                <a:lnTo>
                  <a:pt x="1777" y="260052"/>
                </a:lnTo>
                <a:lnTo>
                  <a:pt x="0" y="310591"/>
                </a:lnTo>
                <a:lnTo>
                  <a:pt x="2020" y="354472"/>
                </a:lnTo>
                <a:lnTo>
                  <a:pt x="7493" y="397840"/>
                </a:lnTo>
                <a:lnTo>
                  <a:pt x="16394" y="440636"/>
                </a:lnTo>
                <a:lnTo>
                  <a:pt x="28701" y="482803"/>
                </a:lnTo>
                <a:lnTo>
                  <a:pt x="43400" y="521217"/>
                </a:lnTo>
                <a:lnTo>
                  <a:pt x="62658" y="558317"/>
                </a:lnTo>
                <a:lnTo>
                  <a:pt x="86941" y="592102"/>
                </a:lnTo>
                <a:lnTo>
                  <a:pt x="116712" y="620572"/>
                </a:lnTo>
                <a:lnTo>
                  <a:pt x="155749" y="642099"/>
                </a:lnTo>
                <a:lnTo>
                  <a:pt x="176809" y="649590"/>
                </a:lnTo>
                <a:lnTo>
                  <a:pt x="198119" y="6556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06978" y="5973470"/>
            <a:ext cx="185420" cy="210820"/>
          </a:xfrm>
          <a:custGeom>
            <a:avLst/>
            <a:gdLst/>
            <a:ahLst/>
            <a:cxnLst/>
            <a:rect l="l" t="t" r="r" b="b"/>
            <a:pathLst>
              <a:path w="185420" h="210820">
                <a:moveTo>
                  <a:pt x="135382" y="104546"/>
                </a:moveTo>
                <a:lnTo>
                  <a:pt x="127470" y="100526"/>
                </a:lnTo>
                <a:lnTo>
                  <a:pt x="119618" y="96393"/>
                </a:lnTo>
                <a:lnTo>
                  <a:pt x="111646" y="92373"/>
                </a:lnTo>
                <a:lnTo>
                  <a:pt x="71499" y="78881"/>
                </a:lnTo>
                <a:lnTo>
                  <a:pt x="30225" y="85344"/>
                </a:lnTo>
                <a:lnTo>
                  <a:pt x="5492" y="115747"/>
                </a:lnTo>
                <a:lnTo>
                  <a:pt x="0" y="154838"/>
                </a:lnTo>
                <a:lnTo>
                  <a:pt x="2363" y="170011"/>
                </a:lnTo>
                <a:lnTo>
                  <a:pt x="7477" y="184785"/>
                </a:lnTo>
                <a:lnTo>
                  <a:pt x="15805" y="197615"/>
                </a:lnTo>
                <a:lnTo>
                  <a:pt x="27812" y="206959"/>
                </a:lnTo>
                <a:lnTo>
                  <a:pt x="39526" y="210793"/>
                </a:lnTo>
                <a:lnTo>
                  <a:pt x="50561" y="210197"/>
                </a:lnTo>
                <a:lnTo>
                  <a:pt x="92678" y="178884"/>
                </a:lnTo>
                <a:lnTo>
                  <a:pt x="117268" y="126353"/>
                </a:lnTo>
                <a:lnTo>
                  <a:pt x="125968" y="82072"/>
                </a:lnTo>
                <a:lnTo>
                  <a:pt x="126682" y="67398"/>
                </a:lnTo>
                <a:lnTo>
                  <a:pt x="126253" y="52782"/>
                </a:lnTo>
                <a:lnTo>
                  <a:pt x="124968" y="37795"/>
                </a:lnTo>
                <a:lnTo>
                  <a:pt x="124299" y="29879"/>
                </a:lnTo>
                <a:lnTo>
                  <a:pt x="115570" y="0"/>
                </a:lnTo>
                <a:lnTo>
                  <a:pt x="118443" y="9420"/>
                </a:lnTo>
                <a:lnTo>
                  <a:pt x="121793" y="18669"/>
                </a:lnTo>
                <a:lnTo>
                  <a:pt x="125142" y="28032"/>
                </a:lnTo>
                <a:lnTo>
                  <a:pt x="128016" y="37795"/>
                </a:lnTo>
                <a:lnTo>
                  <a:pt x="131466" y="51330"/>
                </a:lnTo>
                <a:lnTo>
                  <a:pt x="134572" y="64922"/>
                </a:lnTo>
                <a:lnTo>
                  <a:pt x="137606" y="78514"/>
                </a:lnTo>
                <a:lnTo>
                  <a:pt x="140843" y="92049"/>
                </a:lnTo>
                <a:lnTo>
                  <a:pt x="153612" y="139069"/>
                </a:lnTo>
                <a:lnTo>
                  <a:pt x="170503" y="179517"/>
                </a:lnTo>
                <a:lnTo>
                  <a:pt x="182372" y="195376"/>
                </a:lnTo>
                <a:lnTo>
                  <a:pt x="185420" y="1993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7503" y="6458711"/>
            <a:ext cx="208915" cy="231140"/>
          </a:xfrm>
          <a:custGeom>
            <a:avLst/>
            <a:gdLst/>
            <a:ahLst/>
            <a:cxnLst/>
            <a:rect l="l" t="t" r="r" b="b"/>
            <a:pathLst>
              <a:path w="208914" h="231140">
                <a:moveTo>
                  <a:pt x="168638" y="158495"/>
                </a:moveTo>
                <a:lnTo>
                  <a:pt x="163153" y="152233"/>
                </a:lnTo>
                <a:lnTo>
                  <a:pt x="158192" y="145884"/>
                </a:lnTo>
                <a:lnTo>
                  <a:pt x="153279" y="139593"/>
                </a:lnTo>
                <a:lnTo>
                  <a:pt x="147937" y="133502"/>
                </a:lnTo>
                <a:lnTo>
                  <a:pt x="112885" y="101803"/>
                </a:lnTo>
                <a:lnTo>
                  <a:pt x="68689" y="80467"/>
                </a:lnTo>
                <a:lnTo>
                  <a:pt x="29700" y="93573"/>
                </a:lnTo>
                <a:lnTo>
                  <a:pt x="1776" y="143332"/>
                </a:lnTo>
                <a:lnTo>
                  <a:pt x="0" y="172269"/>
                </a:lnTo>
                <a:lnTo>
                  <a:pt x="7475" y="199948"/>
                </a:lnTo>
                <a:lnTo>
                  <a:pt x="44051" y="229819"/>
                </a:lnTo>
                <a:lnTo>
                  <a:pt x="60174" y="230285"/>
                </a:lnTo>
                <a:lnTo>
                  <a:pt x="75023" y="225094"/>
                </a:lnTo>
                <a:lnTo>
                  <a:pt x="110380" y="190981"/>
                </a:lnTo>
                <a:lnTo>
                  <a:pt x="132062" y="141731"/>
                </a:lnTo>
                <a:lnTo>
                  <a:pt x="138527" y="86825"/>
                </a:lnTo>
                <a:lnTo>
                  <a:pt x="134919" y="40957"/>
                </a:lnTo>
                <a:lnTo>
                  <a:pt x="125458" y="4876"/>
                </a:lnTo>
                <a:lnTo>
                  <a:pt x="123299" y="0"/>
                </a:lnTo>
                <a:lnTo>
                  <a:pt x="130284" y="45719"/>
                </a:lnTo>
                <a:lnTo>
                  <a:pt x="145446" y="98312"/>
                </a:lnTo>
                <a:lnTo>
                  <a:pt x="150731" y="115823"/>
                </a:lnTo>
                <a:lnTo>
                  <a:pt x="164336" y="155790"/>
                </a:lnTo>
                <a:lnTo>
                  <a:pt x="180322" y="195072"/>
                </a:lnTo>
                <a:lnTo>
                  <a:pt x="183132" y="201334"/>
                </a:lnTo>
                <a:lnTo>
                  <a:pt x="188513" y="213626"/>
                </a:lnTo>
                <a:lnTo>
                  <a:pt x="193895" y="225632"/>
                </a:lnTo>
                <a:lnTo>
                  <a:pt x="196705" y="231038"/>
                </a:lnTo>
                <a:lnTo>
                  <a:pt x="204706" y="231038"/>
                </a:lnTo>
                <a:lnTo>
                  <a:pt x="207119" y="230123"/>
                </a:lnTo>
                <a:lnTo>
                  <a:pt x="208643" y="2228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7046" y="6457797"/>
            <a:ext cx="105410" cy="237490"/>
          </a:xfrm>
          <a:custGeom>
            <a:avLst/>
            <a:gdLst/>
            <a:ahLst/>
            <a:cxnLst/>
            <a:rect l="l" t="t" r="r" b="b"/>
            <a:pathLst>
              <a:path w="105410" h="237490">
                <a:moveTo>
                  <a:pt x="64516" y="0"/>
                </a:moveTo>
                <a:lnTo>
                  <a:pt x="31242" y="27432"/>
                </a:lnTo>
                <a:lnTo>
                  <a:pt x="8078" y="75266"/>
                </a:lnTo>
                <a:lnTo>
                  <a:pt x="0" y="130225"/>
                </a:lnTo>
                <a:lnTo>
                  <a:pt x="1416" y="149018"/>
                </a:lnTo>
                <a:lnTo>
                  <a:pt x="18192" y="195414"/>
                </a:lnTo>
                <a:lnTo>
                  <a:pt x="48144" y="224566"/>
                </a:lnTo>
                <a:lnTo>
                  <a:pt x="89154" y="237134"/>
                </a:lnTo>
                <a:lnTo>
                  <a:pt x="97028" y="235610"/>
                </a:lnTo>
                <a:lnTo>
                  <a:pt x="105029" y="2334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71261" y="6028944"/>
            <a:ext cx="149860" cy="776605"/>
          </a:xfrm>
          <a:custGeom>
            <a:avLst/>
            <a:gdLst/>
            <a:ahLst/>
            <a:cxnLst/>
            <a:rect l="l" t="t" r="r" b="b"/>
            <a:pathLst>
              <a:path w="149860" h="776604">
                <a:moveTo>
                  <a:pt x="0" y="0"/>
                </a:moveTo>
                <a:lnTo>
                  <a:pt x="7238" y="6095"/>
                </a:lnTo>
                <a:lnTo>
                  <a:pt x="6603" y="5791"/>
                </a:lnTo>
                <a:lnTo>
                  <a:pt x="13970" y="12496"/>
                </a:lnTo>
                <a:lnTo>
                  <a:pt x="22278" y="20269"/>
                </a:lnTo>
                <a:lnTo>
                  <a:pt x="30337" y="28041"/>
                </a:lnTo>
                <a:lnTo>
                  <a:pt x="38276" y="35813"/>
                </a:lnTo>
                <a:lnTo>
                  <a:pt x="46227" y="43586"/>
                </a:lnTo>
                <a:lnTo>
                  <a:pt x="79321" y="86105"/>
                </a:lnTo>
                <a:lnTo>
                  <a:pt x="99522" y="121405"/>
                </a:lnTo>
                <a:lnTo>
                  <a:pt x="117560" y="163391"/>
                </a:lnTo>
                <a:lnTo>
                  <a:pt x="131492" y="205016"/>
                </a:lnTo>
                <a:lnTo>
                  <a:pt x="141081" y="245706"/>
                </a:lnTo>
                <a:lnTo>
                  <a:pt x="148113" y="293341"/>
                </a:lnTo>
                <a:lnTo>
                  <a:pt x="149351" y="320573"/>
                </a:lnTo>
                <a:lnTo>
                  <a:pt x="149066" y="347919"/>
                </a:lnTo>
                <a:lnTo>
                  <a:pt x="145744" y="410903"/>
                </a:lnTo>
                <a:lnTo>
                  <a:pt x="137719" y="482065"/>
                </a:lnTo>
                <a:lnTo>
                  <a:pt x="124993" y="541610"/>
                </a:lnTo>
                <a:lnTo>
                  <a:pt x="108043" y="588740"/>
                </a:lnTo>
                <a:lnTo>
                  <a:pt x="90179" y="629050"/>
                </a:lnTo>
                <a:lnTo>
                  <a:pt x="73451" y="663340"/>
                </a:lnTo>
                <a:lnTo>
                  <a:pt x="64515" y="680313"/>
                </a:lnTo>
                <a:lnTo>
                  <a:pt x="60596" y="687800"/>
                </a:lnTo>
                <a:lnTo>
                  <a:pt x="36687" y="723290"/>
                </a:lnTo>
                <a:lnTo>
                  <a:pt x="31450" y="730062"/>
                </a:lnTo>
                <a:lnTo>
                  <a:pt x="26415" y="737006"/>
                </a:lnTo>
                <a:lnTo>
                  <a:pt x="20228" y="746664"/>
                </a:lnTo>
                <a:lnTo>
                  <a:pt x="14636" y="756437"/>
                </a:lnTo>
                <a:lnTo>
                  <a:pt x="9378" y="766324"/>
                </a:lnTo>
                <a:lnTo>
                  <a:pt x="4190" y="7763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29960" y="6183758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5" h="151764">
                <a:moveTo>
                  <a:pt x="57658" y="30199"/>
                </a:moveTo>
                <a:lnTo>
                  <a:pt x="30158" y="3128"/>
                </a:lnTo>
                <a:lnTo>
                  <a:pt x="6929" y="40043"/>
                </a:lnTo>
                <a:lnTo>
                  <a:pt x="0" y="84148"/>
                </a:lnTo>
                <a:lnTo>
                  <a:pt x="67" y="98964"/>
                </a:lnTo>
                <a:lnTo>
                  <a:pt x="13462" y="140841"/>
                </a:lnTo>
                <a:lnTo>
                  <a:pt x="35163" y="151623"/>
                </a:lnTo>
                <a:lnTo>
                  <a:pt x="47484" y="149799"/>
                </a:lnTo>
                <a:lnTo>
                  <a:pt x="87137" y="122934"/>
                </a:lnTo>
                <a:lnTo>
                  <a:pt x="115927" y="82257"/>
                </a:lnTo>
                <a:lnTo>
                  <a:pt x="124769" y="54359"/>
                </a:lnTo>
                <a:lnTo>
                  <a:pt x="124713" y="39952"/>
                </a:lnTo>
                <a:lnTo>
                  <a:pt x="100964" y="6729"/>
                </a:lnTo>
                <a:lnTo>
                  <a:pt x="78622" y="0"/>
                </a:lnTo>
                <a:lnTo>
                  <a:pt x="70738" y="938"/>
                </a:lnTo>
                <a:lnTo>
                  <a:pt x="64008" y="3681"/>
                </a:lnTo>
                <a:lnTo>
                  <a:pt x="62229" y="4900"/>
                </a:lnTo>
                <a:lnTo>
                  <a:pt x="63753" y="119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12638" y="6312408"/>
            <a:ext cx="49530" cy="110489"/>
          </a:xfrm>
          <a:custGeom>
            <a:avLst/>
            <a:gdLst/>
            <a:ahLst/>
            <a:cxnLst/>
            <a:rect l="l" t="t" r="r" b="b"/>
            <a:pathLst>
              <a:path w="49529" h="110489">
                <a:moveTo>
                  <a:pt x="0" y="7010"/>
                </a:moveTo>
                <a:lnTo>
                  <a:pt x="0" y="4571"/>
                </a:lnTo>
                <a:lnTo>
                  <a:pt x="0" y="2438"/>
                </a:lnTo>
                <a:lnTo>
                  <a:pt x="0" y="0"/>
                </a:lnTo>
                <a:lnTo>
                  <a:pt x="4657" y="7715"/>
                </a:lnTo>
                <a:lnTo>
                  <a:pt x="9445" y="15316"/>
                </a:lnTo>
                <a:lnTo>
                  <a:pt x="14305" y="22802"/>
                </a:lnTo>
                <a:lnTo>
                  <a:pt x="19176" y="30175"/>
                </a:lnTo>
                <a:lnTo>
                  <a:pt x="24919" y="39314"/>
                </a:lnTo>
                <a:lnTo>
                  <a:pt x="41163" y="77485"/>
                </a:lnTo>
                <a:lnTo>
                  <a:pt x="49022" y="103631"/>
                </a:lnTo>
                <a:lnTo>
                  <a:pt x="49022" y="105765"/>
                </a:lnTo>
                <a:lnTo>
                  <a:pt x="49022" y="107899"/>
                </a:lnTo>
                <a:lnTo>
                  <a:pt x="49022" y="1100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40019" y="6279489"/>
            <a:ext cx="81280" cy="12700"/>
          </a:xfrm>
          <a:custGeom>
            <a:avLst/>
            <a:gdLst/>
            <a:ahLst/>
            <a:cxnLst/>
            <a:rect l="l" t="t" r="r" b="b"/>
            <a:pathLst>
              <a:path w="81279" h="12700">
                <a:moveTo>
                  <a:pt x="0" y="12192"/>
                </a:moveTo>
                <a:lnTo>
                  <a:pt x="7901" y="11006"/>
                </a:lnTo>
                <a:lnTo>
                  <a:pt x="15684" y="9791"/>
                </a:lnTo>
                <a:lnTo>
                  <a:pt x="23467" y="8634"/>
                </a:lnTo>
                <a:lnTo>
                  <a:pt x="31368" y="7620"/>
                </a:lnTo>
                <a:lnTo>
                  <a:pt x="39993" y="6191"/>
                </a:lnTo>
                <a:lnTo>
                  <a:pt x="48545" y="4419"/>
                </a:lnTo>
                <a:lnTo>
                  <a:pt x="57050" y="2647"/>
                </a:lnTo>
                <a:lnTo>
                  <a:pt x="65531" y="1219"/>
                </a:lnTo>
                <a:lnTo>
                  <a:pt x="72516" y="1828"/>
                </a:lnTo>
                <a:lnTo>
                  <a:pt x="75818" y="1524"/>
                </a:lnTo>
                <a:lnTo>
                  <a:pt x="8102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01816" y="6184087"/>
            <a:ext cx="14604" cy="134620"/>
          </a:xfrm>
          <a:custGeom>
            <a:avLst/>
            <a:gdLst/>
            <a:ahLst/>
            <a:cxnLst/>
            <a:rect l="l" t="t" r="r" b="b"/>
            <a:pathLst>
              <a:path w="14604" h="134620">
                <a:moveTo>
                  <a:pt x="0" y="0"/>
                </a:moveTo>
                <a:lnTo>
                  <a:pt x="10908" y="39347"/>
                </a:lnTo>
                <a:lnTo>
                  <a:pt x="11795" y="49987"/>
                </a:lnTo>
                <a:lnTo>
                  <a:pt x="12753" y="60626"/>
                </a:lnTo>
                <a:lnTo>
                  <a:pt x="13462" y="71323"/>
                </a:lnTo>
                <a:lnTo>
                  <a:pt x="13690" y="81934"/>
                </a:lnTo>
                <a:lnTo>
                  <a:pt x="13668" y="92659"/>
                </a:lnTo>
                <a:lnTo>
                  <a:pt x="13765" y="103384"/>
                </a:lnTo>
                <a:lnTo>
                  <a:pt x="14350" y="113995"/>
                </a:lnTo>
                <a:lnTo>
                  <a:pt x="14605" y="121920"/>
                </a:lnTo>
                <a:lnTo>
                  <a:pt x="13716" y="126492"/>
                </a:lnTo>
                <a:lnTo>
                  <a:pt x="11557" y="1341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12003" y="6291071"/>
            <a:ext cx="33020" cy="47625"/>
          </a:xfrm>
          <a:custGeom>
            <a:avLst/>
            <a:gdLst/>
            <a:ahLst/>
            <a:cxnLst/>
            <a:rect l="l" t="t" r="r" b="b"/>
            <a:pathLst>
              <a:path w="33020" h="47625">
                <a:moveTo>
                  <a:pt x="0" y="0"/>
                </a:moveTo>
                <a:lnTo>
                  <a:pt x="23495" y="30784"/>
                </a:lnTo>
                <a:lnTo>
                  <a:pt x="26797" y="38404"/>
                </a:lnTo>
                <a:lnTo>
                  <a:pt x="29591" y="40233"/>
                </a:lnTo>
                <a:lnTo>
                  <a:pt x="32893" y="475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39230" y="5101742"/>
            <a:ext cx="2691714" cy="1737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61313" y="5047974"/>
            <a:ext cx="78105" cy="205740"/>
          </a:xfrm>
          <a:custGeom>
            <a:avLst/>
            <a:gdLst/>
            <a:ahLst/>
            <a:cxnLst/>
            <a:rect l="l" t="t" r="r" b="b"/>
            <a:pathLst>
              <a:path w="78104" h="205739">
                <a:moveTo>
                  <a:pt x="32194" y="2561"/>
                </a:moveTo>
                <a:lnTo>
                  <a:pt x="2758" y="27997"/>
                </a:lnTo>
                <a:lnTo>
                  <a:pt x="0" y="39487"/>
                </a:lnTo>
                <a:lnTo>
                  <a:pt x="384" y="51024"/>
                </a:lnTo>
                <a:lnTo>
                  <a:pt x="4508" y="62251"/>
                </a:lnTo>
                <a:lnTo>
                  <a:pt x="13410" y="74015"/>
                </a:lnTo>
                <a:lnTo>
                  <a:pt x="24955" y="83778"/>
                </a:lnTo>
                <a:lnTo>
                  <a:pt x="37548" y="92398"/>
                </a:lnTo>
                <a:lnTo>
                  <a:pt x="49593" y="100732"/>
                </a:lnTo>
                <a:lnTo>
                  <a:pt x="59805" y="108745"/>
                </a:lnTo>
                <a:lnTo>
                  <a:pt x="68897" y="117782"/>
                </a:lnTo>
                <a:lnTo>
                  <a:pt x="75418" y="128486"/>
                </a:lnTo>
                <a:lnTo>
                  <a:pt x="77914" y="141499"/>
                </a:lnTo>
                <a:lnTo>
                  <a:pt x="74787" y="154816"/>
                </a:lnTo>
                <a:lnTo>
                  <a:pt x="48069" y="185695"/>
                </a:lnTo>
                <a:lnTo>
                  <a:pt x="21030" y="202769"/>
                </a:lnTo>
                <a:lnTo>
                  <a:pt x="10604" y="2055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55394" y="4611878"/>
            <a:ext cx="10795" cy="268605"/>
          </a:xfrm>
          <a:custGeom>
            <a:avLst/>
            <a:gdLst/>
            <a:ahLst/>
            <a:cxnLst/>
            <a:rect l="l" t="t" r="r" b="b"/>
            <a:pathLst>
              <a:path w="10795" h="268604">
                <a:moveTo>
                  <a:pt x="8215" y="0"/>
                </a:moveTo>
                <a:lnTo>
                  <a:pt x="10144" y="9235"/>
                </a:lnTo>
                <a:lnTo>
                  <a:pt x="10310" y="18827"/>
                </a:lnTo>
                <a:lnTo>
                  <a:pt x="9429" y="28467"/>
                </a:lnTo>
                <a:lnTo>
                  <a:pt x="8215" y="37846"/>
                </a:lnTo>
                <a:lnTo>
                  <a:pt x="4016" y="81365"/>
                </a:lnTo>
                <a:lnTo>
                  <a:pt x="1293" y="124444"/>
                </a:lnTo>
                <a:lnTo>
                  <a:pt x="0" y="167594"/>
                </a:lnTo>
                <a:lnTo>
                  <a:pt x="87" y="211328"/>
                </a:lnTo>
                <a:lnTo>
                  <a:pt x="700" y="225611"/>
                </a:lnTo>
                <a:lnTo>
                  <a:pt x="1754" y="239775"/>
                </a:lnTo>
                <a:lnTo>
                  <a:pt x="2641" y="253940"/>
                </a:lnTo>
                <a:lnTo>
                  <a:pt x="2754" y="2682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81948" y="4710684"/>
            <a:ext cx="156845" cy="67310"/>
          </a:xfrm>
          <a:custGeom>
            <a:avLst/>
            <a:gdLst/>
            <a:ahLst/>
            <a:cxnLst/>
            <a:rect l="l" t="t" r="r" b="b"/>
            <a:pathLst>
              <a:path w="156845" h="67310">
                <a:moveTo>
                  <a:pt x="0" y="67310"/>
                </a:moveTo>
                <a:lnTo>
                  <a:pt x="41148" y="43942"/>
                </a:lnTo>
                <a:lnTo>
                  <a:pt x="80105" y="30972"/>
                </a:lnTo>
                <a:lnTo>
                  <a:pt x="99726" y="25064"/>
                </a:lnTo>
                <a:lnTo>
                  <a:pt x="118872" y="18288"/>
                </a:lnTo>
                <a:lnTo>
                  <a:pt x="130923" y="12072"/>
                </a:lnTo>
                <a:lnTo>
                  <a:pt x="139938" y="7524"/>
                </a:lnTo>
                <a:lnTo>
                  <a:pt x="147786" y="3786"/>
                </a:lnTo>
                <a:lnTo>
                  <a:pt x="15633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73076" y="4575047"/>
            <a:ext cx="253365" cy="228600"/>
          </a:xfrm>
          <a:custGeom>
            <a:avLst/>
            <a:gdLst/>
            <a:ahLst/>
            <a:cxnLst/>
            <a:rect l="l" t="t" r="r" b="b"/>
            <a:pathLst>
              <a:path w="253365" h="228600">
                <a:moveTo>
                  <a:pt x="11310" y="0"/>
                </a:moveTo>
                <a:lnTo>
                  <a:pt x="11235" y="18873"/>
                </a:lnTo>
                <a:lnTo>
                  <a:pt x="10612" y="37258"/>
                </a:lnTo>
                <a:lnTo>
                  <a:pt x="9417" y="55524"/>
                </a:lnTo>
                <a:lnTo>
                  <a:pt x="7627" y="74040"/>
                </a:lnTo>
                <a:lnTo>
                  <a:pt x="5351" y="98873"/>
                </a:lnTo>
                <a:lnTo>
                  <a:pt x="3421" y="123920"/>
                </a:lnTo>
                <a:lnTo>
                  <a:pt x="1752" y="149014"/>
                </a:lnTo>
                <a:lnTo>
                  <a:pt x="261" y="173989"/>
                </a:lnTo>
                <a:lnTo>
                  <a:pt x="0" y="187594"/>
                </a:lnTo>
                <a:lnTo>
                  <a:pt x="71" y="201295"/>
                </a:lnTo>
                <a:lnTo>
                  <a:pt x="619" y="214995"/>
                </a:lnTo>
                <a:lnTo>
                  <a:pt x="1785" y="228600"/>
                </a:lnTo>
                <a:lnTo>
                  <a:pt x="9888" y="220507"/>
                </a:lnTo>
                <a:lnTo>
                  <a:pt x="14978" y="211867"/>
                </a:lnTo>
                <a:lnTo>
                  <a:pt x="18520" y="202132"/>
                </a:lnTo>
                <a:lnTo>
                  <a:pt x="21978" y="190753"/>
                </a:lnTo>
                <a:lnTo>
                  <a:pt x="25503" y="178603"/>
                </a:lnTo>
                <a:lnTo>
                  <a:pt x="29122" y="166131"/>
                </a:lnTo>
                <a:lnTo>
                  <a:pt x="33266" y="153874"/>
                </a:lnTo>
                <a:lnTo>
                  <a:pt x="38361" y="142366"/>
                </a:lnTo>
                <a:lnTo>
                  <a:pt x="42679" y="136270"/>
                </a:lnTo>
                <a:lnTo>
                  <a:pt x="44457" y="133857"/>
                </a:lnTo>
                <a:lnTo>
                  <a:pt x="50934" y="135000"/>
                </a:lnTo>
                <a:lnTo>
                  <a:pt x="59999" y="145030"/>
                </a:lnTo>
                <a:lnTo>
                  <a:pt x="68968" y="154749"/>
                </a:lnTo>
                <a:lnTo>
                  <a:pt x="99756" y="177484"/>
                </a:lnTo>
                <a:lnTo>
                  <a:pt x="160506" y="168411"/>
                </a:lnTo>
                <a:lnTo>
                  <a:pt x="198911" y="125585"/>
                </a:lnTo>
                <a:lnTo>
                  <a:pt x="184205" y="83105"/>
                </a:lnTo>
                <a:lnTo>
                  <a:pt x="160916" y="80137"/>
                </a:lnTo>
                <a:lnTo>
                  <a:pt x="145684" y="84645"/>
                </a:lnTo>
                <a:lnTo>
                  <a:pt x="111894" y="120650"/>
                </a:lnTo>
                <a:lnTo>
                  <a:pt x="134129" y="167173"/>
                </a:lnTo>
                <a:lnTo>
                  <a:pt x="175625" y="187348"/>
                </a:lnTo>
                <a:lnTo>
                  <a:pt x="200286" y="191547"/>
                </a:lnTo>
                <a:lnTo>
                  <a:pt x="224948" y="190650"/>
                </a:lnTo>
                <a:lnTo>
                  <a:pt x="252991" y="1865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57490" y="5529960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0" y="12572"/>
                </a:moveTo>
                <a:lnTo>
                  <a:pt x="10286" y="10032"/>
                </a:lnTo>
                <a:lnTo>
                  <a:pt x="13715" y="8508"/>
                </a:lnTo>
                <a:lnTo>
                  <a:pt x="1066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43290" y="5186171"/>
            <a:ext cx="59690" cy="173355"/>
          </a:xfrm>
          <a:custGeom>
            <a:avLst/>
            <a:gdLst/>
            <a:ahLst/>
            <a:cxnLst/>
            <a:rect l="l" t="t" r="r" b="b"/>
            <a:pathLst>
              <a:path w="59690" h="173354">
                <a:moveTo>
                  <a:pt x="27939" y="0"/>
                </a:moveTo>
                <a:lnTo>
                  <a:pt x="22897" y="9005"/>
                </a:lnTo>
                <a:lnTo>
                  <a:pt x="17605" y="17843"/>
                </a:lnTo>
                <a:lnTo>
                  <a:pt x="12527" y="26681"/>
                </a:lnTo>
                <a:lnTo>
                  <a:pt x="8127" y="35686"/>
                </a:lnTo>
                <a:lnTo>
                  <a:pt x="4482" y="44543"/>
                </a:lnTo>
                <a:lnTo>
                  <a:pt x="2206" y="53101"/>
                </a:lnTo>
                <a:lnTo>
                  <a:pt x="2002" y="61779"/>
                </a:lnTo>
                <a:lnTo>
                  <a:pt x="4571" y="70992"/>
                </a:lnTo>
                <a:lnTo>
                  <a:pt x="9826" y="79226"/>
                </a:lnTo>
                <a:lnTo>
                  <a:pt x="16795" y="86090"/>
                </a:lnTo>
                <a:lnTo>
                  <a:pt x="24574" y="92263"/>
                </a:lnTo>
                <a:lnTo>
                  <a:pt x="32257" y="98424"/>
                </a:lnTo>
                <a:lnTo>
                  <a:pt x="58419" y="129539"/>
                </a:lnTo>
                <a:lnTo>
                  <a:pt x="59213" y="137804"/>
                </a:lnTo>
                <a:lnTo>
                  <a:pt x="57530" y="145176"/>
                </a:lnTo>
                <a:lnTo>
                  <a:pt x="22155" y="168112"/>
                </a:lnTo>
                <a:lnTo>
                  <a:pt x="6603" y="172211"/>
                </a:lnTo>
                <a:lnTo>
                  <a:pt x="4571" y="172846"/>
                </a:lnTo>
                <a:lnTo>
                  <a:pt x="0" y="1722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70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3554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latin typeface="Modern No. 20"/>
                <a:cs typeface="Modern No. 20"/>
              </a:rPr>
              <a:t>Lagrange</a:t>
            </a:r>
            <a:r>
              <a:rPr sz="4000" spc="-1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multipliers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332" y="2335402"/>
            <a:ext cx="302260" cy="362585"/>
          </a:xfrm>
          <a:custGeom>
            <a:avLst/>
            <a:gdLst/>
            <a:ahLst/>
            <a:cxnLst/>
            <a:rect l="l" t="t" r="r" b="b"/>
            <a:pathLst>
              <a:path w="302259" h="362585">
                <a:moveTo>
                  <a:pt x="2247" y="186182"/>
                </a:moveTo>
                <a:lnTo>
                  <a:pt x="1109" y="193200"/>
                </a:lnTo>
                <a:lnTo>
                  <a:pt x="0" y="196897"/>
                </a:lnTo>
                <a:lnTo>
                  <a:pt x="2376" y="200665"/>
                </a:lnTo>
                <a:lnTo>
                  <a:pt x="43662" y="218249"/>
                </a:lnTo>
                <a:lnTo>
                  <a:pt x="100045" y="214114"/>
                </a:lnTo>
                <a:lnTo>
                  <a:pt x="141908" y="195572"/>
                </a:lnTo>
                <a:lnTo>
                  <a:pt x="185442" y="152630"/>
                </a:lnTo>
                <a:lnTo>
                  <a:pt x="201358" y="117125"/>
                </a:lnTo>
                <a:lnTo>
                  <a:pt x="205959" y="78811"/>
                </a:lnTo>
                <a:lnTo>
                  <a:pt x="197015" y="41401"/>
                </a:lnTo>
                <a:lnTo>
                  <a:pt x="172516" y="11937"/>
                </a:lnTo>
                <a:lnTo>
                  <a:pt x="136359" y="0"/>
                </a:lnTo>
                <a:lnTo>
                  <a:pt x="113509" y="1928"/>
                </a:lnTo>
                <a:lnTo>
                  <a:pt x="74209" y="24788"/>
                </a:lnTo>
                <a:lnTo>
                  <a:pt x="38469" y="83127"/>
                </a:lnTo>
                <a:lnTo>
                  <a:pt x="29081" y="127597"/>
                </a:lnTo>
                <a:lnTo>
                  <a:pt x="30022" y="173513"/>
                </a:lnTo>
                <a:lnTo>
                  <a:pt x="40235" y="218689"/>
                </a:lnTo>
                <a:lnTo>
                  <a:pt x="58659" y="260936"/>
                </a:lnTo>
                <a:lnTo>
                  <a:pt x="84239" y="298069"/>
                </a:lnTo>
                <a:lnTo>
                  <a:pt x="135483" y="338248"/>
                </a:lnTo>
                <a:lnTo>
                  <a:pt x="197015" y="358139"/>
                </a:lnTo>
                <a:lnTo>
                  <a:pt x="249440" y="362458"/>
                </a:lnTo>
                <a:lnTo>
                  <a:pt x="275282" y="361033"/>
                </a:lnTo>
                <a:lnTo>
                  <a:pt x="301866" y="3583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7396" y="2604516"/>
            <a:ext cx="3810" cy="43815"/>
          </a:xfrm>
          <a:custGeom>
            <a:avLst/>
            <a:gdLst/>
            <a:ahLst/>
            <a:cxnLst/>
            <a:rect l="l" t="t" r="r" b="b"/>
            <a:pathLst>
              <a:path w="3809" h="43814">
                <a:moveTo>
                  <a:pt x="3657" y="0"/>
                </a:moveTo>
                <a:lnTo>
                  <a:pt x="3128" y="6919"/>
                </a:lnTo>
                <a:lnTo>
                  <a:pt x="1943" y="13636"/>
                </a:lnTo>
                <a:lnTo>
                  <a:pt x="700" y="20234"/>
                </a:lnTo>
                <a:lnTo>
                  <a:pt x="0" y="26797"/>
                </a:lnTo>
                <a:lnTo>
                  <a:pt x="914" y="34798"/>
                </a:lnTo>
                <a:lnTo>
                  <a:pt x="1219" y="37464"/>
                </a:lnTo>
                <a:lnTo>
                  <a:pt x="1524" y="433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6093" y="2414484"/>
            <a:ext cx="244475" cy="516890"/>
          </a:xfrm>
          <a:custGeom>
            <a:avLst/>
            <a:gdLst/>
            <a:ahLst/>
            <a:cxnLst/>
            <a:rect l="l" t="t" r="r" b="b"/>
            <a:pathLst>
              <a:path w="244475" h="516889">
                <a:moveTo>
                  <a:pt x="128930" y="37377"/>
                </a:moveTo>
                <a:lnTo>
                  <a:pt x="102387" y="8929"/>
                </a:lnTo>
                <a:lnTo>
                  <a:pt x="59764" y="0"/>
                </a:lnTo>
                <a:lnTo>
                  <a:pt x="45719" y="2833"/>
                </a:lnTo>
                <a:lnTo>
                  <a:pt x="24860" y="15990"/>
                </a:lnTo>
                <a:lnTo>
                  <a:pt x="10744" y="35123"/>
                </a:lnTo>
                <a:lnTo>
                  <a:pt x="2686" y="58019"/>
                </a:lnTo>
                <a:lnTo>
                  <a:pt x="0" y="82462"/>
                </a:lnTo>
                <a:lnTo>
                  <a:pt x="2362" y="106741"/>
                </a:lnTo>
                <a:lnTo>
                  <a:pt x="9982" y="131056"/>
                </a:lnTo>
                <a:lnTo>
                  <a:pt x="22974" y="152632"/>
                </a:lnTo>
                <a:lnTo>
                  <a:pt x="41452" y="168695"/>
                </a:lnTo>
                <a:lnTo>
                  <a:pt x="54742" y="173317"/>
                </a:lnTo>
                <a:lnTo>
                  <a:pt x="67802" y="172807"/>
                </a:lnTo>
                <a:lnTo>
                  <a:pt x="80189" y="168177"/>
                </a:lnTo>
                <a:lnTo>
                  <a:pt x="91465" y="160440"/>
                </a:lnTo>
                <a:lnTo>
                  <a:pt x="101069" y="150493"/>
                </a:lnTo>
                <a:lnTo>
                  <a:pt x="109721" y="139342"/>
                </a:lnTo>
                <a:lnTo>
                  <a:pt x="118611" y="128454"/>
                </a:lnTo>
                <a:lnTo>
                  <a:pt x="128930" y="119292"/>
                </a:lnTo>
                <a:lnTo>
                  <a:pt x="143896" y="114863"/>
                </a:lnTo>
                <a:lnTo>
                  <a:pt x="157505" y="119292"/>
                </a:lnTo>
                <a:lnTo>
                  <a:pt x="197601" y="169104"/>
                </a:lnTo>
                <a:lnTo>
                  <a:pt x="225978" y="231199"/>
                </a:lnTo>
                <a:lnTo>
                  <a:pt x="241930" y="301660"/>
                </a:lnTo>
                <a:lnTo>
                  <a:pt x="244135" y="340145"/>
                </a:lnTo>
                <a:lnTo>
                  <a:pt x="241696" y="378630"/>
                </a:lnTo>
                <a:lnTo>
                  <a:pt x="234340" y="416853"/>
                </a:lnTo>
                <a:lnTo>
                  <a:pt x="215941" y="468225"/>
                </a:lnTo>
                <a:lnTo>
                  <a:pt x="181635" y="510071"/>
                </a:lnTo>
                <a:lnTo>
                  <a:pt x="166990" y="516348"/>
                </a:lnTo>
                <a:lnTo>
                  <a:pt x="153727" y="515231"/>
                </a:lnTo>
                <a:lnTo>
                  <a:pt x="130964" y="479550"/>
                </a:lnTo>
                <a:lnTo>
                  <a:pt x="127660" y="4460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4772" y="2573782"/>
            <a:ext cx="24765" cy="43180"/>
          </a:xfrm>
          <a:custGeom>
            <a:avLst/>
            <a:gdLst/>
            <a:ahLst/>
            <a:cxnLst/>
            <a:rect l="l" t="t" r="r" b="b"/>
            <a:pathLst>
              <a:path w="24764" h="43180">
                <a:moveTo>
                  <a:pt x="23114" y="0"/>
                </a:moveTo>
                <a:lnTo>
                  <a:pt x="24274" y="9455"/>
                </a:lnTo>
                <a:lnTo>
                  <a:pt x="23828" y="16970"/>
                </a:lnTo>
                <a:lnTo>
                  <a:pt x="21595" y="24128"/>
                </a:lnTo>
                <a:lnTo>
                  <a:pt x="17399" y="32512"/>
                </a:lnTo>
                <a:lnTo>
                  <a:pt x="13144" y="39881"/>
                </a:lnTo>
                <a:lnTo>
                  <a:pt x="9461" y="42989"/>
                </a:lnTo>
                <a:lnTo>
                  <a:pt x="5397" y="41620"/>
                </a:lnTo>
                <a:lnTo>
                  <a:pt x="0" y="355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9952" y="2401849"/>
            <a:ext cx="3891085" cy="239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3890" y="3814875"/>
            <a:ext cx="16510" cy="132715"/>
          </a:xfrm>
          <a:custGeom>
            <a:avLst/>
            <a:gdLst/>
            <a:ahLst/>
            <a:cxnLst/>
            <a:rect l="l" t="t" r="r" b="b"/>
            <a:pathLst>
              <a:path w="16510" h="132714">
                <a:moveTo>
                  <a:pt x="16051" y="4268"/>
                </a:moveTo>
                <a:lnTo>
                  <a:pt x="14781" y="0"/>
                </a:lnTo>
                <a:lnTo>
                  <a:pt x="14273" y="6316"/>
                </a:lnTo>
                <a:lnTo>
                  <a:pt x="14051" y="16180"/>
                </a:lnTo>
                <a:lnTo>
                  <a:pt x="13638" y="22556"/>
                </a:lnTo>
                <a:lnTo>
                  <a:pt x="10804" y="34547"/>
                </a:lnTo>
                <a:lnTo>
                  <a:pt x="8780" y="46670"/>
                </a:lnTo>
                <a:lnTo>
                  <a:pt x="6994" y="58864"/>
                </a:lnTo>
                <a:lnTo>
                  <a:pt x="4875" y="71070"/>
                </a:lnTo>
                <a:lnTo>
                  <a:pt x="2536" y="81855"/>
                </a:lnTo>
                <a:lnTo>
                  <a:pt x="636" y="93057"/>
                </a:lnTo>
                <a:lnTo>
                  <a:pt x="0" y="104378"/>
                </a:lnTo>
                <a:lnTo>
                  <a:pt x="1446" y="115520"/>
                </a:lnTo>
                <a:lnTo>
                  <a:pt x="5383" y="124918"/>
                </a:lnTo>
                <a:lnTo>
                  <a:pt x="7288" y="128601"/>
                </a:lnTo>
                <a:lnTo>
                  <a:pt x="13638" y="1325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1902" y="2136901"/>
            <a:ext cx="10795" cy="257810"/>
          </a:xfrm>
          <a:custGeom>
            <a:avLst/>
            <a:gdLst/>
            <a:ahLst/>
            <a:cxnLst/>
            <a:rect l="l" t="t" r="r" b="b"/>
            <a:pathLst>
              <a:path w="10795" h="257810">
                <a:moveTo>
                  <a:pt x="144" y="8889"/>
                </a:moveTo>
                <a:lnTo>
                  <a:pt x="144" y="5842"/>
                </a:lnTo>
                <a:lnTo>
                  <a:pt x="144" y="2794"/>
                </a:lnTo>
                <a:lnTo>
                  <a:pt x="144" y="0"/>
                </a:lnTo>
                <a:lnTo>
                  <a:pt x="0" y="10221"/>
                </a:lnTo>
                <a:lnTo>
                  <a:pt x="986" y="20431"/>
                </a:lnTo>
                <a:lnTo>
                  <a:pt x="2377" y="30807"/>
                </a:lnTo>
                <a:lnTo>
                  <a:pt x="3446" y="41528"/>
                </a:lnTo>
                <a:lnTo>
                  <a:pt x="5796" y="83978"/>
                </a:lnTo>
                <a:lnTo>
                  <a:pt x="7383" y="126237"/>
                </a:lnTo>
                <a:lnTo>
                  <a:pt x="7838" y="150864"/>
                </a:lnTo>
                <a:lnTo>
                  <a:pt x="8352" y="175418"/>
                </a:lnTo>
                <a:lnTo>
                  <a:pt x="9080" y="199925"/>
                </a:lnTo>
                <a:lnTo>
                  <a:pt x="10177" y="224409"/>
                </a:lnTo>
                <a:lnTo>
                  <a:pt x="10445" y="232624"/>
                </a:lnTo>
                <a:lnTo>
                  <a:pt x="10415" y="240887"/>
                </a:lnTo>
                <a:lnTo>
                  <a:pt x="10267" y="249197"/>
                </a:lnTo>
                <a:lnTo>
                  <a:pt x="10177" y="2575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5140" y="2406173"/>
            <a:ext cx="450850" cy="80010"/>
          </a:xfrm>
          <a:custGeom>
            <a:avLst/>
            <a:gdLst/>
            <a:ahLst/>
            <a:cxnLst/>
            <a:rect l="l" t="t" r="r" b="b"/>
            <a:pathLst>
              <a:path w="450850" h="80010">
                <a:moveTo>
                  <a:pt x="0" y="69056"/>
                </a:moveTo>
                <a:lnTo>
                  <a:pt x="5663" y="75628"/>
                </a:lnTo>
                <a:lnTo>
                  <a:pt x="11874" y="79057"/>
                </a:lnTo>
                <a:lnTo>
                  <a:pt x="20466" y="79771"/>
                </a:lnTo>
                <a:lnTo>
                  <a:pt x="33274" y="78200"/>
                </a:lnTo>
                <a:lnTo>
                  <a:pt x="90757" y="67437"/>
                </a:lnTo>
                <a:lnTo>
                  <a:pt x="147574" y="53816"/>
                </a:lnTo>
                <a:lnTo>
                  <a:pt x="198453" y="40897"/>
                </a:lnTo>
                <a:lnTo>
                  <a:pt x="249332" y="28193"/>
                </a:lnTo>
                <a:lnTo>
                  <a:pt x="300450" y="16490"/>
                </a:lnTo>
                <a:lnTo>
                  <a:pt x="352044" y="6572"/>
                </a:lnTo>
                <a:lnTo>
                  <a:pt x="373655" y="2928"/>
                </a:lnTo>
                <a:lnTo>
                  <a:pt x="398922" y="0"/>
                </a:lnTo>
                <a:lnTo>
                  <a:pt x="424213" y="357"/>
                </a:lnTo>
                <a:lnTo>
                  <a:pt x="445897" y="6572"/>
                </a:lnTo>
                <a:lnTo>
                  <a:pt x="447421" y="9112"/>
                </a:lnTo>
                <a:lnTo>
                  <a:pt x="449325" y="11144"/>
                </a:lnTo>
                <a:lnTo>
                  <a:pt x="450850" y="136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7326" y="2673985"/>
            <a:ext cx="156210" cy="241935"/>
          </a:xfrm>
          <a:custGeom>
            <a:avLst/>
            <a:gdLst/>
            <a:ahLst/>
            <a:cxnLst/>
            <a:rect l="l" t="t" r="r" b="b"/>
            <a:pathLst>
              <a:path w="156210" h="241935">
                <a:moveTo>
                  <a:pt x="84875" y="23240"/>
                </a:moveTo>
                <a:lnTo>
                  <a:pt x="80208" y="16948"/>
                </a:lnTo>
                <a:lnTo>
                  <a:pt x="76207" y="11001"/>
                </a:lnTo>
                <a:lnTo>
                  <a:pt x="71874" y="5363"/>
                </a:lnTo>
                <a:lnTo>
                  <a:pt x="66206" y="0"/>
                </a:lnTo>
                <a:lnTo>
                  <a:pt x="53149" y="2734"/>
                </a:lnTo>
                <a:lnTo>
                  <a:pt x="43187" y="8064"/>
                </a:lnTo>
                <a:lnTo>
                  <a:pt x="11699" y="63593"/>
                </a:lnTo>
                <a:lnTo>
                  <a:pt x="2325" y="101520"/>
                </a:lnTo>
                <a:lnTo>
                  <a:pt x="0" y="140376"/>
                </a:lnTo>
                <a:lnTo>
                  <a:pt x="5627" y="178053"/>
                </a:lnTo>
                <a:lnTo>
                  <a:pt x="24503" y="217042"/>
                </a:lnTo>
                <a:lnTo>
                  <a:pt x="59856" y="240791"/>
                </a:lnTo>
                <a:lnTo>
                  <a:pt x="85538" y="241448"/>
                </a:lnTo>
                <a:lnTo>
                  <a:pt x="109005" y="232425"/>
                </a:lnTo>
                <a:lnTo>
                  <a:pt x="128758" y="216378"/>
                </a:lnTo>
                <a:lnTo>
                  <a:pt x="143295" y="195961"/>
                </a:lnTo>
                <a:lnTo>
                  <a:pt x="152350" y="173732"/>
                </a:lnTo>
                <a:lnTo>
                  <a:pt x="156202" y="151002"/>
                </a:lnTo>
                <a:lnTo>
                  <a:pt x="155600" y="127988"/>
                </a:lnTo>
                <a:lnTo>
                  <a:pt x="143938" y="83067"/>
                </a:lnTo>
                <a:lnTo>
                  <a:pt x="121078" y="43590"/>
                </a:lnTo>
                <a:lnTo>
                  <a:pt x="86717" y="12906"/>
                </a:lnTo>
                <a:lnTo>
                  <a:pt x="57142" y="49329"/>
                </a:lnTo>
                <a:lnTo>
                  <a:pt x="57951" y="637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4902" y="2845942"/>
            <a:ext cx="60960" cy="221615"/>
          </a:xfrm>
          <a:custGeom>
            <a:avLst/>
            <a:gdLst/>
            <a:ahLst/>
            <a:cxnLst/>
            <a:rect l="l" t="t" r="r" b="b"/>
            <a:pathLst>
              <a:path w="60960" h="221614">
                <a:moveTo>
                  <a:pt x="0" y="0"/>
                </a:moveTo>
                <a:lnTo>
                  <a:pt x="359" y="12870"/>
                </a:lnTo>
                <a:lnTo>
                  <a:pt x="3159" y="24765"/>
                </a:lnTo>
                <a:lnTo>
                  <a:pt x="6983" y="36754"/>
                </a:lnTo>
                <a:lnTo>
                  <a:pt x="10413" y="49911"/>
                </a:lnTo>
                <a:lnTo>
                  <a:pt x="15386" y="72896"/>
                </a:lnTo>
                <a:lnTo>
                  <a:pt x="20955" y="95678"/>
                </a:lnTo>
                <a:lnTo>
                  <a:pt x="26808" y="118437"/>
                </a:lnTo>
                <a:lnTo>
                  <a:pt x="32638" y="141351"/>
                </a:lnTo>
                <a:lnTo>
                  <a:pt x="47480" y="195500"/>
                </a:lnTo>
                <a:lnTo>
                  <a:pt x="58927" y="218567"/>
                </a:lnTo>
                <a:lnTo>
                  <a:pt x="60451" y="2212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5458" y="2783708"/>
            <a:ext cx="91440" cy="6985"/>
          </a:xfrm>
          <a:custGeom>
            <a:avLst/>
            <a:gdLst/>
            <a:ahLst/>
            <a:cxnLst/>
            <a:rect l="l" t="t" r="r" b="b"/>
            <a:pathLst>
              <a:path w="91439" h="6985">
                <a:moveTo>
                  <a:pt x="2031" y="6099"/>
                </a:moveTo>
                <a:lnTo>
                  <a:pt x="1524" y="3940"/>
                </a:lnTo>
                <a:lnTo>
                  <a:pt x="507" y="1908"/>
                </a:lnTo>
                <a:lnTo>
                  <a:pt x="0" y="3"/>
                </a:lnTo>
                <a:lnTo>
                  <a:pt x="7385" y="0"/>
                </a:lnTo>
                <a:lnTo>
                  <a:pt x="14604" y="257"/>
                </a:lnTo>
                <a:lnTo>
                  <a:pt x="21824" y="611"/>
                </a:lnTo>
                <a:lnTo>
                  <a:pt x="29209" y="892"/>
                </a:lnTo>
                <a:lnTo>
                  <a:pt x="74675" y="4956"/>
                </a:lnTo>
                <a:lnTo>
                  <a:pt x="82803" y="6480"/>
                </a:lnTo>
                <a:lnTo>
                  <a:pt x="85597" y="6988"/>
                </a:lnTo>
                <a:lnTo>
                  <a:pt x="91058" y="49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8559" y="2700527"/>
            <a:ext cx="27305" cy="207010"/>
          </a:xfrm>
          <a:custGeom>
            <a:avLst/>
            <a:gdLst/>
            <a:ahLst/>
            <a:cxnLst/>
            <a:rect l="l" t="t" r="r" b="b"/>
            <a:pathLst>
              <a:path w="27304" h="207010">
                <a:moveTo>
                  <a:pt x="1524" y="0"/>
                </a:moveTo>
                <a:lnTo>
                  <a:pt x="2964" y="10927"/>
                </a:lnTo>
                <a:lnTo>
                  <a:pt x="2095" y="20081"/>
                </a:lnTo>
                <a:lnTo>
                  <a:pt x="559" y="29164"/>
                </a:lnTo>
                <a:lnTo>
                  <a:pt x="0" y="39877"/>
                </a:lnTo>
                <a:lnTo>
                  <a:pt x="1395" y="57654"/>
                </a:lnTo>
                <a:lnTo>
                  <a:pt x="4206" y="75215"/>
                </a:lnTo>
                <a:lnTo>
                  <a:pt x="7804" y="92634"/>
                </a:lnTo>
                <a:lnTo>
                  <a:pt x="11556" y="109982"/>
                </a:lnTo>
                <a:lnTo>
                  <a:pt x="15168" y="126728"/>
                </a:lnTo>
                <a:lnTo>
                  <a:pt x="25526" y="177037"/>
                </a:lnTo>
                <a:lnTo>
                  <a:pt x="26749" y="192024"/>
                </a:lnTo>
                <a:lnTo>
                  <a:pt x="26652" y="199397"/>
                </a:lnTo>
                <a:lnTo>
                  <a:pt x="26162" y="2070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08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3554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latin typeface="Modern No. 20"/>
                <a:cs typeface="Modern No. 20"/>
              </a:rPr>
              <a:t>Lagrange</a:t>
            </a:r>
            <a:r>
              <a:rPr sz="4000" spc="-1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multipliers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297" y="2188194"/>
            <a:ext cx="387985" cy="642620"/>
          </a:xfrm>
          <a:custGeom>
            <a:avLst/>
            <a:gdLst/>
            <a:ahLst/>
            <a:cxnLst/>
            <a:rect l="l" t="t" r="r" b="b"/>
            <a:pathLst>
              <a:path w="387984" h="642619">
                <a:moveTo>
                  <a:pt x="33356" y="151780"/>
                </a:moveTo>
                <a:lnTo>
                  <a:pt x="35899" y="146071"/>
                </a:lnTo>
                <a:lnTo>
                  <a:pt x="37471" y="143160"/>
                </a:lnTo>
                <a:lnTo>
                  <a:pt x="39271" y="140368"/>
                </a:lnTo>
                <a:lnTo>
                  <a:pt x="42500" y="135016"/>
                </a:lnTo>
                <a:lnTo>
                  <a:pt x="68432" y="93136"/>
                </a:lnTo>
                <a:lnTo>
                  <a:pt x="97450" y="56122"/>
                </a:lnTo>
                <a:lnTo>
                  <a:pt x="131768" y="26352"/>
                </a:lnTo>
                <a:lnTo>
                  <a:pt x="190761" y="1"/>
                </a:lnTo>
                <a:lnTo>
                  <a:pt x="219322" y="0"/>
                </a:lnTo>
                <a:lnTo>
                  <a:pt x="247026" y="7975"/>
                </a:lnTo>
                <a:lnTo>
                  <a:pt x="303471" y="53306"/>
                </a:lnTo>
                <a:lnTo>
                  <a:pt x="327526" y="90709"/>
                </a:lnTo>
                <a:lnTo>
                  <a:pt x="345924" y="131661"/>
                </a:lnTo>
                <a:lnTo>
                  <a:pt x="359492" y="172481"/>
                </a:lnTo>
                <a:lnTo>
                  <a:pt x="371065" y="225934"/>
                </a:lnTo>
                <a:lnTo>
                  <a:pt x="380890" y="290343"/>
                </a:lnTo>
                <a:lnTo>
                  <a:pt x="385743" y="337470"/>
                </a:lnTo>
                <a:lnTo>
                  <a:pt x="387453" y="384716"/>
                </a:lnTo>
                <a:lnTo>
                  <a:pt x="384790" y="431307"/>
                </a:lnTo>
                <a:lnTo>
                  <a:pt x="377718" y="470223"/>
                </a:lnTo>
                <a:lnTo>
                  <a:pt x="354844" y="524652"/>
                </a:lnTo>
                <a:lnTo>
                  <a:pt x="326878" y="560847"/>
                </a:lnTo>
                <a:lnTo>
                  <a:pt x="292741" y="595264"/>
                </a:lnTo>
                <a:lnTo>
                  <a:pt x="253307" y="619347"/>
                </a:lnTo>
                <a:lnTo>
                  <a:pt x="208616" y="632475"/>
                </a:lnTo>
                <a:lnTo>
                  <a:pt x="169292" y="639333"/>
                </a:lnTo>
                <a:lnTo>
                  <a:pt x="129254" y="642000"/>
                </a:lnTo>
                <a:lnTo>
                  <a:pt x="89501" y="638762"/>
                </a:lnTo>
                <a:lnTo>
                  <a:pt x="51034" y="627903"/>
                </a:lnTo>
                <a:lnTo>
                  <a:pt x="13011" y="595217"/>
                </a:lnTo>
                <a:lnTo>
                  <a:pt x="133" y="545861"/>
                </a:lnTo>
                <a:lnTo>
                  <a:pt x="0" y="536247"/>
                </a:lnTo>
                <a:lnTo>
                  <a:pt x="438" y="526668"/>
                </a:lnTo>
                <a:lnTo>
                  <a:pt x="13149" y="469901"/>
                </a:lnTo>
                <a:lnTo>
                  <a:pt x="31870" y="431768"/>
                </a:lnTo>
                <a:lnTo>
                  <a:pt x="57735" y="398801"/>
                </a:lnTo>
                <a:lnTo>
                  <a:pt x="89744" y="376443"/>
                </a:lnTo>
                <a:lnTo>
                  <a:pt x="141365" y="371566"/>
                </a:lnTo>
                <a:lnTo>
                  <a:pt x="183927" y="384317"/>
                </a:lnTo>
                <a:lnTo>
                  <a:pt x="194900" y="388885"/>
                </a:lnTo>
                <a:lnTo>
                  <a:pt x="205873" y="393430"/>
                </a:lnTo>
                <a:lnTo>
                  <a:pt x="216846" y="397926"/>
                </a:lnTo>
                <a:lnTo>
                  <a:pt x="227818" y="4023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929" y="2292873"/>
            <a:ext cx="243840" cy="502284"/>
          </a:xfrm>
          <a:custGeom>
            <a:avLst/>
            <a:gdLst/>
            <a:ahLst/>
            <a:cxnLst/>
            <a:rect l="l" t="t" r="r" b="b"/>
            <a:pathLst>
              <a:path w="243840" h="502285">
                <a:moveTo>
                  <a:pt x="0" y="14716"/>
                </a:moveTo>
                <a:lnTo>
                  <a:pt x="37176" y="184"/>
                </a:lnTo>
                <a:lnTo>
                  <a:pt x="48006" y="0"/>
                </a:lnTo>
                <a:lnTo>
                  <a:pt x="58835" y="506"/>
                </a:lnTo>
                <a:lnTo>
                  <a:pt x="69494" y="1381"/>
                </a:lnTo>
                <a:lnTo>
                  <a:pt x="84258" y="2905"/>
                </a:lnTo>
                <a:lnTo>
                  <a:pt x="98907" y="4905"/>
                </a:lnTo>
                <a:lnTo>
                  <a:pt x="113557" y="6953"/>
                </a:lnTo>
                <a:lnTo>
                  <a:pt x="128320" y="8620"/>
                </a:lnTo>
                <a:lnTo>
                  <a:pt x="143536" y="9975"/>
                </a:lnTo>
                <a:lnTo>
                  <a:pt x="158610" y="10413"/>
                </a:lnTo>
                <a:lnTo>
                  <a:pt x="173626" y="10209"/>
                </a:lnTo>
                <a:lnTo>
                  <a:pt x="188671" y="9636"/>
                </a:lnTo>
                <a:lnTo>
                  <a:pt x="202339" y="8977"/>
                </a:lnTo>
                <a:lnTo>
                  <a:pt x="215950" y="8556"/>
                </a:lnTo>
                <a:lnTo>
                  <a:pt x="229562" y="8421"/>
                </a:lnTo>
                <a:lnTo>
                  <a:pt x="243230" y="8620"/>
                </a:lnTo>
                <a:lnTo>
                  <a:pt x="234086" y="7096"/>
                </a:lnTo>
                <a:lnTo>
                  <a:pt x="238658" y="7731"/>
                </a:lnTo>
                <a:lnTo>
                  <a:pt x="229209" y="6588"/>
                </a:lnTo>
                <a:lnTo>
                  <a:pt x="210678" y="3290"/>
                </a:lnTo>
                <a:lnTo>
                  <a:pt x="188404" y="682"/>
                </a:lnTo>
                <a:lnTo>
                  <a:pt x="166416" y="1408"/>
                </a:lnTo>
                <a:lnTo>
                  <a:pt x="148742" y="8112"/>
                </a:lnTo>
                <a:lnTo>
                  <a:pt x="141646" y="15577"/>
                </a:lnTo>
                <a:lnTo>
                  <a:pt x="139979" y="23066"/>
                </a:lnTo>
                <a:lnTo>
                  <a:pt x="141627" y="31365"/>
                </a:lnTo>
                <a:lnTo>
                  <a:pt x="144475" y="41259"/>
                </a:lnTo>
                <a:lnTo>
                  <a:pt x="155433" y="84468"/>
                </a:lnTo>
                <a:lnTo>
                  <a:pt x="166763" y="127476"/>
                </a:lnTo>
                <a:lnTo>
                  <a:pt x="177693" y="170650"/>
                </a:lnTo>
                <a:lnTo>
                  <a:pt x="187452" y="214360"/>
                </a:lnTo>
                <a:lnTo>
                  <a:pt x="196976" y="262209"/>
                </a:lnTo>
                <a:lnTo>
                  <a:pt x="205052" y="310766"/>
                </a:lnTo>
                <a:lnTo>
                  <a:pt x="211109" y="359731"/>
                </a:lnTo>
                <a:lnTo>
                  <a:pt x="214576" y="408806"/>
                </a:lnTo>
                <a:lnTo>
                  <a:pt x="214884" y="457692"/>
                </a:lnTo>
                <a:lnTo>
                  <a:pt x="214269" y="472517"/>
                </a:lnTo>
                <a:lnTo>
                  <a:pt x="211340" y="485140"/>
                </a:lnTo>
                <a:lnTo>
                  <a:pt x="203782" y="494928"/>
                </a:lnTo>
                <a:lnTo>
                  <a:pt x="189280" y="501253"/>
                </a:lnTo>
                <a:lnTo>
                  <a:pt x="180551" y="501854"/>
                </a:lnTo>
                <a:lnTo>
                  <a:pt x="171792" y="500633"/>
                </a:lnTo>
                <a:lnTo>
                  <a:pt x="163091" y="498484"/>
                </a:lnTo>
                <a:lnTo>
                  <a:pt x="154533" y="496300"/>
                </a:lnTo>
                <a:lnTo>
                  <a:pt x="145542" y="494389"/>
                </a:lnTo>
                <a:lnTo>
                  <a:pt x="106375" y="480060"/>
                </a:lnTo>
                <a:lnTo>
                  <a:pt x="92354" y="461629"/>
                </a:lnTo>
                <a:lnTo>
                  <a:pt x="92964" y="454009"/>
                </a:lnTo>
                <a:lnTo>
                  <a:pt x="90830" y="4470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735" y="2243963"/>
            <a:ext cx="170180" cy="559435"/>
          </a:xfrm>
          <a:custGeom>
            <a:avLst/>
            <a:gdLst/>
            <a:ahLst/>
            <a:cxnLst/>
            <a:rect l="l" t="t" r="r" b="b"/>
            <a:pathLst>
              <a:path w="170180" h="559435">
                <a:moveTo>
                  <a:pt x="97446" y="0"/>
                </a:moveTo>
                <a:lnTo>
                  <a:pt x="58935" y="45465"/>
                </a:lnTo>
                <a:lnTo>
                  <a:pt x="40572" y="91614"/>
                </a:lnTo>
                <a:lnTo>
                  <a:pt x="22504" y="153265"/>
                </a:lnTo>
                <a:lnTo>
                  <a:pt x="13785" y="192150"/>
                </a:lnTo>
                <a:lnTo>
                  <a:pt x="7018" y="231417"/>
                </a:lnTo>
                <a:lnTo>
                  <a:pt x="2323" y="270637"/>
                </a:lnTo>
                <a:lnTo>
                  <a:pt x="0" y="309441"/>
                </a:lnTo>
                <a:lnTo>
                  <a:pt x="212" y="348662"/>
                </a:lnTo>
                <a:lnTo>
                  <a:pt x="3448" y="387669"/>
                </a:lnTo>
                <a:lnTo>
                  <a:pt x="10197" y="425831"/>
                </a:lnTo>
                <a:lnTo>
                  <a:pt x="25882" y="475805"/>
                </a:lnTo>
                <a:lnTo>
                  <a:pt x="54139" y="519302"/>
                </a:lnTo>
                <a:lnTo>
                  <a:pt x="95627" y="548217"/>
                </a:lnTo>
                <a:lnTo>
                  <a:pt x="136530" y="558895"/>
                </a:lnTo>
                <a:lnTo>
                  <a:pt x="148849" y="556740"/>
                </a:lnTo>
                <a:lnTo>
                  <a:pt x="161454" y="552323"/>
                </a:lnTo>
                <a:lnTo>
                  <a:pt x="164121" y="550417"/>
                </a:lnTo>
                <a:lnTo>
                  <a:pt x="166915" y="548004"/>
                </a:lnTo>
                <a:lnTo>
                  <a:pt x="169582" y="5458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4311" y="2405838"/>
            <a:ext cx="431800" cy="407034"/>
          </a:xfrm>
          <a:custGeom>
            <a:avLst/>
            <a:gdLst/>
            <a:ahLst/>
            <a:cxnLst/>
            <a:rect l="l" t="t" r="r" b="b"/>
            <a:pathLst>
              <a:path w="431800" h="407035">
                <a:moveTo>
                  <a:pt x="0" y="3859"/>
                </a:moveTo>
                <a:lnTo>
                  <a:pt x="10080" y="6344"/>
                </a:lnTo>
                <a:lnTo>
                  <a:pt x="19494" y="8399"/>
                </a:lnTo>
                <a:lnTo>
                  <a:pt x="29289" y="9646"/>
                </a:lnTo>
                <a:lnTo>
                  <a:pt x="40512" y="9701"/>
                </a:lnTo>
                <a:lnTo>
                  <a:pt x="55112" y="8911"/>
                </a:lnTo>
                <a:lnTo>
                  <a:pt x="69580" y="7860"/>
                </a:lnTo>
                <a:lnTo>
                  <a:pt x="83929" y="6522"/>
                </a:lnTo>
                <a:lnTo>
                  <a:pt x="98170" y="4875"/>
                </a:lnTo>
                <a:lnTo>
                  <a:pt x="114978" y="2504"/>
                </a:lnTo>
                <a:lnTo>
                  <a:pt x="131381" y="763"/>
                </a:lnTo>
                <a:lnTo>
                  <a:pt x="147784" y="0"/>
                </a:lnTo>
                <a:lnTo>
                  <a:pt x="164592" y="557"/>
                </a:lnTo>
                <a:lnTo>
                  <a:pt x="158037" y="5435"/>
                </a:lnTo>
                <a:lnTo>
                  <a:pt x="115863" y="20639"/>
                </a:lnTo>
                <a:lnTo>
                  <a:pt x="72509" y="27687"/>
                </a:lnTo>
                <a:lnTo>
                  <a:pt x="50926" y="30783"/>
                </a:lnTo>
                <a:lnTo>
                  <a:pt x="52456" y="41038"/>
                </a:lnTo>
                <a:lnTo>
                  <a:pt x="54403" y="51103"/>
                </a:lnTo>
                <a:lnTo>
                  <a:pt x="56802" y="61358"/>
                </a:lnTo>
                <a:lnTo>
                  <a:pt x="59689" y="72185"/>
                </a:lnTo>
                <a:lnTo>
                  <a:pt x="64363" y="88677"/>
                </a:lnTo>
                <a:lnTo>
                  <a:pt x="68691" y="105253"/>
                </a:lnTo>
                <a:lnTo>
                  <a:pt x="72709" y="121995"/>
                </a:lnTo>
                <a:lnTo>
                  <a:pt x="76454" y="138987"/>
                </a:lnTo>
                <a:lnTo>
                  <a:pt x="86691" y="189337"/>
                </a:lnTo>
                <a:lnTo>
                  <a:pt x="97330" y="242595"/>
                </a:lnTo>
                <a:lnTo>
                  <a:pt x="111182" y="295633"/>
                </a:lnTo>
                <a:lnTo>
                  <a:pt x="131057" y="345325"/>
                </a:lnTo>
                <a:lnTo>
                  <a:pt x="159765" y="388542"/>
                </a:lnTo>
                <a:lnTo>
                  <a:pt x="193252" y="406544"/>
                </a:lnTo>
                <a:lnTo>
                  <a:pt x="207263" y="405687"/>
                </a:lnTo>
                <a:lnTo>
                  <a:pt x="258016" y="389590"/>
                </a:lnTo>
                <a:lnTo>
                  <a:pt x="305054" y="364158"/>
                </a:lnTo>
                <a:lnTo>
                  <a:pt x="335950" y="340959"/>
                </a:lnTo>
                <a:lnTo>
                  <a:pt x="373681" y="291244"/>
                </a:lnTo>
                <a:lnTo>
                  <a:pt x="389255" y="244397"/>
                </a:lnTo>
                <a:lnTo>
                  <a:pt x="391439" y="212980"/>
                </a:lnTo>
                <a:lnTo>
                  <a:pt x="388635" y="180897"/>
                </a:lnTo>
                <a:lnTo>
                  <a:pt x="372490" y="119683"/>
                </a:lnTo>
                <a:lnTo>
                  <a:pt x="356679" y="80011"/>
                </a:lnTo>
                <a:lnTo>
                  <a:pt x="348452" y="60408"/>
                </a:lnTo>
                <a:lnTo>
                  <a:pt x="340487" y="40816"/>
                </a:lnTo>
                <a:lnTo>
                  <a:pt x="337569" y="32357"/>
                </a:lnTo>
                <a:lnTo>
                  <a:pt x="334676" y="23719"/>
                </a:lnTo>
                <a:lnTo>
                  <a:pt x="330878" y="16009"/>
                </a:lnTo>
                <a:lnTo>
                  <a:pt x="325246" y="10336"/>
                </a:lnTo>
                <a:lnTo>
                  <a:pt x="320929" y="7923"/>
                </a:lnTo>
                <a:lnTo>
                  <a:pt x="312419" y="9447"/>
                </a:lnTo>
                <a:lnTo>
                  <a:pt x="307594" y="7288"/>
                </a:lnTo>
                <a:lnTo>
                  <a:pt x="339070" y="11622"/>
                </a:lnTo>
                <a:lnTo>
                  <a:pt x="371951" y="15099"/>
                </a:lnTo>
                <a:lnTo>
                  <a:pt x="403641" y="15718"/>
                </a:lnTo>
                <a:lnTo>
                  <a:pt x="431545" y="114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5585" y="2706623"/>
            <a:ext cx="35560" cy="180340"/>
          </a:xfrm>
          <a:custGeom>
            <a:avLst/>
            <a:gdLst/>
            <a:ahLst/>
            <a:cxnLst/>
            <a:rect l="l" t="t" r="r" b="b"/>
            <a:pathLst>
              <a:path w="35560" h="180339">
                <a:moveTo>
                  <a:pt x="35051" y="0"/>
                </a:moveTo>
                <a:lnTo>
                  <a:pt x="24130" y="43941"/>
                </a:lnTo>
                <a:lnTo>
                  <a:pt x="13432" y="94001"/>
                </a:lnTo>
                <a:lnTo>
                  <a:pt x="10159" y="110998"/>
                </a:lnTo>
                <a:lnTo>
                  <a:pt x="6983" y="125970"/>
                </a:lnTo>
                <a:lnTo>
                  <a:pt x="3603" y="141716"/>
                </a:lnTo>
                <a:lnTo>
                  <a:pt x="962" y="157628"/>
                </a:lnTo>
                <a:lnTo>
                  <a:pt x="0" y="173100"/>
                </a:lnTo>
                <a:lnTo>
                  <a:pt x="634" y="175513"/>
                </a:lnTo>
                <a:lnTo>
                  <a:pt x="1269" y="177673"/>
                </a:lnTo>
                <a:lnTo>
                  <a:pt x="1905" y="1800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126" y="2355214"/>
            <a:ext cx="212090" cy="370205"/>
          </a:xfrm>
          <a:custGeom>
            <a:avLst/>
            <a:gdLst/>
            <a:ahLst/>
            <a:cxnLst/>
            <a:rect l="l" t="t" r="r" b="b"/>
            <a:pathLst>
              <a:path w="212089" h="370205">
                <a:moveTo>
                  <a:pt x="0" y="64643"/>
                </a:moveTo>
                <a:lnTo>
                  <a:pt x="3837" y="58797"/>
                </a:lnTo>
                <a:lnTo>
                  <a:pt x="6699" y="62833"/>
                </a:lnTo>
                <a:lnTo>
                  <a:pt x="9322" y="71965"/>
                </a:lnTo>
                <a:lnTo>
                  <a:pt x="12446" y="81407"/>
                </a:lnTo>
                <a:lnTo>
                  <a:pt x="18809" y="96875"/>
                </a:lnTo>
                <a:lnTo>
                  <a:pt x="24495" y="112664"/>
                </a:lnTo>
                <a:lnTo>
                  <a:pt x="29966" y="128573"/>
                </a:lnTo>
                <a:lnTo>
                  <a:pt x="35687" y="144399"/>
                </a:lnTo>
                <a:lnTo>
                  <a:pt x="43112" y="166592"/>
                </a:lnTo>
                <a:lnTo>
                  <a:pt x="50133" y="188785"/>
                </a:lnTo>
                <a:lnTo>
                  <a:pt x="57011" y="210978"/>
                </a:lnTo>
                <a:lnTo>
                  <a:pt x="64008" y="233172"/>
                </a:lnTo>
                <a:lnTo>
                  <a:pt x="75120" y="268362"/>
                </a:lnTo>
                <a:lnTo>
                  <a:pt x="87185" y="303244"/>
                </a:lnTo>
                <a:lnTo>
                  <a:pt x="101155" y="337220"/>
                </a:lnTo>
                <a:lnTo>
                  <a:pt x="117983" y="369697"/>
                </a:lnTo>
                <a:lnTo>
                  <a:pt x="121681" y="359080"/>
                </a:lnTo>
                <a:lnTo>
                  <a:pt x="124523" y="348202"/>
                </a:lnTo>
                <a:lnTo>
                  <a:pt x="126984" y="337085"/>
                </a:lnTo>
                <a:lnTo>
                  <a:pt x="129540" y="325755"/>
                </a:lnTo>
                <a:lnTo>
                  <a:pt x="139467" y="285037"/>
                </a:lnTo>
                <a:lnTo>
                  <a:pt x="149336" y="244236"/>
                </a:lnTo>
                <a:lnTo>
                  <a:pt x="159275" y="203364"/>
                </a:lnTo>
                <a:lnTo>
                  <a:pt x="169418" y="162433"/>
                </a:lnTo>
                <a:lnTo>
                  <a:pt x="179083" y="127043"/>
                </a:lnTo>
                <a:lnTo>
                  <a:pt x="189214" y="91344"/>
                </a:lnTo>
                <a:lnTo>
                  <a:pt x="198368" y="55312"/>
                </a:lnTo>
                <a:lnTo>
                  <a:pt x="205105" y="18923"/>
                </a:lnTo>
                <a:lnTo>
                  <a:pt x="206629" y="7874"/>
                </a:lnTo>
                <a:lnTo>
                  <a:pt x="206375" y="9144"/>
                </a:lnTo>
                <a:lnTo>
                  <a:pt x="21209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7926" y="2246122"/>
            <a:ext cx="135255" cy="567690"/>
          </a:xfrm>
          <a:custGeom>
            <a:avLst/>
            <a:gdLst/>
            <a:ahLst/>
            <a:cxnLst/>
            <a:rect l="l" t="t" r="r" b="b"/>
            <a:pathLst>
              <a:path w="135255" h="567689">
                <a:moveTo>
                  <a:pt x="6350" y="0"/>
                </a:moveTo>
                <a:lnTo>
                  <a:pt x="40657" y="46948"/>
                </a:lnTo>
                <a:lnTo>
                  <a:pt x="53832" y="64849"/>
                </a:lnTo>
                <a:lnTo>
                  <a:pt x="78359" y="102615"/>
                </a:lnTo>
                <a:lnTo>
                  <a:pt x="108743" y="161210"/>
                </a:lnTo>
                <a:lnTo>
                  <a:pt x="128650" y="224281"/>
                </a:lnTo>
                <a:lnTo>
                  <a:pt x="135264" y="274574"/>
                </a:lnTo>
                <a:lnTo>
                  <a:pt x="133937" y="324294"/>
                </a:lnTo>
                <a:lnTo>
                  <a:pt x="124918" y="373157"/>
                </a:lnTo>
                <a:lnTo>
                  <a:pt x="108458" y="420877"/>
                </a:lnTo>
                <a:lnTo>
                  <a:pt x="87233" y="462295"/>
                </a:lnTo>
                <a:lnTo>
                  <a:pt x="60960" y="500761"/>
                </a:lnTo>
                <a:lnTo>
                  <a:pt x="24937" y="544605"/>
                </a:lnTo>
                <a:lnTo>
                  <a:pt x="6096" y="563244"/>
                </a:lnTo>
                <a:lnTo>
                  <a:pt x="4572" y="565023"/>
                </a:lnTo>
                <a:lnTo>
                  <a:pt x="0" y="5671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8922" y="2834639"/>
            <a:ext cx="141605" cy="29845"/>
          </a:xfrm>
          <a:custGeom>
            <a:avLst/>
            <a:gdLst/>
            <a:ahLst/>
            <a:cxnLst/>
            <a:rect l="l" t="t" r="r" b="b"/>
            <a:pathLst>
              <a:path w="141605" h="29844">
                <a:moveTo>
                  <a:pt x="7619" y="0"/>
                </a:moveTo>
                <a:lnTo>
                  <a:pt x="4952" y="0"/>
                </a:lnTo>
                <a:lnTo>
                  <a:pt x="2793" y="0"/>
                </a:lnTo>
                <a:lnTo>
                  <a:pt x="0" y="0"/>
                </a:lnTo>
                <a:lnTo>
                  <a:pt x="9572" y="940"/>
                </a:lnTo>
                <a:lnTo>
                  <a:pt x="18668" y="2667"/>
                </a:lnTo>
                <a:lnTo>
                  <a:pt x="27574" y="4964"/>
                </a:lnTo>
                <a:lnTo>
                  <a:pt x="36575" y="7620"/>
                </a:lnTo>
                <a:lnTo>
                  <a:pt x="48849" y="11164"/>
                </a:lnTo>
                <a:lnTo>
                  <a:pt x="85978" y="20700"/>
                </a:lnTo>
                <a:lnTo>
                  <a:pt x="129920" y="27686"/>
                </a:lnTo>
                <a:lnTo>
                  <a:pt x="135635" y="28956"/>
                </a:lnTo>
                <a:lnTo>
                  <a:pt x="137794" y="29590"/>
                </a:lnTo>
                <a:lnTo>
                  <a:pt x="141477" y="287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5725" y="2938891"/>
            <a:ext cx="227965" cy="32384"/>
          </a:xfrm>
          <a:custGeom>
            <a:avLst/>
            <a:gdLst/>
            <a:ahLst/>
            <a:cxnLst/>
            <a:rect l="l" t="t" r="r" b="b"/>
            <a:pathLst>
              <a:path w="227964" h="32385">
                <a:moveTo>
                  <a:pt x="1230" y="7635"/>
                </a:moveTo>
                <a:lnTo>
                  <a:pt x="0" y="15168"/>
                </a:lnTo>
                <a:lnTo>
                  <a:pt x="722" y="22367"/>
                </a:lnTo>
                <a:lnTo>
                  <a:pt x="4587" y="28138"/>
                </a:lnTo>
                <a:lnTo>
                  <a:pt x="12787" y="31384"/>
                </a:lnTo>
                <a:lnTo>
                  <a:pt x="27850" y="32127"/>
                </a:lnTo>
                <a:lnTo>
                  <a:pt x="44140" y="30464"/>
                </a:lnTo>
                <a:lnTo>
                  <a:pt x="60311" y="27420"/>
                </a:lnTo>
                <a:lnTo>
                  <a:pt x="75017" y="24018"/>
                </a:lnTo>
                <a:lnTo>
                  <a:pt x="95502" y="18538"/>
                </a:lnTo>
                <a:lnTo>
                  <a:pt x="115927" y="12557"/>
                </a:lnTo>
                <a:lnTo>
                  <a:pt x="136471" y="6909"/>
                </a:lnTo>
                <a:lnTo>
                  <a:pt x="157313" y="2428"/>
                </a:lnTo>
                <a:lnTo>
                  <a:pt x="171203" y="541"/>
                </a:lnTo>
                <a:lnTo>
                  <a:pt x="185285" y="0"/>
                </a:lnTo>
                <a:lnTo>
                  <a:pt x="199318" y="1053"/>
                </a:lnTo>
                <a:lnTo>
                  <a:pt x="213066" y="3952"/>
                </a:lnTo>
                <a:lnTo>
                  <a:pt x="221321" y="7889"/>
                </a:lnTo>
                <a:lnTo>
                  <a:pt x="223480" y="8524"/>
                </a:lnTo>
                <a:lnTo>
                  <a:pt x="227671" y="12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5905" y="2542285"/>
            <a:ext cx="428625" cy="580390"/>
          </a:xfrm>
          <a:custGeom>
            <a:avLst/>
            <a:gdLst/>
            <a:ahLst/>
            <a:cxnLst/>
            <a:rect l="l" t="t" r="r" b="b"/>
            <a:pathLst>
              <a:path w="428625" h="580389">
                <a:moveTo>
                  <a:pt x="416560" y="0"/>
                </a:moveTo>
                <a:lnTo>
                  <a:pt x="368427" y="10667"/>
                </a:lnTo>
                <a:lnTo>
                  <a:pt x="313991" y="15990"/>
                </a:lnTo>
                <a:lnTo>
                  <a:pt x="264533" y="19552"/>
                </a:lnTo>
                <a:lnTo>
                  <a:pt x="201683" y="21667"/>
                </a:lnTo>
                <a:lnTo>
                  <a:pt x="170307" y="22605"/>
                </a:lnTo>
                <a:lnTo>
                  <a:pt x="130270" y="24558"/>
                </a:lnTo>
                <a:lnTo>
                  <a:pt x="90424" y="27177"/>
                </a:lnTo>
                <a:lnTo>
                  <a:pt x="35202" y="34018"/>
                </a:lnTo>
                <a:lnTo>
                  <a:pt x="16764" y="36575"/>
                </a:lnTo>
                <a:lnTo>
                  <a:pt x="27531" y="45620"/>
                </a:lnTo>
                <a:lnTo>
                  <a:pt x="38512" y="54451"/>
                </a:lnTo>
                <a:lnTo>
                  <a:pt x="49732" y="63043"/>
                </a:lnTo>
                <a:lnTo>
                  <a:pt x="61214" y="71374"/>
                </a:lnTo>
                <a:lnTo>
                  <a:pt x="97214" y="98014"/>
                </a:lnTo>
                <a:lnTo>
                  <a:pt x="129000" y="128571"/>
                </a:lnTo>
                <a:lnTo>
                  <a:pt x="153404" y="164439"/>
                </a:lnTo>
                <a:lnTo>
                  <a:pt x="167259" y="207010"/>
                </a:lnTo>
                <a:lnTo>
                  <a:pt x="167638" y="252868"/>
                </a:lnTo>
                <a:lnTo>
                  <a:pt x="157241" y="299465"/>
                </a:lnTo>
                <a:lnTo>
                  <a:pt x="140202" y="344634"/>
                </a:lnTo>
                <a:lnTo>
                  <a:pt x="120650" y="386206"/>
                </a:lnTo>
                <a:lnTo>
                  <a:pt x="98901" y="427593"/>
                </a:lnTo>
                <a:lnTo>
                  <a:pt x="74676" y="467360"/>
                </a:lnTo>
                <a:lnTo>
                  <a:pt x="63246" y="484504"/>
                </a:lnTo>
                <a:lnTo>
                  <a:pt x="51815" y="501649"/>
                </a:lnTo>
                <a:lnTo>
                  <a:pt x="40386" y="518794"/>
                </a:lnTo>
                <a:lnTo>
                  <a:pt x="28956" y="535939"/>
                </a:lnTo>
                <a:lnTo>
                  <a:pt x="22407" y="545486"/>
                </a:lnTo>
                <a:lnTo>
                  <a:pt x="16097" y="555069"/>
                </a:lnTo>
                <a:lnTo>
                  <a:pt x="10025" y="564675"/>
                </a:lnTo>
                <a:lnTo>
                  <a:pt x="4191" y="574293"/>
                </a:lnTo>
                <a:lnTo>
                  <a:pt x="2667" y="576072"/>
                </a:lnTo>
                <a:lnTo>
                  <a:pt x="1143" y="578612"/>
                </a:lnTo>
                <a:lnTo>
                  <a:pt x="0" y="580389"/>
                </a:lnTo>
                <a:lnTo>
                  <a:pt x="18811" y="576298"/>
                </a:lnTo>
                <a:lnTo>
                  <a:pt x="37433" y="571468"/>
                </a:lnTo>
                <a:lnTo>
                  <a:pt x="56007" y="566209"/>
                </a:lnTo>
                <a:lnTo>
                  <a:pt x="74676" y="560831"/>
                </a:lnTo>
                <a:lnTo>
                  <a:pt x="119172" y="548879"/>
                </a:lnTo>
                <a:lnTo>
                  <a:pt x="165143" y="537975"/>
                </a:lnTo>
                <a:lnTo>
                  <a:pt x="212105" y="528811"/>
                </a:lnTo>
                <a:lnTo>
                  <a:pt x="259574" y="522077"/>
                </a:lnTo>
                <a:lnTo>
                  <a:pt x="307065" y="518464"/>
                </a:lnTo>
                <a:lnTo>
                  <a:pt x="354094" y="518664"/>
                </a:lnTo>
                <a:lnTo>
                  <a:pt x="400177" y="523366"/>
                </a:lnTo>
                <a:lnTo>
                  <a:pt x="406370" y="525516"/>
                </a:lnTo>
                <a:lnTo>
                  <a:pt x="414766" y="528939"/>
                </a:lnTo>
                <a:lnTo>
                  <a:pt x="422947" y="531957"/>
                </a:lnTo>
                <a:lnTo>
                  <a:pt x="428498" y="532891"/>
                </a:lnTo>
                <a:lnTo>
                  <a:pt x="426974" y="530098"/>
                </a:lnTo>
                <a:lnTo>
                  <a:pt x="425196" y="527685"/>
                </a:lnTo>
                <a:lnTo>
                  <a:pt x="423672" y="5252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5634" y="2206751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5461" y="167005"/>
                </a:moveTo>
                <a:lnTo>
                  <a:pt x="2982" y="174950"/>
                </a:lnTo>
                <a:lnTo>
                  <a:pt x="1349" y="181705"/>
                </a:lnTo>
                <a:lnTo>
                  <a:pt x="406" y="188507"/>
                </a:lnTo>
                <a:lnTo>
                  <a:pt x="0" y="196596"/>
                </a:lnTo>
                <a:lnTo>
                  <a:pt x="3532" y="184973"/>
                </a:lnTo>
                <a:lnTo>
                  <a:pt x="6159" y="173624"/>
                </a:lnTo>
                <a:lnTo>
                  <a:pt x="8215" y="162109"/>
                </a:lnTo>
                <a:lnTo>
                  <a:pt x="10032" y="149987"/>
                </a:lnTo>
                <a:lnTo>
                  <a:pt x="11721" y="130548"/>
                </a:lnTo>
                <a:lnTo>
                  <a:pt x="14303" y="104679"/>
                </a:lnTo>
                <a:lnTo>
                  <a:pt x="19480" y="79906"/>
                </a:lnTo>
                <a:lnTo>
                  <a:pt x="28955" y="63753"/>
                </a:lnTo>
                <a:lnTo>
                  <a:pt x="37383" y="61636"/>
                </a:lnTo>
                <a:lnTo>
                  <a:pt x="45799" y="65484"/>
                </a:lnTo>
                <a:lnTo>
                  <a:pt x="53476" y="72022"/>
                </a:lnTo>
                <a:lnTo>
                  <a:pt x="59689" y="77977"/>
                </a:lnTo>
                <a:lnTo>
                  <a:pt x="75060" y="92221"/>
                </a:lnTo>
                <a:lnTo>
                  <a:pt x="105945" y="120519"/>
                </a:lnTo>
                <a:lnTo>
                  <a:pt x="148129" y="151257"/>
                </a:lnTo>
                <a:lnTo>
                  <a:pt x="177037" y="162178"/>
                </a:lnTo>
                <a:lnTo>
                  <a:pt x="184681" y="160000"/>
                </a:lnTo>
                <a:lnTo>
                  <a:pt x="199612" y="110871"/>
                </a:lnTo>
                <a:lnTo>
                  <a:pt x="201795" y="68280"/>
                </a:lnTo>
                <a:lnTo>
                  <a:pt x="201929" y="54244"/>
                </a:lnTo>
                <a:lnTo>
                  <a:pt x="202350" y="40233"/>
                </a:lnTo>
                <a:lnTo>
                  <a:pt x="203580" y="26543"/>
                </a:lnTo>
                <a:lnTo>
                  <a:pt x="205120" y="19145"/>
                </a:lnTo>
                <a:lnTo>
                  <a:pt x="207136" y="12604"/>
                </a:lnTo>
                <a:lnTo>
                  <a:pt x="209724" y="6397"/>
                </a:lnTo>
                <a:lnTo>
                  <a:pt x="21297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3545" y="2544826"/>
            <a:ext cx="122555" cy="459105"/>
          </a:xfrm>
          <a:custGeom>
            <a:avLst/>
            <a:gdLst/>
            <a:ahLst/>
            <a:cxnLst/>
            <a:rect l="l" t="t" r="r" b="b"/>
            <a:pathLst>
              <a:path w="122554" h="459105">
                <a:moveTo>
                  <a:pt x="87921" y="0"/>
                </a:moveTo>
                <a:lnTo>
                  <a:pt x="56806" y="34671"/>
                </a:lnTo>
                <a:lnTo>
                  <a:pt x="33549" y="85248"/>
                </a:lnTo>
                <a:lnTo>
                  <a:pt x="15912" y="138302"/>
                </a:lnTo>
                <a:lnTo>
                  <a:pt x="2688" y="210121"/>
                </a:lnTo>
                <a:lnTo>
                  <a:pt x="0" y="246709"/>
                </a:lnTo>
                <a:lnTo>
                  <a:pt x="418" y="283083"/>
                </a:lnTo>
                <a:lnTo>
                  <a:pt x="11356" y="355044"/>
                </a:lnTo>
                <a:lnTo>
                  <a:pt x="42201" y="420624"/>
                </a:lnTo>
                <a:lnTo>
                  <a:pt x="80349" y="453110"/>
                </a:lnTo>
                <a:lnTo>
                  <a:pt x="109892" y="458343"/>
                </a:lnTo>
                <a:lnTo>
                  <a:pt x="114083" y="458724"/>
                </a:lnTo>
                <a:lnTo>
                  <a:pt x="122084" y="4565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9290" y="2738485"/>
            <a:ext cx="270510" cy="239395"/>
          </a:xfrm>
          <a:custGeom>
            <a:avLst/>
            <a:gdLst/>
            <a:ahLst/>
            <a:cxnLst/>
            <a:rect l="l" t="t" r="r" b="b"/>
            <a:pathLst>
              <a:path w="270510" h="239394">
                <a:moveTo>
                  <a:pt x="0" y="26685"/>
                </a:moveTo>
                <a:lnTo>
                  <a:pt x="35861" y="0"/>
                </a:lnTo>
                <a:lnTo>
                  <a:pt x="46071" y="950"/>
                </a:lnTo>
                <a:lnTo>
                  <a:pt x="75372" y="43519"/>
                </a:lnTo>
                <a:lnTo>
                  <a:pt x="78466" y="81232"/>
                </a:lnTo>
                <a:lnTo>
                  <a:pt x="78358" y="104251"/>
                </a:lnTo>
                <a:lnTo>
                  <a:pt x="77966" y="127317"/>
                </a:lnTo>
                <a:lnTo>
                  <a:pt x="78359" y="150383"/>
                </a:lnTo>
                <a:lnTo>
                  <a:pt x="84470" y="191452"/>
                </a:lnTo>
                <a:lnTo>
                  <a:pt x="109727" y="221757"/>
                </a:lnTo>
                <a:lnTo>
                  <a:pt x="124783" y="223904"/>
                </a:lnTo>
                <a:lnTo>
                  <a:pt x="140255" y="221313"/>
                </a:lnTo>
                <a:lnTo>
                  <a:pt x="185265" y="194109"/>
                </a:lnTo>
                <a:lnTo>
                  <a:pt x="211133" y="157450"/>
                </a:lnTo>
                <a:lnTo>
                  <a:pt x="224954" y="121076"/>
                </a:lnTo>
                <a:lnTo>
                  <a:pt x="229615" y="71516"/>
                </a:lnTo>
                <a:lnTo>
                  <a:pt x="228044" y="24868"/>
                </a:lnTo>
                <a:lnTo>
                  <a:pt x="227075" y="9286"/>
                </a:lnTo>
                <a:lnTo>
                  <a:pt x="228095" y="27064"/>
                </a:lnTo>
                <a:lnTo>
                  <a:pt x="232918" y="80660"/>
                </a:lnTo>
                <a:lnTo>
                  <a:pt x="237712" y="121618"/>
                </a:lnTo>
                <a:lnTo>
                  <a:pt x="243839" y="162575"/>
                </a:lnTo>
                <a:lnTo>
                  <a:pt x="246191" y="177702"/>
                </a:lnTo>
                <a:lnTo>
                  <a:pt x="253323" y="217814"/>
                </a:lnTo>
                <a:lnTo>
                  <a:pt x="264287" y="239156"/>
                </a:lnTo>
                <a:lnTo>
                  <a:pt x="270383" y="2361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8854" y="2966339"/>
            <a:ext cx="64769" cy="166370"/>
          </a:xfrm>
          <a:custGeom>
            <a:avLst/>
            <a:gdLst/>
            <a:ahLst/>
            <a:cxnLst/>
            <a:rect l="l" t="t" r="r" b="b"/>
            <a:pathLst>
              <a:path w="64770" h="166369">
                <a:moveTo>
                  <a:pt x="52070" y="0"/>
                </a:moveTo>
                <a:lnTo>
                  <a:pt x="54584" y="10419"/>
                </a:lnTo>
                <a:lnTo>
                  <a:pt x="57324" y="20399"/>
                </a:lnTo>
                <a:lnTo>
                  <a:pt x="59945" y="30307"/>
                </a:lnTo>
                <a:lnTo>
                  <a:pt x="62103" y="40512"/>
                </a:lnTo>
                <a:lnTo>
                  <a:pt x="64103" y="55649"/>
                </a:lnTo>
                <a:lnTo>
                  <a:pt x="64293" y="70548"/>
                </a:lnTo>
                <a:lnTo>
                  <a:pt x="63103" y="85447"/>
                </a:lnTo>
                <a:lnTo>
                  <a:pt x="54181" y="127730"/>
                </a:lnTo>
                <a:lnTo>
                  <a:pt x="34010" y="160341"/>
                </a:lnTo>
                <a:lnTo>
                  <a:pt x="16702" y="166223"/>
                </a:lnTo>
                <a:lnTo>
                  <a:pt x="7239" y="161162"/>
                </a:lnTo>
                <a:lnTo>
                  <a:pt x="2375" y="153344"/>
                </a:lnTo>
                <a:lnTo>
                  <a:pt x="523" y="143287"/>
                </a:lnTo>
                <a:lnTo>
                  <a:pt x="220" y="132802"/>
                </a:lnTo>
                <a:lnTo>
                  <a:pt x="0" y="1236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3685" y="2862326"/>
            <a:ext cx="1905" cy="14604"/>
          </a:xfrm>
          <a:custGeom>
            <a:avLst/>
            <a:gdLst/>
            <a:ahLst/>
            <a:cxnLst/>
            <a:rect l="l" t="t" r="r" b="b"/>
            <a:pathLst>
              <a:path w="1904" h="14605">
                <a:moveTo>
                  <a:pt x="888" y="14350"/>
                </a:moveTo>
                <a:lnTo>
                  <a:pt x="1524" y="6731"/>
                </a:lnTo>
                <a:lnTo>
                  <a:pt x="1777" y="4572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4115" y="2871219"/>
            <a:ext cx="140970" cy="234950"/>
          </a:xfrm>
          <a:custGeom>
            <a:avLst/>
            <a:gdLst/>
            <a:ahLst/>
            <a:cxnLst/>
            <a:rect l="l" t="t" r="r" b="b"/>
            <a:pathLst>
              <a:path w="140970" h="234950">
                <a:moveTo>
                  <a:pt x="6096" y="250"/>
                </a:moveTo>
                <a:lnTo>
                  <a:pt x="1393" y="0"/>
                </a:lnTo>
                <a:lnTo>
                  <a:pt x="0" y="4822"/>
                </a:lnTo>
                <a:lnTo>
                  <a:pt x="416" y="12787"/>
                </a:lnTo>
                <a:lnTo>
                  <a:pt x="1143" y="21967"/>
                </a:lnTo>
                <a:lnTo>
                  <a:pt x="1980" y="38008"/>
                </a:lnTo>
                <a:lnTo>
                  <a:pt x="2603" y="54098"/>
                </a:lnTo>
                <a:lnTo>
                  <a:pt x="3036" y="70187"/>
                </a:lnTo>
                <a:lnTo>
                  <a:pt x="3301" y="86229"/>
                </a:lnTo>
                <a:lnTo>
                  <a:pt x="3413" y="105368"/>
                </a:lnTo>
                <a:lnTo>
                  <a:pt x="3238" y="124376"/>
                </a:lnTo>
                <a:lnTo>
                  <a:pt x="2873" y="143361"/>
                </a:lnTo>
                <a:lnTo>
                  <a:pt x="2412" y="162429"/>
                </a:lnTo>
                <a:lnTo>
                  <a:pt x="2367" y="171426"/>
                </a:lnTo>
                <a:lnTo>
                  <a:pt x="2238" y="180494"/>
                </a:lnTo>
                <a:lnTo>
                  <a:pt x="2037" y="189611"/>
                </a:lnTo>
                <a:lnTo>
                  <a:pt x="1777" y="198751"/>
                </a:lnTo>
                <a:lnTo>
                  <a:pt x="1341" y="202176"/>
                </a:lnTo>
                <a:lnTo>
                  <a:pt x="3048" y="191385"/>
                </a:lnTo>
                <a:lnTo>
                  <a:pt x="13755" y="136282"/>
                </a:lnTo>
                <a:lnTo>
                  <a:pt x="36488" y="74338"/>
                </a:lnTo>
                <a:lnTo>
                  <a:pt x="62577" y="41911"/>
                </a:lnTo>
                <a:lnTo>
                  <a:pt x="80210" y="37431"/>
                </a:lnTo>
                <a:lnTo>
                  <a:pt x="89026" y="41144"/>
                </a:lnTo>
                <a:lnTo>
                  <a:pt x="97557" y="50073"/>
                </a:lnTo>
                <a:lnTo>
                  <a:pt x="103171" y="61718"/>
                </a:lnTo>
                <a:lnTo>
                  <a:pt x="105904" y="74505"/>
                </a:lnTo>
                <a:lnTo>
                  <a:pt x="105790" y="86864"/>
                </a:lnTo>
                <a:lnTo>
                  <a:pt x="87757" y="122170"/>
                </a:lnTo>
                <a:lnTo>
                  <a:pt x="74866" y="132711"/>
                </a:lnTo>
                <a:lnTo>
                  <a:pt x="68611" y="138564"/>
                </a:lnTo>
                <a:lnTo>
                  <a:pt x="65786" y="144776"/>
                </a:lnTo>
                <a:lnTo>
                  <a:pt x="68534" y="154483"/>
                </a:lnTo>
                <a:lnTo>
                  <a:pt x="75676" y="164619"/>
                </a:lnTo>
                <a:lnTo>
                  <a:pt x="84127" y="174136"/>
                </a:lnTo>
                <a:lnTo>
                  <a:pt x="90805" y="181987"/>
                </a:lnTo>
                <a:lnTo>
                  <a:pt x="97534" y="191125"/>
                </a:lnTo>
                <a:lnTo>
                  <a:pt x="104441" y="199941"/>
                </a:lnTo>
                <a:lnTo>
                  <a:pt x="111611" y="208543"/>
                </a:lnTo>
                <a:lnTo>
                  <a:pt x="119125" y="217039"/>
                </a:lnTo>
                <a:lnTo>
                  <a:pt x="124299" y="223240"/>
                </a:lnTo>
                <a:lnTo>
                  <a:pt x="128317" y="227691"/>
                </a:lnTo>
                <a:lnTo>
                  <a:pt x="133074" y="231165"/>
                </a:lnTo>
                <a:lnTo>
                  <a:pt x="140462" y="2344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5846" y="2656332"/>
            <a:ext cx="142875" cy="402590"/>
          </a:xfrm>
          <a:custGeom>
            <a:avLst/>
            <a:gdLst/>
            <a:ahLst/>
            <a:cxnLst/>
            <a:rect l="l" t="t" r="r" b="b"/>
            <a:pathLst>
              <a:path w="142875" h="402589">
                <a:moveTo>
                  <a:pt x="0" y="0"/>
                </a:moveTo>
                <a:lnTo>
                  <a:pt x="37211" y="18922"/>
                </a:lnTo>
                <a:lnTo>
                  <a:pt x="70358" y="51911"/>
                </a:lnTo>
                <a:lnTo>
                  <a:pt x="96647" y="91185"/>
                </a:lnTo>
                <a:lnTo>
                  <a:pt x="123809" y="148970"/>
                </a:lnTo>
                <a:lnTo>
                  <a:pt x="139826" y="210946"/>
                </a:lnTo>
                <a:lnTo>
                  <a:pt x="142706" y="241514"/>
                </a:lnTo>
                <a:lnTo>
                  <a:pt x="141811" y="271938"/>
                </a:lnTo>
                <a:lnTo>
                  <a:pt x="129793" y="331596"/>
                </a:lnTo>
                <a:lnTo>
                  <a:pt x="112379" y="374999"/>
                </a:lnTo>
                <a:lnTo>
                  <a:pt x="78866" y="402589"/>
                </a:lnTo>
                <a:lnTo>
                  <a:pt x="71627" y="395604"/>
                </a:lnTo>
                <a:lnTo>
                  <a:pt x="69468" y="394080"/>
                </a:lnTo>
                <a:lnTo>
                  <a:pt x="67310" y="3877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2616" y="2272220"/>
            <a:ext cx="186055" cy="224790"/>
          </a:xfrm>
          <a:custGeom>
            <a:avLst/>
            <a:gdLst/>
            <a:ahLst/>
            <a:cxnLst/>
            <a:rect l="l" t="t" r="r" b="b"/>
            <a:pathLst>
              <a:path w="186054" h="224789">
                <a:moveTo>
                  <a:pt x="93626" y="29019"/>
                </a:moveTo>
                <a:lnTo>
                  <a:pt x="56415" y="9842"/>
                </a:lnTo>
                <a:lnTo>
                  <a:pt x="25681" y="39052"/>
                </a:lnTo>
                <a:lnTo>
                  <a:pt x="1012" y="107267"/>
                </a:lnTo>
                <a:lnTo>
                  <a:pt x="0" y="143976"/>
                </a:lnTo>
                <a:lnTo>
                  <a:pt x="8917" y="178625"/>
                </a:lnTo>
                <a:lnTo>
                  <a:pt x="19677" y="195984"/>
                </a:lnTo>
                <a:lnTo>
                  <a:pt x="34508" y="209676"/>
                </a:lnTo>
                <a:lnTo>
                  <a:pt x="52387" y="219273"/>
                </a:lnTo>
                <a:lnTo>
                  <a:pt x="72290" y="224345"/>
                </a:lnTo>
                <a:lnTo>
                  <a:pt x="99845" y="223934"/>
                </a:lnTo>
                <a:lnTo>
                  <a:pt x="148621" y="201681"/>
                </a:lnTo>
                <a:lnTo>
                  <a:pt x="177684" y="163365"/>
                </a:lnTo>
                <a:lnTo>
                  <a:pt x="185606" y="122939"/>
                </a:lnTo>
                <a:lnTo>
                  <a:pt x="183542" y="101536"/>
                </a:lnTo>
                <a:lnTo>
                  <a:pt x="164159" y="48688"/>
                </a:lnTo>
                <a:lnTo>
                  <a:pt x="128297" y="4889"/>
                </a:lnTo>
                <a:lnTo>
                  <a:pt x="118782" y="0"/>
                </a:lnTo>
                <a:lnTo>
                  <a:pt x="112184" y="1015"/>
                </a:lnTo>
                <a:lnTo>
                  <a:pt x="108563" y="6889"/>
                </a:lnTo>
                <a:lnTo>
                  <a:pt x="107977" y="16573"/>
                </a:lnTo>
                <a:lnTo>
                  <a:pt x="108485" y="20764"/>
                </a:lnTo>
                <a:lnTo>
                  <a:pt x="109120" y="24701"/>
                </a:lnTo>
                <a:lnTo>
                  <a:pt x="109501" y="290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7858" y="2406142"/>
            <a:ext cx="62865" cy="188595"/>
          </a:xfrm>
          <a:custGeom>
            <a:avLst/>
            <a:gdLst/>
            <a:ahLst/>
            <a:cxnLst/>
            <a:rect l="l" t="t" r="r" b="b"/>
            <a:pathLst>
              <a:path w="62864" h="188594">
                <a:moveTo>
                  <a:pt x="4960" y="0"/>
                </a:moveTo>
                <a:lnTo>
                  <a:pt x="0" y="5746"/>
                </a:lnTo>
                <a:lnTo>
                  <a:pt x="2230" y="13779"/>
                </a:lnTo>
                <a:lnTo>
                  <a:pt x="7889" y="23145"/>
                </a:lnTo>
                <a:lnTo>
                  <a:pt x="13215" y="32893"/>
                </a:lnTo>
                <a:lnTo>
                  <a:pt x="29860" y="79595"/>
                </a:lnTo>
                <a:lnTo>
                  <a:pt x="43854" y="128492"/>
                </a:lnTo>
                <a:lnTo>
                  <a:pt x="51569" y="161798"/>
                </a:lnTo>
                <a:lnTo>
                  <a:pt x="53550" y="169199"/>
                </a:lnTo>
                <a:lnTo>
                  <a:pt x="56173" y="175767"/>
                </a:lnTo>
                <a:lnTo>
                  <a:pt x="59320" y="182050"/>
                </a:lnTo>
                <a:lnTo>
                  <a:pt x="62872" y="1885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0854" y="2325735"/>
            <a:ext cx="212725" cy="455295"/>
          </a:xfrm>
          <a:custGeom>
            <a:avLst/>
            <a:gdLst/>
            <a:ahLst/>
            <a:cxnLst/>
            <a:rect l="l" t="t" r="r" b="b"/>
            <a:pathLst>
              <a:path w="212725" h="455294">
                <a:moveTo>
                  <a:pt x="99060" y="63896"/>
                </a:moveTo>
                <a:lnTo>
                  <a:pt x="101994" y="22530"/>
                </a:lnTo>
                <a:lnTo>
                  <a:pt x="133064" y="0"/>
                </a:lnTo>
                <a:lnTo>
                  <a:pt x="140660" y="688"/>
                </a:lnTo>
                <a:lnTo>
                  <a:pt x="176111" y="28690"/>
                </a:lnTo>
                <a:lnTo>
                  <a:pt x="198389" y="74009"/>
                </a:lnTo>
                <a:lnTo>
                  <a:pt x="207518" y="111140"/>
                </a:lnTo>
                <a:lnTo>
                  <a:pt x="212105" y="156178"/>
                </a:lnTo>
                <a:lnTo>
                  <a:pt x="211929" y="179060"/>
                </a:lnTo>
                <a:lnTo>
                  <a:pt x="206833" y="227576"/>
                </a:lnTo>
                <a:lnTo>
                  <a:pt x="195256" y="278915"/>
                </a:lnTo>
                <a:lnTo>
                  <a:pt x="175323" y="338754"/>
                </a:lnTo>
                <a:lnTo>
                  <a:pt x="159988" y="374459"/>
                </a:lnTo>
                <a:lnTo>
                  <a:pt x="140985" y="408045"/>
                </a:lnTo>
                <a:lnTo>
                  <a:pt x="109241" y="443388"/>
                </a:lnTo>
                <a:lnTo>
                  <a:pt x="69103" y="455031"/>
                </a:lnTo>
                <a:lnTo>
                  <a:pt x="60642" y="453898"/>
                </a:lnTo>
                <a:lnTo>
                  <a:pt x="24145" y="433514"/>
                </a:lnTo>
                <a:lnTo>
                  <a:pt x="3286" y="393017"/>
                </a:lnTo>
                <a:lnTo>
                  <a:pt x="0" y="371744"/>
                </a:lnTo>
                <a:lnTo>
                  <a:pt x="31" y="359114"/>
                </a:lnTo>
                <a:lnTo>
                  <a:pt x="10033" y="322341"/>
                </a:lnTo>
                <a:lnTo>
                  <a:pt x="45085" y="303164"/>
                </a:lnTo>
                <a:lnTo>
                  <a:pt x="84732" y="326683"/>
                </a:lnTo>
                <a:lnTo>
                  <a:pt x="104521" y="356758"/>
                </a:lnTo>
                <a:lnTo>
                  <a:pt x="106045" y="358917"/>
                </a:lnTo>
                <a:lnTo>
                  <a:pt x="107823" y="361076"/>
                </a:lnTo>
                <a:lnTo>
                  <a:pt x="109347" y="3628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2640" y="2298192"/>
            <a:ext cx="165735" cy="436245"/>
          </a:xfrm>
          <a:custGeom>
            <a:avLst/>
            <a:gdLst/>
            <a:ahLst/>
            <a:cxnLst/>
            <a:rect l="l" t="t" r="r" b="b"/>
            <a:pathLst>
              <a:path w="165735" h="436244">
                <a:moveTo>
                  <a:pt x="126237" y="330454"/>
                </a:moveTo>
                <a:lnTo>
                  <a:pt x="124874" y="321345"/>
                </a:lnTo>
                <a:lnTo>
                  <a:pt x="123618" y="312261"/>
                </a:lnTo>
                <a:lnTo>
                  <a:pt x="122433" y="303129"/>
                </a:lnTo>
                <a:lnTo>
                  <a:pt x="121284" y="293878"/>
                </a:lnTo>
                <a:lnTo>
                  <a:pt x="119282" y="281507"/>
                </a:lnTo>
                <a:lnTo>
                  <a:pt x="105328" y="234386"/>
                </a:lnTo>
                <a:lnTo>
                  <a:pt x="82930" y="204470"/>
                </a:lnTo>
                <a:lnTo>
                  <a:pt x="80517" y="202692"/>
                </a:lnTo>
                <a:lnTo>
                  <a:pt x="40512" y="224028"/>
                </a:lnTo>
                <a:lnTo>
                  <a:pt x="18605" y="266922"/>
                </a:lnTo>
                <a:lnTo>
                  <a:pt x="5841" y="313055"/>
                </a:lnTo>
                <a:lnTo>
                  <a:pt x="0" y="360013"/>
                </a:lnTo>
                <a:lnTo>
                  <a:pt x="1841" y="383278"/>
                </a:lnTo>
                <a:lnTo>
                  <a:pt x="7873" y="406019"/>
                </a:lnTo>
                <a:lnTo>
                  <a:pt x="14388" y="418510"/>
                </a:lnTo>
                <a:lnTo>
                  <a:pt x="23320" y="428323"/>
                </a:lnTo>
                <a:lnTo>
                  <a:pt x="34752" y="433683"/>
                </a:lnTo>
                <a:lnTo>
                  <a:pt x="48767" y="432816"/>
                </a:lnTo>
                <a:lnTo>
                  <a:pt x="88558" y="392060"/>
                </a:lnTo>
                <a:lnTo>
                  <a:pt x="112631" y="327556"/>
                </a:lnTo>
                <a:lnTo>
                  <a:pt x="123078" y="277336"/>
                </a:lnTo>
                <a:lnTo>
                  <a:pt x="129359" y="226306"/>
                </a:lnTo>
                <a:lnTo>
                  <a:pt x="133222" y="175895"/>
                </a:lnTo>
                <a:lnTo>
                  <a:pt x="136080" y="115030"/>
                </a:lnTo>
                <a:lnTo>
                  <a:pt x="137794" y="53975"/>
                </a:lnTo>
                <a:lnTo>
                  <a:pt x="138045" y="13505"/>
                </a:lnTo>
                <a:lnTo>
                  <a:pt x="138048" y="0"/>
                </a:lnTo>
                <a:lnTo>
                  <a:pt x="137552" y="19014"/>
                </a:lnTo>
                <a:lnTo>
                  <a:pt x="137128" y="38100"/>
                </a:lnTo>
                <a:lnTo>
                  <a:pt x="136941" y="57185"/>
                </a:lnTo>
                <a:lnTo>
                  <a:pt x="137159" y="76200"/>
                </a:lnTo>
                <a:lnTo>
                  <a:pt x="137462" y="123875"/>
                </a:lnTo>
                <a:lnTo>
                  <a:pt x="137387" y="171704"/>
                </a:lnTo>
                <a:lnTo>
                  <a:pt x="137745" y="219532"/>
                </a:lnTo>
                <a:lnTo>
                  <a:pt x="139346" y="267208"/>
                </a:lnTo>
                <a:lnTo>
                  <a:pt x="143001" y="314579"/>
                </a:lnTo>
                <a:lnTo>
                  <a:pt x="148399" y="360537"/>
                </a:lnTo>
                <a:lnTo>
                  <a:pt x="157225" y="406019"/>
                </a:lnTo>
                <a:lnTo>
                  <a:pt x="163530" y="428789"/>
                </a:lnTo>
                <a:lnTo>
                  <a:pt x="165480" y="4361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53715" y="2332989"/>
            <a:ext cx="123189" cy="431165"/>
          </a:xfrm>
          <a:custGeom>
            <a:avLst/>
            <a:gdLst/>
            <a:ahLst/>
            <a:cxnLst/>
            <a:rect l="l" t="t" r="r" b="b"/>
            <a:pathLst>
              <a:path w="123189" h="431164">
                <a:moveTo>
                  <a:pt x="103194" y="0"/>
                </a:moveTo>
                <a:lnTo>
                  <a:pt x="71571" y="37084"/>
                </a:lnTo>
                <a:lnTo>
                  <a:pt x="44535" y="88090"/>
                </a:lnTo>
                <a:lnTo>
                  <a:pt x="24835" y="142239"/>
                </a:lnTo>
                <a:lnTo>
                  <a:pt x="12762" y="187252"/>
                </a:lnTo>
                <a:lnTo>
                  <a:pt x="3909" y="234576"/>
                </a:lnTo>
                <a:lnTo>
                  <a:pt x="0" y="282710"/>
                </a:lnTo>
                <a:lnTo>
                  <a:pt x="2759" y="330155"/>
                </a:lnTo>
                <a:lnTo>
                  <a:pt x="13913" y="375412"/>
                </a:lnTo>
                <a:lnTo>
                  <a:pt x="45238" y="414577"/>
                </a:lnTo>
                <a:lnTo>
                  <a:pt x="85922" y="430371"/>
                </a:lnTo>
                <a:lnTo>
                  <a:pt x="98729" y="430680"/>
                </a:lnTo>
                <a:lnTo>
                  <a:pt x="112084" y="428751"/>
                </a:lnTo>
                <a:lnTo>
                  <a:pt x="115767" y="427863"/>
                </a:lnTo>
                <a:lnTo>
                  <a:pt x="119069" y="426720"/>
                </a:lnTo>
                <a:lnTo>
                  <a:pt x="122752" y="4254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95339" y="2540254"/>
            <a:ext cx="145415" cy="169545"/>
          </a:xfrm>
          <a:custGeom>
            <a:avLst/>
            <a:gdLst/>
            <a:ahLst/>
            <a:cxnLst/>
            <a:rect l="l" t="t" r="r" b="b"/>
            <a:pathLst>
              <a:path w="145415" h="169544">
                <a:moveTo>
                  <a:pt x="635" y="6350"/>
                </a:moveTo>
                <a:lnTo>
                  <a:pt x="253" y="4191"/>
                </a:lnTo>
                <a:lnTo>
                  <a:pt x="253" y="1778"/>
                </a:lnTo>
                <a:lnTo>
                  <a:pt x="0" y="0"/>
                </a:lnTo>
                <a:lnTo>
                  <a:pt x="31114" y="23368"/>
                </a:lnTo>
                <a:lnTo>
                  <a:pt x="67494" y="66498"/>
                </a:lnTo>
                <a:lnTo>
                  <a:pt x="79248" y="81025"/>
                </a:lnTo>
                <a:lnTo>
                  <a:pt x="91174" y="95539"/>
                </a:lnTo>
                <a:lnTo>
                  <a:pt x="125857" y="138937"/>
                </a:lnTo>
                <a:lnTo>
                  <a:pt x="145034" y="169163"/>
                </a:lnTo>
                <a:lnTo>
                  <a:pt x="142620" y="168529"/>
                </a:lnTo>
                <a:lnTo>
                  <a:pt x="140208" y="167894"/>
                </a:lnTo>
                <a:lnTo>
                  <a:pt x="137794" y="1676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6294" y="2512302"/>
            <a:ext cx="106680" cy="200660"/>
          </a:xfrm>
          <a:custGeom>
            <a:avLst/>
            <a:gdLst/>
            <a:ahLst/>
            <a:cxnLst/>
            <a:rect l="l" t="t" r="r" b="b"/>
            <a:pathLst>
              <a:path w="106679" h="200660">
                <a:moveTo>
                  <a:pt x="106172" y="3821"/>
                </a:moveTo>
                <a:lnTo>
                  <a:pt x="106533" y="0"/>
                </a:lnTo>
                <a:lnTo>
                  <a:pt x="103441" y="8298"/>
                </a:lnTo>
                <a:lnTo>
                  <a:pt x="99492" y="20073"/>
                </a:lnTo>
                <a:lnTo>
                  <a:pt x="97281" y="26681"/>
                </a:lnTo>
                <a:lnTo>
                  <a:pt x="87334" y="48775"/>
                </a:lnTo>
                <a:lnTo>
                  <a:pt x="64295" y="90725"/>
                </a:lnTo>
                <a:lnTo>
                  <a:pt x="41755" y="127257"/>
                </a:lnTo>
                <a:lnTo>
                  <a:pt x="31972" y="142982"/>
                </a:lnTo>
                <a:lnTo>
                  <a:pt x="22236" y="158753"/>
                </a:lnTo>
                <a:lnTo>
                  <a:pt x="12572" y="174763"/>
                </a:lnTo>
                <a:lnTo>
                  <a:pt x="8804" y="181125"/>
                </a:lnTo>
                <a:lnTo>
                  <a:pt x="5381" y="186987"/>
                </a:lnTo>
                <a:lnTo>
                  <a:pt x="2411" y="193087"/>
                </a:lnTo>
                <a:lnTo>
                  <a:pt x="0" y="2001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95973" y="2352801"/>
            <a:ext cx="210820" cy="128270"/>
          </a:xfrm>
          <a:custGeom>
            <a:avLst/>
            <a:gdLst/>
            <a:ahLst/>
            <a:cxnLst/>
            <a:rect l="l" t="t" r="r" b="b"/>
            <a:pathLst>
              <a:path w="210820" h="128269">
                <a:moveTo>
                  <a:pt x="9651" y="107187"/>
                </a:moveTo>
                <a:lnTo>
                  <a:pt x="2412" y="102615"/>
                </a:lnTo>
                <a:lnTo>
                  <a:pt x="0" y="101726"/>
                </a:lnTo>
                <a:lnTo>
                  <a:pt x="0" y="95376"/>
                </a:lnTo>
                <a:lnTo>
                  <a:pt x="8497" y="96567"/>
                </a:lnTo>
                <a:lnTo>
                  <a:pt x="16541" y="98615"/>
                </a:lnTo>
                <a:lnTo>
                  <a:pt x="24538" y="101234"/>
                </a:lnTo>
                <a:lnTo>
                  <a:pt x="32892" y="104139"/>
                </a:lnTo>
                <a:lnTo>
                  <a:pt x="47452" y="108922"/>
                </a:lnTo>
                <a:lnTo>
                  <a:pt x="91439" y="122174"/>
                </a:lnTo>
                <a:lnTo>
                  <a:pt x="141178" y="128121"/>
                </a:lnTo>
                <a:lnTo>
                  <a:pt x="157860" y="128015"/>
                </a:lnTo>
                <a:lnTo>
                  <a:pt x="199669" y="120354"/>
                </a:lnTo>
                <a:lnTo>
                  <a:pt x="210508" y="100109"/>
                </a:lnTo>
                <a:lnTo>
                  <a:pt x="208264" y="89265"/>
                </a:lnTo>
                <a:lnTo>
                  <a:pt x="182943" y="45942"/>
                </a:lnTo>
                <a:lnTo>
                  <a:pt x="167004" y="23368"/>
                </a:lnTo>
                <a:lnTo>
                  <a:pt x="161996" y="15555"/>
                </a:lnTo>
                <a:lnTo>
                  <a:pt x="157797" y="8969"/>
                </a:lnTo>
                <a:lnTo>
                  <a:pt x="152646" y="3740"/>
                </a:lnTo>
                <a:lnTo>
                  <a:pt x="14477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65706" y="2623692"/>
            <a:ext cx="133985" cy="173355"/>
          </a:xfrm>
          <a:custGeom>
            <a:avLst/>
            <a:gdLst/>
            <a:ahLst/>
            <a:cxnLst/>
            <a:rect l="l" t="t" r="r" b="b"/>
            <a:pathLst>
              <a:path w="133984" h="173355">
                <a:moveTo>
                  <a:pt x="2682" y="0"/>
                </a:moveTo>
                <a:lnTo>
                  <a:pt x="3419" y="9931"/>
                </a:lnTo>
                <a:lnTo>
                  <a:pt x="4286" y="19637"/>
                </a:lnTo>
                <a:lnTo>
                  <a:pt x="5272" y="29271"/>
                </a:lnTo>
                <a:lnTo>
                  <a:pt x="6365" y="38989"/>
                </a:lnTo>
                <a:lnTo>
                  <a:pt x="7389" y="54695"/>
                </a:lnTo>
                <a:lnTo>
                  <a:pt x="7889" y="101219"/>
                </a:lnTo>
                <a:lnTo>
                  <a:pt x="4960" y="155243"/>
                </a:lnTo>
                <a:lnTo>
                  <a:pt x="2428" y="173101"/>
                </a:lnTo>
                <a:lnTo>
                  <a:pt x="660" y="161442"/>
                </a:lnTo>
                <a:lnTo>
                  <a:pt x="0" y="149939"/>
                </a:lnTo>
                <a:lnTo>
                  <a:pt x="553" y="138364"/>
                </a:lnTo>
                <a:lnTo>
                  <a:pt x="13906" y="86550"/>
                </a:lnTo>
                <a:lnTo>
                  <a:pt x="34051" y="50037"/>
                </a:lnTo>
                <a:lnTo>
                  <a:pt x="62448" y="21623"/>
                </a:lnTo>
                <a:lnTo>
                  <a:pt x="84611" y="16688"/>
                </a:lnTo>
                <a:lnTo>
                  <a:pt x="93091" y="20542"/>
                </a:lnTo>
                <a:lnTo>
                  <a:pt x="114365" y="62426"/>
                </a:lnTo>
                <a:lnTo>
                  <a:pt x="113299" y="72262"/>
                </a:lnTo>
                <a:lnTo>
                  <a:pt x="85867" y="99949"/>
                </a:lnTo>
                <a:lnTo>
                  <a:pt x="71008" y="105791"/>
                </a:lnTo>
                <a:lnTo>
                  <a:pt x="76297" y="112414"/>
                </a:lnTo>
                <a:lnTo>
                  <a:pt x="112077" y="136302"/>
                </a:lnTo>
                <a:lnTo>
                  <a:pt x="119874" y="140668"/>
                </a:lnTo>
                <a:lnTo>
                  <a:pt x="127396" y="145415"/>
                </a:lnTo>
                <a:lnTo>
                  <a:pt x="129555" y="146685"/>
                </a:lnTo>
                <a:lnTo>
                  <a:pt x="131333" y="147574"/>
                </a:lnTo>
                <a:lnTo>
                  <a:pt x="133746" y="1487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9750" y="2749042"/>
            <a:ext cx="31115" cy="109220"/>
          </a:xfrm>
          <a:custGeom>
            <a:avLst/>
            <a:gdLst/>
            <a:ahLst/>
            <a:cxnLst/>
            <a:rect l="l" t="t" r="r" b="b"/>
            <a:pathLst>
              <a:path w="31115" h="109219">
                <a:moveTo>
                  <a:pt x="30733" y="0"/>
                </a:moveTo>
                <a:lnTo>
                  <a:pt x="26785" y="10102"/>
                </a:lnTo>
                <a:lnTo>
                  <a:pt x="24098" y="20050"/>
                </a:lnTo>
                <a:lnTo>
                  <a:pt x="22125" y="30164"/>
                </a:lnTo>
                <a:lnTo>
                  <a:pt x="20320" y="40767"/>
                </a:lnTo>
                <a:lnTo>
                  <a:pt x="18319" y="51911"/>
                </a:lnTo>
                <a:lnTo>
                  <a:pt x="7715" y="91287"/>
                </a:lnTo>
                <a:lnTo>
                  <a:pt x="2460" y="102935"/>
                </a:lnTo>
                <a:lnTo>
                  <a:pt x="0" y="1090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74458" y="2437510"/>
            <a:ext cx="227329" cy="287655"/>
          </a:xfrm>
          <a:custGeom>
            <a:avLst/>
            <a:gdLst/>
            <a:ahLst/>
            <a:cxnLst/>
            <a:rect l="l" t="t" r="r" b="b"/>
            <a:pathLst>
              <a:path w="227329" h="287655">
                <a:moveTo>
                  <a:pt x="13335" y="52959"/>
                </a:moveTo>
                <a:lnTo>
                  <a:pt x="7239" y="42925"/>
                </a:lnTo>
                <a:lnTo>
                  <a:pt x="5715" y="40259"/>
                </a:lnTo>
                <a:lnTo>
                  <a:pt x="0" y="35051"/>
                </a:lnTo>
                <a:lnTo>
                  <a:pt x="27138" y="74668"/>
                </a:lnTo>
                <a:lnTo>
                  <a:pt x="50926" y="122174"/>
                </a:lnTo>
                <a:lnTo>
                  <a:pt x="60281" y="142071"/>
                </a:lnTo>
                <a:lnTo>
                  <a:pt x="69754" y="161909"/>
                </a:lnTo>
                <a:lnTo>
                  <a:pt x="89535" y="201167"/>
                </a:lnTo>
                <a:lnTo>
                  <a:pt x="114877" y="246995"/>
                </a:lnTo>
                <a:lnTo>
                  <a:pt x="142492" y="282309"/>
                </a:lnTo>
                <a:lnTo>
                  <a:pt x="149351" y="287147"/>
                </a:lnTo>
                <a:lnTo>
                  <a:pt x="150741" y="278253"/>
                </a:lnTo>
                <a:lnTo>
                  <a:pt x="152177" y="269430"/>
                </a:lnTo>
                <a:lnTo>
                  <a:pt x="153566" y="260607"/>
                </a:lnTo>
                <a:lnTo>
                  <a:pt x="154813" y="251713"/>
                </a:lnTo>
                <a:lnTo>
                  <a:pt x="160240" y="217312"/>
                </a:lnTo>
                <a:lnTo>
                  <a:pt x="175476" y="148843"/>
                </a:lnTo>
                <a:lnTo>
                  <a:pt x="190373" y="101625"/>
                </a:lnTo>
                <a:lnTo>
                  <a:pt x="206375" y="60960"/>
                </a:lnTo>
                <a:lnTo>
                  <a:pt x="209538" y="52738"/>
                </a:lnTo>
                <a:lnTo>
                  <a:pt x="212725" y="44624"/>
                </a:lnTo>
                <a:lnTo>
                  <a:pt x="215911" y="36581"/>
                </a:lnTo>
                <a:lnTo>
                  <a:pt x="219075" y="28575"/>
                </a:lnTo>
                <a:lnTo>
                  <a:pt x="223341" y="18645"/>
                </a:lnTo>
                <a:lnTo>
                  <a:pt x="226917" y="10191"/>
                </a:lnTo>
                <a:lnTo>
                  <a:pt x="227111" y="3786"/>
                </a:lnTo>
                <a:lnTo>
                  <a:pt x="22123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34454" y="2244598"/>
            <a:ext cx="287020" cy="127000"/>
          </a:xfrm>
          <a:custGeom>
            <a:avLst/>
            <a:gdLst/>
            <a:ahLst/>
            <a:cxnLst/>
            <a:rect l="l" t="t" r="r" b="b"/>
            <a:pathLst>
              <a:path w="287020" h="127000">
                <a:moveTo>
                  <a:pt x="6096" y="123443"/>
                </a:moveTo>
                <a:lnTo>
                  <a:pt x="4064" y="122174"/>
                </a:lnTo>
                <a:lnTo>
                  <a:pt x="1904" y="121285"/>
                </a:lnTo>
                <a:lnTo>
                  <a:pt x="0" y="120014"/>
                </a:lnTo>
                <a:lnTo>
                  <a:pt x="7802" y="116635"/>
                </a:lnTo>
                <a:lnTo>
                  <a:pt x="15557" y="115173"/>
                </a:lnTo>
                <a:lnTo>
                  <a:pt x="23788" y="114925"/>
                </a:lnTo>
                <a:lnTo>
                  <a:pt x="33020" y="115188"/>
                </a:lnTo>
                <a:lnTo>
                  <a:pt x="50357" y="115510"/>
                </a:lnTo>
                <a:lnTo>
                  <a:pt x="67706" y="115665"/>
                </a:lnTo>
                <a:lnTo>
                  <a:pt x="85080" y="115867"/>
                </a:lnTo>
                <a:lnTo>
                  <a:pt x="102489" y="116331"/>
                </a:lnTo>
                <a:lnTo>
                  <a:pt x="125249" y="117336"/>
                </a:lnTo>
                <a:lnTo>
                  <a:pt x="147891" y="118173"/>
                </a:lnTo>
                <a:lnTo>
                  <a:pt x="170533" y="119010"/>
                </a:lnTo>
                <a:lnTo>
                  <a:pt x="193294" y="120014"/>
                </a:lnTo>
                <a:lnTo>
                  <a:pt x="210022" y="121104"/>
                </a:lnTo>
                <a:lnTo>
                  <a:pt x="226822" y="122348"/>
                </a:lnTo>
                <a:lnTo>
                  <a:pt x="243621" y="123569"/>
                </a:lnTo>
                <a:lnTo>
                  <a:pt x="260350" y="124587"/>
                </a:lnTo>
                <a:lnTo>
                  <a:pt x="266955" y="125009"/>
                </a:lnTo>
                <a:lnTo>
                  <a:pt x="273478" y="125396"/>
                </a:lnTo>
                <a:lnTo>
                  <a:pt x="279977" y="125855"/>
                </a:lnTo>
                <a:lnTo>
                  <a:pt x="286512" y="126491"/>
                </a:lnTo>
                <a:lnTo>
                  <a:pt x="283839" y="117403"/>
                </a:lnTo>
                <a:lnTo>
                  <a:pt x="263316" y="83871"/>
                </a:lnTo>
                <a:lnTo>
                  <a:pt x="237634" y="47875"/>
                </a:lnTo>
                <a:lnTo>
                  <a:pt x="231759" y="40703"/>
                </a:lnTo>
                <a:lnTo>
                  <a:pt x="225954" y="33436"/>
                </a:lnTo>
                <a:lnTo>
                  <a:pt x="220472" y="25907"/>
                </a:lnTo>
                <a:lnTo>
                  <a:pt x="215356" y="19145"/>
                </a:lnTo>
                <a:lnTo>
                  <a:pt x="211169" y="13335"/>
                </a:lnTo>
                <a:lnTo>
                  <a:pt x="208649" y="7334"/>
                </a:lnTo>
                <a:lnTo>
                  <a:pt x="20853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40523" y="2720339"/>
            <a:ext cx="74295" cy="130175"/>
          </a:xfrm>
          <a:custGeom>
            <a:avLst/>
            <a:gdLst/>
            <a:ahLst/>
            <a:cxnLst/>
            <a:rect l="l" t="t" r="r" b="b"/>
            <a:pathLst>
              <a:path w="74295" h="130175">
                <a:moveTo>
                  <a:pt x="74041" y="0"/>
                </a:moveTo>
                <a:lnTo>
                  <a:pt x="74201" y="10294"/>
                </a:lnTo>
                <a:lnTo>
                  <a:pt x="73898" y="20351"/>
                </a:lnTo>
                <a:lnTo>
                  <a:pt x="73380" y="30360"/>
                </a:lnTo>
                <a:lnTo>
                  <a:pt x="72898" y="40512"/>
                </a:lnTo>
                <a:lnTo>
                  <a:pt x="65289" y="79267"/>
                </a:lnTo>
                <a:lnTo>
                  <a:pt x="42939" y="118524"/>
                </a:lnTo>
                <a:lnTo>
                  <a:pt x="22828" y="129762"/>
                </a:lnTo>
                <a:lnTo>
                  <a:pt x="14668" y="129254"/>
                </a:lnTo>
                <a:lnTo>
                  <a:pt x="8413" y="123936"/>
                </a:lnTo>
                <a:lnTo>
                  <a:pt x="3682" y="114046"/>
                </a:lnTo>
                <a:lnTo>
                  <a:pt x="2412" y="109982"/>
                </a:lnTo>
                <a:lnTo>
                  <a:pt x="1270" y="106045"/>
                </a:lnTo>
                <a:lnTo>
                  <a:pt x="0" y="1018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0782" y="2589022"/>
            <a:ext cx="17780" cy="15875"/>
          </a:xfrm>
          <a:custGeom>
            <a:avLst/>
            <a:gdLst/>
            <a:ahLst/>
            <a:cxnLst/>
            <a:rect l="l" t="t" r="r" b="b"/>
            <a:pathLst>
              <a:path w="17779" h="15875">
                <a:moveTo>
                  <a:pt x="0" y="6603"/>
                </a:moveTo>
                <a:lnTo>
                  <a:pt x="253" y="4190"/>
                </a:lnTo>
                <a:lnTo>
                  <a:pt x="889" y="2031"/>
                </a:lnTo>
                <a:lnTo>
                  <a:pt x="1143" y="0"/>
                </a:lnTo>
                <a:lnTo>
                  <a:pt x="3504" y="8451"/>
                </a:lnTo>
                <a:lnTo>
                  <a:pt x="5746" y="13700"/>
                </a:lnTo>
                <a:lnTo>
                  <a:pt x="9751" y="15591"/>
                </a:lnTo>
                <a:lnTo>
                  <a:pt x="17399" y="139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2034" y="2372614"/>
            <a:ext cx="100330" cy="359410"/>
          </a:xfrm>
          <a:custGeom>
            <a:avLst/>
            <a:gdLst/>
            <a:ahLst/>
            <a:cxnLst/>
            <a:rect l="l" t="t" r="r" b="b"/>
            <a:pathLst>
              <a:path w="100329" h="359410">
                <a:moveTo>
                  <a:pt x="6985" y="4572"/>
                </a:moveTo>
                <a:lnTo>
                  <a:pt x="4572" y="3048"/>
                </a:lnTo>
                <a:lnTo>
                  <a:pt x="2413" y="1143"/>
                </a:lnTo>
                <a:lnTo>
                  <a:pt x="0" y="0"/>
                </a:lnTo>
                <a:lnTo>
                  <a:pt x="5816" y="10064"/>
                </a:lnTo>
                <a:lnTo>
                  <a:pt x="12239" y="19748"/>
                </a:lnTo>
                <a:lnTo>
                  <a:pt x="19020" y="29146"/>
                </a:lnTo>
                <a:lnTo>
                  <a:pt x="25908" y="38353"/>
                </a:lnTo>
                <a:lnTo>
                  <a:pt x="39304" y="56782"/>
                </a:lnTo>
                <a:lnTo>
                  <a:pt x="63573" y="94878"/>
                </a:lnTo>
                <a:lnTo>
                  <a:pt x="84322" y="138693"/>
                </a:lnTo>
                <a:lnTo>
                  <a:pt x="97168" y="188085"/>
                </a:lnTo>
                <a:lnTo>
                  <a:pt x="99949" y="213613"/>
                </a:lnTo>
                <a:lnTo>
                  <a:pt x="98909" y="244685"/>
                </a:lnTo>
                <a:lnTo>
                  <a:pt x="84875" y="304732"/>
                </a:lnTo>
                <a:lnTo>
                  <a:pt x="68568" y="342263"/>
                </a:lnTo>
                <a:lnTo>
                  <a:pt x="56368" y="353895"/>
                </a:lnTo>
                <a:lnTo>
                  <a:pt x="48387" y="3592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2521" y="2816605"/>
            <a:ext cx="186055" cy="65405"/>
          </a:xfrm>
          <a:custGeom>
            <a:avLst/>
            <a:gdLst/>
            <a:ahLst/>
            <a:cxnLst/>
            <a:rect l="l" t="t" r="r" b="b"/>
            <a:pathLst>
              <a:path w="186054" h="65405">
                <a:moveTo>
                  <a:pt x="13080" y="0"/>
                </a:moveTo>
                <a:lnTo>
                  <a:pt x="5079" y="1270"/>
                </a:lnTo>
                <a:lnTo>
                  <a:pt x="2667" y="1905"/>
                </a:lnTo>
                <a:lnTo>
                  <a:pt x="0" y="7620"/>
                </a:lnTo>
                <a:lnTo>
                  <a:pt x="7229" y="9479"/>
                </a:lnTo>
                <a:lnTo>
                  <a:pt x="14493" y="10779"/>
                </a:lnTo>
                <a:lnTo>
                  <a:pt x="21877" y="11959"/>
                </a:lnTo>
                <a:lnTo>
                  <a:pt x="29463" y="13462"/>
                </a:lnTo>
                <a:lnTo>
                  <a:pt x="72040" y="23338"/>
                </a:lnTo>
                <a:lnTo>
                  <a:pt x="121475" y="36052"/>
                </a:lnTo>
                <a:lnTo>
                  <a:pt x="165419" y="50133"/>
                </a:lnTo>
                <a:lnTo>
                  <a:pt x="179536" y="57848"/>
                </a:lnTo>
                <a:lnTo>
                  <a:pt x="185547" y="652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19059" y="2974213"/>
            <a:ext cx="214629" cy="34925"/>
          </a:xfrm>
          <a:custGeom>
            <a:avLst/>
            <a:gdLst/>
            <a:ahLst/>
            <a:cxnLst/>
            <a:rect l="l" t="t" r="r" b="b"/>
            <a:pathLst>
              <a:path w="214629" h="34925">
                <a:moveTo>
                  <a:pt x="0" y="0"/>
                </a:moveTo>
                <a:lnTo>
                  <a:pt x="10165" y="4774"/>
                </a:lnTo>
                <a:lnTo>
                  <a:pt x="19796" y="7429"/>
                </a:lnTo>
                <a:lnTo>
                  <a:pt x="29878" y="9036"/>
                </a:lnTo>
                <a:lnTo>
                  <a:pt x="41401" y="10667"/>
                </a:lnTo>
                <a:lnTo>
                  <a:pt x="58461" y="13275"/>
                </a:lnTo>
                <a:lnTo>
                  <a:pt x="75390" y="15620"/>
                </a:lnTo>
                <a:lnTo>
                  <a:pt x="92247" y="17776"/>
                </a:lnTo>
                <a:lnTo>
                  <a:pt x="109093" y="19812"/>
                </a:lnTo>
                <a:lnTo>
                  <a:pt x="124378" y="22534"/>
                </a:lnTo>
                <a:lnTo>
                  <a:pt x="170688" y="31750"/>
                </a:lnTo>
                <a:lnTo>
                  <a:pt x="196494" y="34750"/>
                </a:lnTo>
                <a:lnTo>
                  <a:pt x="205486" y="32638"/>
                </a:lnTo>
                <a:lnTo>
                  <a:pt x="208153" y="31369"/>
                </a:lnTo>
                <a:lnTo>
                  <a:pt x="211582" y="29845"/>
                </a:lnTo>
                <a:lnTo>
                  <a:pt x="214249" y="280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5211" y="2718218"/>
            <a:ext cx="294005" cy="295910"/>
          </a:xfrm>
          <a:custGeom>
            <a:avLst/>
            <a:gdLst/>
            <a:ahLst/>
            <a:cxnLst/>
            <a:rect l="l" t="t" r="r" b="b"/>
            <a:pathLst>
              <a:path w="294004" h="295910">
                <a:moveTo>
                  <a:pt x="144337" y="5804"/>
                </a:moveTo>
                <a:lnTo>
                  <a:pt x="135546" y="2440"/>
                </a:lnTo>
                <a:lnTo>
                  <a:pt x="128684" y="517"/>
                </a:lnTo>
                <a:lnTo>
                  <a:pt x="121584" y="0"/>
                </a:lnTo>
                <a:lnTo>
                  <a:pt x="112079" y="851"/>
                </a:lnTo>
                <a:lnTo>
                  <a:pt x="74074" y="17067"/>
                </a:lnTo>
                <a:lnTo>
                  <a:pt x="42344" y="44487"/>
                </a:lnTo>
                <a:lnTo>
                  <a:pt x="12602" y="93168"/>
                </a:lnTo>
                <a:lnTo>
                  <a:pt x="0" y="146641"/>
                </a:lnTo>
                <a:lnTo>
                  <a:pt x="1160" y="173523"/>
                </a:lnTo>
                <a:lnTo>
                  <a:pt x="18734" y="223990"/>
                </a:lnTo>
                <a:lnTo>
                  <a:pt x="57120" y="264773"/>
                </a:lnTo>
                <a:lnTo>
                  <a:pt x="107126" y="289268"/>
                </a:lnTo>
                <a:lnTo>
                  <a:pt x="151186" y="295474"/>
                </a:lnTo>
                <a:lnTo>
                  <a:pt x="192966" y="288225"/>
                </a:lnTo>
                <a:lnTo>
                  <a:pt x="230369" y="269188"/>
                </a:lnTo>
                <a:lnTo>
                  <a:pt x="261298" y="240024"/>
                </a:lnTo>
                <a:lnTo>
                  <a:pt x="283656" y="202400"/>
                </a:lnTo>
                <a:lnTo>
                  <a:pt x="293762" y="164651"/>
                </a:lnTo>
                <a:lnTo>
                  <a:pt x="292784" y="126819"/>
                </a:lnTo>
                <a:lnTo>
                  <a:pt x="259526" y="58763"/>
                </a:lnTo>
                <a:lnTo>
                  <a:pt x="217342" y="25848"/>
                </a:lnTo>
                <a:lnTo>
                  <a:pt x="180564" y="10122"/>
                </a:lnTo>
                <a:lnTo>
                  <a:pt x="152338" y="7963"/>
                </a:lnTo>
                <a:lnTo>
                  <a:pt x="149798" y="8471"/>
                </a:lnTo>
                <a:lnTo>
                  <a:pt x="149544" y="149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0020" y="5198617"/>
            <a:ext cx="381635" cy="757555"/>
          </a:xfrm>
          <a:custGeom>
            <a:avLst/>
            <a:gdLst/>
            <a:ahLst/>
            <a:cxnLst/>
            <a:rect l="l" t="t" r="r" b="b"/>
            <a:pathLst>
              <a:path w="381635" h="757554">
                <a:moveTo>
                  <a:pt x="1777" y="0"/>
                </a:moveTo>
                <a:lnTo>
                  <a:pt x="2412" y="11302"/>
                </a:lnTo>
                <a:lnTo>
                  <a:pt x="0" y="12826"/>
                </a:lnTo>
                <a:lnTo>
                  <a:pt x="4571" y="22859"/>
                </a:lnTo>
                <a:lnTo>
                  <a:pt x="23161" y="66627"/>
                </a:lnTo>
                <a:lnTo>
                  <a:pt x="38988" y="111251"/>
                </a:lnTo>
                <a:lnTo>
                  <a:pt x="53133" y="158958"/>
                </a:lnTo>
                <a:lnTo>
                  <a:pt x="66992" y="206771"/>
                </a:lnTo>
                <a:lnTo>
                  <a:pt x="80279" y="254609"/>
                </a:lnTo>
                <a:lnTo>
                  <a:pt x="92709" y="302386"/>
                </a:lnTo>
                <a:lnTo>
                  <a:pt x="103866" y="349499"/>
                </a:lnTo>
                <a:lnTo>
                  <a:pt x="114678" y="396722"/>
                </a:lnTo>
                <a:lnTo>
                  <a:pt x="125198" y="444035"/>
                </a:lnTo>
                <a:lnTo>
                  <a:pt x="135476" y="491414"/>
                </a:lnTo>
                <a:lnTo>
                  <a:pt x="145564" y="538837"/>
                </a:lnTo>
                <a:lnTo>
                  <a:pt x="155513" y="586281"/>
                </a:lnTo>
                <a:lnTo>
                  <a:pt x="165375" y="633725"/>
                </a:lnTo>
                <a:lnTo>
                  <a:pt x="175199" y="681147"/>
                </a:lnTo>
                <a:lnTo>
                  <a:pt x="185038" y="728522"/>
                </a:lnTo>
                <a:lnTo>
                  <a:pt x="141017" y="710006"/>
                </a:lnTo>
                <a:lnTo>
                  <a:pt x="99949" y="685545"/>
                </a:lnTo>
                <a:lnTo>
                  <a:pt x="57622" y="652499"/>
                </a:lnTo>
                <a:lnTo>
                  <a:pt x="24050" y="618837"/>
                </a:lnTo>
                <a:lnTo>
                  <a:pt x="17652" y="610869"/>
                </a:lnTo>
                <a:lnTo>
                  <a:pt x="29862" y="621599"/>
                </a:lnTo>
                <a:lnTo>
                  <a:pt x="41798" y="632472"/>
                </a:lnTo>
                <a:lnTo>
                  <a:pt x="53568" y="643745"/>
                </a:lnTo>
                <a:lnTo>
                  <a:pt x="65277" y="655675"/>
                </a:lnTo>
                <a:lnTo>
                  <a:pt x="82083" y="672687"/>
                </a:lnTo>
                <a:lnTo>
                  <a:pt x="117266" y="705224"/>
                </a:lnTo>
                <a:lnTo>
                  <a:pt x="150104" y="734585"/>
                </a:lnTo>
                <a:lnTo>
                  <a:pt x="186596" y="755969"/>
                </a:lnTo>
                <a:lnTo>
                  <a:pt x="206628" y="757173"/>
                </a:lnTo>
                <a:lnTo>
                  <a:pt x="217487" y="752440"/>
                </a:lnTo>
                <a:lnTo>
                  <a:pt x="226631" y="744448"/>
                </a:lnTo>
                <a:lnTo>
                  <a:pt x="234632" y="734971"/>
                </a:lnTo>
                <a:lnTo>
                  <a:pt x="242062" y="725779"/>
                </a:lnTo>
                <a:lnTo>
                  <a:pt x="275187" y="685279"/>
                </a:lnTo>
                <a:lnTo>
                  <a:pt x="306943" y="641578"/>
                </a:lnTo>
                <a:lnTo>
                  <a:pt x="337341" y="596849"/>
                </a:lnTo>
                <a:lnTo>
                  <a:pt x="366394" y="553262"/>
                </a:lnTo>
                <a:lnTo>
                  <a:pt x="379396" y="530031"/>
                </a:lnTo>
                <a:lnTo>
                  <a:pt x="381634" y="5224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1578" y="3039709"/>
            <a:ext cx="313055" cy="424180"/>
          </a:xfrm>
          <a:custGeom>
            <a:avLst/>
            <a:gdLst/>
            <a:ahLst/>
            <a:cxnLst/>
            <a:rect l="l" t="t" r="r" b="b"/>
            <a:pathLst>
              <a:path w="313054" h="424179">
                <a:moveTo>
                  <a:pt x="172559" y="46390"/>
                </a:moveTo>
                <a:lnTo>
                  <a:pt x="172559" y="41564"/>
                </a:lnTo>
                <a:lnTo>
                  <a:pt x="170400" y="38770"/>
                </a:lnTo>
                <a:lnTo>
                  <a:pt x="181322" y="26324"/>
                </a:lnTo>
                <a:lnTo>
                  <a:pt x="197022" y="11739"/>
                </a:lnTo>
                <a:lnTo>
                  <a:pt x="215199" y="2607"/>
                </a:lnTo>
                <a:lnTo>
                  <a:pt x="235043" y="0"/>
                </a:lnTo>
                <a:lnTo>
                  <a:pt x="255744" y="4988"/>
                </a:lnTo>
                <a:lnTo>
                  <a:pt x="288383" y="29880"/>
                </a:lnTo>
                <a:lnTo>
                  <a:pt x="307814" y="71409"/>
                </a:lnTo>
                <a:lnTo>
                  <a:pt x="312636" y="113343"/>
                </a:lnTo>
                <a:lnTo>
                  <a:pt x="311751" y="127416"/>
                </a:lnTo>
                <a:lnTo>
                  <a:pt x="302732" y="178262"/>
                </a:lnTo>
                <a:lnTo>
                  <a:pt x="288303" y="228397"/>
                </a:lnTo>
                <a:lnTo>
                  <a:pt x="266959" y="281191"/>
                </a:lnTo>
                <a:lnTo>
                  <a:pt x="245830" y="319692"/>
                </a:lnTo>
                <a:lnTo>
                  <a:pt x="221073" y="356683"/>
                </a:lnTo>
                <a:lnTo>
                  <a:pt x="185261" y="395495"/>
                </a:lnTo>
                <a:lnTo>
                  <a:pt x="134354" y="420542"/>
                </a:lnTo>
                <a:lnTo>
                  <a:pt x="104233" y="424088"/>
                </a:lnTo>
                <a:lnTo>
                  <a:pt x="78478" y="420584"/>
                </a:lnTo>
                <a:lnTo>
                  <a:pt x="36349" y="394763"/>
                </a:lnTo>
                <a:lnTo>
                  <a:pt x="9237" y="358366"/>
                </a:lnTo>
                <a:lnTo>
                  <a:pt x="0" y="322941"/>
                </a:lnTo>
                <a:lnTo>
                  <a:pt x="585" y="303692"/>
                </a:lnTo>
                <a:lnTo>
                  <a:pt x="16214" y="262548"/>
                </a:lnTo>
                <a:lnTo>
                  <a:pt x="59576" y="249273"/>
                </a:lnTo>
                <a:lnTo>
                  <a:pt x="102614" y="273117"/>
                </a:lnTo>
                <a:lnTo>
                  <a:pt x="114071" y="280372"/>
                </a:lnTo>
                <a:lnTo>
                  <a:pt x="126458" y="285912"/>
                </a:lnTo>
                <a:lnTo>
                  <a:pt x="130395" y="285912"/>
                </a:lnTo>
                <a:lnTo>
                  <a:pt x="133824" y="286293"/>
                </a:lnTo>
                <a:lnTo>
                  <a:pt x="137507" y="2862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25184" y="3254375"/>
            <a:ext cx="168275" cy="167640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2158" y="13970"/>
                </a:moveTo>
                <a:lnTo>
                  <a:pt x="635" y="6985"/>
                </a:lnTo>
                <a:lnTo>
                  <a:pt x="0" y="4825"/>
                </a:lnTo>
                <a:lnTo>
                  <a:pt x="635" y="0"/>
                </a:lnTo>
                <a:lnTo>
                  <a:pt x="17017" y="38353"/>
                </a:lnTo>
                <a:lnTo>
                  <a:pt x="30180" y="80162"/>
                </a:lnTo>
                <a:lnTo>
                  <a:pt x="35841" y="107021"/>
                </a:lnTo>
                <a:lnTo>
                  <a:pt x="38480" y="119792"/>
                </a:lnTo>
                <a:lnTo>
                  <a:pt x="41024" y="132611"/>
                </a:lnTo>
                <a:lnTo>
                  <a:pt x="43306" y="145669"/>
                </a:lnTo>
                <a:lnTo>
                  <a:pt x="44450" y="153542"/>
                </a:lnTo>
                <a:lnTo>
                  <a:pt x="46354" y="160020"/>
                </a:lnTo>
                <a:lnTo>
                  <a:pt x="71374" y="133476"/>
                </a:lnTo>
                <a:lnTo>
                  <a:pt x="82309" y="115208"/>
                </a:lnTo>
                <a:lnTo>
                  <a:pt x="93805" y="97345"/>
                </a:lnTo>
                <a:lnTo>
                  <a:pt x="105896" y="79863"/>
                </a:lnTo>
                <a:lnTo>
                  <a:pt x="118617" y="62737"/>
                </a:lnTo>
                <a:lnTo>
                  <a:pt x="127184" y="51101"/>
                </a:lnTo>
                <a:lnTo>
                  <a:pt x="154812" y="16383"/>
                </a:lnTo>
                <a:lnTo>
                  <a:pt x="163702" y="6985"/>
                </a:lnTo>
                <a:lnTo>
                  <a:pt x="168274" y="2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23914" y="3048635"/>
            <a:ext cx="182245" cy="120014"/>
          </a:xfrm>
          <a:custGeom>
            <a:avLst/>
            <a:gdLst/>
            <a:ahLst/>
            <a:cxnLst/>
            <a:rect l="l" t="t" r="r" b="b"/>
            <a:pathLst>
              <a:path w="182245" h="120014">
                <a:moveTo>
                  <a:pt x="16763" y="118490"/>
                </a:moveTo>
                <a:lnTo>
                  <a:pt x="8255" y="120014"/>
                </a:lnTo>
                <a:lnTo>
                  <a:pt x="5587" y="120014"/>
                </a:lnTo>
                <a:lnTo>
                  <a:pt x="0" y="120014"/>
                </a:lnTo>
                <a:lnTo>
                  <a:pt x="39362" y="114514"/>
                </a:lnTo>
                <a:lnTo>
                  <a:pt x="50228" y="114426"/>
                </a:lnTo>
                <a:lnTo>
                  <a:pt x="61094" y="114339"/>
                </a:lnTo>
                <a:lnTo>
                  <a:pt x="72009" y="114300"/>
                </a:lnTo>
                <a:lnTo>
                  <a:pt x="84169" y="114000"/>
                </a:lnTo>
                <a:lnTo>
                  <a:pt x="96424" y="113712"/>
                </a:lnTo>
                <a:lnTo>
                  <a:pt x="108727" y="113496"/>
                </a:lnTo>
                <a:lnTo>
                  <a:pt x="121031" y="113411"/>
                </a:lnTo>
                <a:lnTo>
                  <a:pt x="130694" y="113464"/>
                </a:lnTo>
                <a:lnTo>
                  <a:pt x="140430" y="113649"/>
                </a:lnTo>
                <a:lnTo>
                  <a:pt x="150213" y="114000"/>
                </a:lnTo>
                <a:lnTo>
                  <a:pt x="160019" y="114553"/>
                </a:lnTo>
                <a:lnTo>
                  <a:pt x="167386" y="115188"/>
                </a:lnTo>
                <a:lnTo>
                  <a:pt x="174752" y="115824"/>
                </a:lnTo>
                <a:lnTo>
                  <a:pt x="181990" y="116712"/>
                </a:lnTo>
                <a:lnTo>
                  <a:pt x="179949" y="107826"/>
                </a:lnTo>
                <a:lnTo>
                  <a:pt x="176418" y="99917"/>
                </a:lnTo>
                <a:lnTo>
                  <a:pt x="152017" y="62249"/>
                </a:lnTo>
                <a:lnTo>
                  <a:pt x="146938" y="55117"/>
                </a:lnTo>
                <a:lnTo>
                  <a:pt x="142224" y="48214"/>
                </a:lnTo>
                <a:lnTo>
                  <a:pt x="137604" y="41227"/>
                </a:lnTo>
                <a:lnTo>
                  <a:pt x="133080" y="34168"/>
                </a:lnTo>
                <a:lnTo>
                  <a:pt x="128651" y="27050"/>
                </a:lnTo>
                <a:lnTo>
                  <a:pt x="123412" y="19180"/>
                </a:lnTo>
                <a:lnTo>
                  <a:pt x="119887" y="12953"/>
                </a:lnTo>
                <a:lnTo>
                  <a:pt x="119221" y="7012"/>
                </a:lnTo>
                <a:lnTo>
                  <a:pt x="12255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6213" y="3388486"/>
            <a:ext cx="125730" cy="168275"/>
          </a:xfrm>
          <a:custGeom>
            <a:avLst/>
            <a:gdLst/>
            <a:ahLst/>
            <a:cxnLst/>
            <a:rect l="l" t="t" r="r" b="b"/>
            <a:pathLst>
              <a:path w="125729" h="168275">
                <a:moveTo>
                  <a:pt x="125360" y="10287"/>
                </a:moveTo>
                <a:lnTo>
                  <a:pt x="119899" y="5714"/>
                </a:lnTo>
                <a:lnTo>
                  <a:pt x="118121" y="4190"/>
                </a:lnTo>
                <a:lnTo>
                  <a:pt x="115708" y="0"/>
                </a:lnTo>
                <a:lnTo>
                  <a:pt x="112248" y="6822"/>
                </a:lnTo>
                <a:lnTo>
                  <a:pt x="109644" y="13716"/>
                </a:lnTo>
                <a:lnTo>
                  <a:pt x="107850" y="20895"/>
                </a:lnTo>
                <a:lnTo>
                  <a:pt x="106818" y="28575"/>
                </a:lnTo>
                <a:lnTo>
                  <a:pt x="105939" y="41417"/>
                </a:lnTo>
                <a:lnTo>
                  <a:pt x="104739" y="54260"/>
                </a:lnTo>
                <a:lnTo>
                  <a:pt x="100496" y="93374"/>
                </a:lnTo>
                <a:lnTo>
                  <a:pt x="88530" y="130683"/>
                </a:lnTo>
                <a:lnTo>
                  <a:pt x="60209" y="160909"/>
                </a:lnTo>
                <a:lnTo>
                  <a:pt x="34278" y="168106"/>
                </a:lnTo>
                <a:lnTo>
                  <a:pt x="25157" y="167639"/>
                </a:lnTo>
                <a:lnTo>
                  <a:pt x="0" y="134699"/>
                </a:lnTo>
                <a:lnTo>
                  <a:pt x="424" y="124555"/>
                </a:lnTo>
                <a:lnTo>
                  <a:pt x="1944" y="114458"/>
                </a:lnTo>
                <a:lnTo>
                  <a:pt x="3821" y="1042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26681" y="3284839"/>
            <a:ext cx="3810" cy="10795"/>
          </a:xfrm>
          <a:custGeom>
            <a:avLst/>
            <a:gdLst/>
            <a:ahLst/>
            <a:cxnLst/>
            <a:rect l="l" t="t" r="r" b="b"/>
            <a:pathLst>
              <a:path w="3809" h="10795">
                <a:moveTo>
                  <a:pt x="0" y="9413"/>
                </a:moveTo>
                <a:lnTo>
                  <a:pt x="3059" y="1986"/>
                </a:lnTo>
                <a:lnTo>
                  <a:pt x="3714" y="0"/>
                </a:lnTo>
                <a:lnTo>
                  <a:pt x="2893" y="3038"/>
                </a:lnTo>
                <a:lnTo>
                  <a:pt x="1524" y="106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3340" y="3148298"/>
            <a:ext cx="260350" cy="487045"/>
          </a:xfrm>
          <a:custGeom>
            <a:avLst/>
            <a:gdLst/>
            <a:ahLst/>
            <a:cxnLst/>
            <a:rect l="l" t="t" r="r" b="b"/>
            <a:pathLst>
              <a:path w="260350" h="487045">
                <a:moveTo>
                  <a:pt x="6858" y="42322"/>
                </a:moveTo>
                <a:lnTo>
                  <a:pt x="4648" y="42376"/>
                </a:lnTo>
                <a:lnTo>
                  <a:pt x="1066" y="41417"/>
                </a:lnTo>
                <a:lnTo>
                  <a:pt x="0" y="36339"/>
                </a:lnTo>
                <a:lnTo>
                  <a:pt x="5334" y="24034"/>
                </a:lnTo>
                <a:lnTo>
                  <a:pt x="44348" y="2698"/>
                </a:lnTo>
                <a:lnTo>
                  <a:pt x="73913" y="0"/>
                </a:lnTo>
                <a:lnTo>
                  <a:pt x="88839" y="591"/>
                </a:lnTo>
                <a:lnTo>
                  <a:pt x="138410" y="11049"/>
                </a:lnTo>
                <a:lnTo>
                  <a:pt x="187474" y="38447"/>
                </a:lnTo>
                <a:lnTo>
                  <a:pt x="215938" y="66034"/>
                </a:lnTo>
                <a:lnTo>
                  <a:pt x="239593" y="102310"/>
                </a:lnTo>
                <a:lnTo>
                  <a:pt x="254250" y="145228"/>
                </a:lnTo>
                <a:lnTo>
                  <a:pt x="260227" y="194361"/>
                </a:lnTo>
                <a:lnTo>
                  <a:pt x="259102" y="220726"/>
                </a:lnTo>
                <a:lnTo>
                  <a:pt x="250672" y="273335"/>
                </a:lnTo>
                <a:lnTo>
                  <a:pt x="233067" y="332454"/>
                </a:lnTo>
                <a:lnTo>
                  <a:pt x="205841" y="387381"/>
                </a:lnTo>
                <a:lnTo>
                  <a:pt x="173424" y="433990"/>
                </a:lnTo>
                <a:lnTo>
                  <a:pt x="130911" y="471455"/>
                </a:lnTo>
                <a:lnTo>
                  <a:pt x="82448" y="486441"/>
                </a:lnTo>
                <a:lnTo>
                  <a:pt x="59902" y="479984"/>
                </a:lnTo>
                <a:lnTo>
                  <a:pt x="30241" y="443543"/>
                </a:lnTo>
                <a:lnTo>
                  <a:pt x="19107" y="406269"/>
                </a:lnTo>
                <a:lnTo>
                  <a:pt x="25450" y="361727"/>
                </a:lnTo>
                <a:lnTo>
                  <a:pt x="46177" y="316642"/>
                </a:lnTo>
                <a:lnTo>
                  <a:pt x="90792" y="316801"/>
                </a:lnTo>
                <a:lnTo>
                  <a:pt x="98674" y="322568"/>
                </a:lnTo>
                <a:lnTo>
                  <a:pt x="106527" y="327691"/>
                </a:lnTo>
                <a:lnTo>
                  <a:pt x="108965" y="328199"/>
                </a:lnTo>
                <a:lnTo>
                  <a:pt x="111099" y="328834"/>
                </a:lnTo>
                <a:lnTo>
                  <a:pt x="113537" y="3292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4733" y="3400933"/>
            <a:ext cx="254635" cy="234950"/>
          </a:xfrm>
          <a:custGeom>
            <a:avLst/>
            <a:gdLst/>
            <a:ahLst/>
            <a:cxnLst/>
            <a:rect l="l" t="t" r="r" b="b"/>
            <a:pathLst>
              <a:path w="254635" h="234950">
                <a:moveTo>
                  <a:pt x="0" y="28066"/>
                </a:moveTo>
                <a:lnTo>
                  <a:pt x="926" y="20556"/>
                </a:lnTo>
                <a:lnTo>
                  <a:pt x="1984" y="13700"/>
                </a:lnTo>
                <a:lnTo>
                  <a:pt x="3446" y="7010"/>
                </a:lnTo>
                <a:lnTo>
                  <a:pt x="5587" y="0"/>
                </a:lnTo>
                <a:lnTo>
                  <a:pt x="15813" y="5776"/>
                </a:lnTo>
                <a:lnTo>
                  <a:pt x="50621" y="48533"/>
                </a:lnTo>
                <a:lnTo>
                  <a:pt x="71123" y="83339"/>
                </a:lnTo>
                <a:lnTo>
                  <a:pt x="90344" y="120792"/>
                </a:lnTo>
                <a:lnTo>
                  <a:pt x="100266" y="140271"/>
                </a:lnTo>
                <a:lnTo>
                  <a:pt x="110378" y="159654"/>
                </a:lnTo>
                <a:lnTo>
                  <a:pt x="120777" y="178942"/>
                </a:lnTo>
                <a:lnTo>
                  <a:pt x="126646" y="190529"/>
                </a:lnTo>
                <a:lnTo>
                  <a:pt x="132969" y="202961"/>
                </a:lnTo>
                <a:lnTo>
                  <a:pt x="139957" y="215036"/>
                </a:lnTo>
                <a:lnTo>
                  <a:pt x="147828" y="225551"/>
                </a:lnTo>
                <a:lnTo>
                  <a:pt x="152146" y="231647"/>
                </a:lnTo>
                <a:lnTo>
                  <a:pt x="153034" y="233806"/>
                </a:lnTo>
                <a:lnTo>
                  <a:pt x="158496" y="234695"/>
                </a:lnTo>
                <a:lnTo>
                  <a:pt x="161442" y="222859"/>
                </a:lnTo>
                <a:lnTo>
                  <a:pt x="164353" y="211153"/>
                </a:lnTo>
                <a:lnTo>
                  <a:pt x="167479" y="199566"/>
                </a:lnTo>
                <a:lnTo>
                  <a:pt x="171068" y="188087"/>
                </a:lnTo>
                <a:lnTo>
                  <a:pt x="177032" y="169338"/>
                </a:lnTo>
                <a:lnTo>
                  <a:pt x="182864" y="150685"/>
                </a:lnTo>
                <a:lnTo>
                  <a:pt x="196088" y="114045"/>
                </a:lnTo>
                <a:lnTo>
                  <a:pt x="219215" y="65218"/>
                </a:lnTo>
                <a:lnTo>
                  <a:pt x="239061" y="31686"/>
                </a:lnTo>
                <a:lnTo>
                  <a:pt x="245227" y="23502"/>
                </a:lnTo>
                <a:lnTo>
                  <a:pt x="250952" y="14986"/>
                </a:lnTo>
                <a:lnTo>
                  <a:pt x="252095" y="12191"/>
                </a:lnTo>
                <a:lnTo>
                  <a:pt x="252984" y="9525"/>
                </a:lnTo>
                <a:lnTo>
                  <a:pt x="254253" y="69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77594" y="3166681"/>
            <a:ext cx="287020" cy="169545"/>
          </a:xfrm>
          <a:custGeom>
            <a:avLst/>
            <a:gdLst/>
            <a:ahLst/>
            <a:cxnLst/>
            <a:rect l="l" t="t" r="r" b="b"/>
            <a:pathLst>
              <a:path w="287019" h="169545">
                <a:moveTo>
                  <a:pt x="13462" y="163004"/>
                </a:moveTo>
                <a:lnTo>
                  <a:pt x="6731" y="167830"/>
                </a:lnTo>
                <a:lnTo>
                  <a:pt x="5587" y="169354"/>
                </a:lnTo>
                <a:lnTo>
                  <a:pt x="0" y="168465"/>
                </a:lnTo>
                <a:lnTo>
                  <a:pt x="25632" y="162889"/>
                </a:lnTo>
                <a:lnTo>
                  <a:pt x="51323" y="158146"/>
                </a:lnTo>
                <a:lnTo>
                  <a:pt x="77134" y="154213"/>
                </a:lnTo>
                <a:lnTo>
                  <a:pt x="103124" y="151066"/>
                </a:lnTo>
                <a:lnTo>
                  <a:pt x="128210" y="147903"/>
                </a:lnTo>
                <a:lnTo>
                  <a:pt x="153225" y="144145"/>
                </a:lnTo>
                <a:lnTo>
                  <a:pt x="178240" y="140100"/>
                </a:lnTo>
                <a:lnTo>
                  <a:pt x="203326" y="136080"/>
                </a:lnTo>
                <a:lnTo>
                  <a:pt x="217814" y="134054"/>
                </a:lnTo>
                <a:lnTo>
                  <a:pt x="232457" y="131968"/>
                </a:lnTo>
                <a:lnTo>
                  <a:pt x="247171" y="129811"/>
                </a:lnTo>
                <a:lnTo>
                  <a:pt x="261874" y="127571"/>
                </a:lnTo>
                <a:lnTo>
                  <a:pt x="270129" y="126682"/>
                </a:lnTo>
                <a:lnTo>
                  <a:pt x="278003" y="126047"/>
                </a:lnTo>
                <a:lnTo>
                  <a:pt x="286512" y="125412"/>
                </a:lnTo>
                <a:lnTo>
                  <a:pt x="281973" y="115577"/>
                </a:lnTo>
                <a:lnTo>
                  <a:pt x="276113" y="106933"/>
                </a:lnTo>
                <a:lnTo>
                  <a:pt x="269134" y="98766"/>
                </a:lnTo>
                <a:lnTo>
                  <a:pt x="261238" y="90360"/>
                </a:lnTo>
                <a:lnTo>
                  <a:pt x="249580" y="77398"/>
                </a:lnTo>
                <a:lnTo>
                  <a:pt x="238172" y="64198"/>
                </a:lnTo>
                <a:lnTo>
                  <a:pt x="226645" y="50998"/>
                </a:lnTo>
                <a:lnTo>
                  <a:pt x="214630" y="38036"/>
                </a:lnTo>
                <a:lnTo>
                  <a:pt x="207458" y="30222"/>
                </a:lnTo>
                <a:lnTo>
                  <a:pt x="200501" y="22383"/>
                </a:lnTo>
                <a:lnTo>
                  <a:pt x="193591" y="14497"/>
                </a:lnTo>
                <a:lnTo>
                  <a:pt x="186562" y="6540"/>
                </a:lnTo>
                <a:lnTo>
                  <a:pt x="182100" y="627"/>
                </a:lnTo>
                <a:lnTo>
                  <a:pt x="183340" y="0"/>
                </a:lnTo>
                <a:lnTo>
                  <a:pt x="187652" y="1754"/>
                </a:lnTo>
                <a:lnTo>
                  <a:pt x="192405" y="29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635" y="3581653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80" h="200025">
                <a:moveTo>
                  <a:pt x="82295" y="0"/>
                </a:moveTo>
                <a:lnTo>
                  <a:pt x="83633" y="9066"/>
                </a:lnTo>
                <a:lnTo>
                  <a:pt x="85661" y="17097"/>
                </a:lnTo>
                <a:lnTo>
                  <a:pt x="87975" y="25056"/>
                </a:lnTo>
                <a:lnTo>
                  <a:pt x="90169" y="33909"/>
                </a:lnTo>
                <a:lnTo>
                  <a:pt x="92743" y="49279"/>
                </a:lnTo>
                <a:lnTo>
                  <a:pt x="93900" y="65246"/>
                </a:lnTo>
                <a:lnTo>
                  <a:pt x="93509" y="81164"/>
                </a:lnTo>
                <a:lnTo>
                  <a:pt x="77930" y="139271"/>
                </a:lnTo>
                <a:lnTo>
                  <a:pt x="55752" y="178054"/>
                </a:lnTo>
                <a:lnTo>
                  <a:pt x="28928" y="199949"/>
                </a:lnTo>
                <a:lnTo>
                  <a:pt x="18922" y="198755"/>
                </a:lnTo>
                <a:lnTo>
                  <a:pt x="10733" y="188186"/>
                </a:lnTo>
                <a:lnTo>
                  <a:pt x="5413" y="172497"/>
                </a:lnTo>
                <a:lnTo>
                  <a:pt x="2117" y="155999"/>
                </a:lnTo>
                <a:lnTo>
                  <a:pt x="0" y="1430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43100" y="3483864"/>
            <a:ext cx="10795" cy="16510"/>
          </a:xfrm>
          <a:custGeom>
            <a:avLst/>
            <a:gdLst/>
            <a:ahLst/>
            <a:cxnLst/>
            <a:rect l="l" t="t" r="r" b="b"/>
            <a:pathLst>
              <a:path w="10794" h="16510">
                <a:moveTo>
                  <a:pt x="0" y="1270"/>
                </a:moveTo>
                <a:lnTo>
                  <a:pt x="9779" y="0"/>
                </a:lnTo>
                <a:lnTo>
                  <a:pt x="7619" y="7620"/>
                </a:lnTo>
                <a:lnTo>
                  <a:pt x="10668" y="165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39363" y="3299195"/>
            <a:ext cx="163195" cy="285750"/>
          </a:xfrm>
          <a:custGeom>
            <a:avLst/>
            <a:gdLst/>
            <a:ahLst/>
            <a:cxnLst/>
            <a:rect l="l" t="t" r="r" b="b"/>
            <a:pathLst>
              <a:path w="163195" h="285750">
                <a:moveTo>
                  <a:pt x="21335" y="6994"/>
                </a:moveTo>
                <a:lnTo>
                  <a:pt x="22262" y="0"/>
                </a:lnTo>
                <a:lnTo>
                  <a:pt x="21701" y="6185"/>
                </a:lnTo>
                <a:lnTo>
                  <a:pt x="20639" y="16871"/>
                </a:lnTo>
                <a:lnTo>
                  <a:pt x="20065" y="23377"/>
                </a:lnTo>
                <a:lnTo>
                  <a:pt x="17404" y="77152"/>
                </a:lnTo>
                <a:lnTo>
                  <a:pt x="13596" y="126718"/>
                </a:lnTo>
                <a:lnTo>
                  <a:pt x="11017" y="158299"/>
                </a:lnTo>
                <a:lnTo>
                  <a:pt x="8485" y="189857"/>
                </a:lnTo>
                <a:lnTo>
                  <a:pt x="6095" y="221497"/>
                </a:lnTo>
                <a:lnTo>
                  <a:pt x="4988" y="237553"/>
                </a:lnTo>
                <a:lnTo>
                  <a:pt x="3905" y="253644"/>
                </a:lnTo>
                <a:lnTo>
                  <a:pt x="2774" y="269664"/>
                </a:lnTo>
                <a:lnTo>
                  <a:pt x="1523" y="285505"/>
                </a:lnTo>
                <a:lnTo>
                  <a:pt x="416" y="271587"/>
                </a:lnTo>
                <a:lnTo>
                  <a:pt x="0" y="257597"/>
                </a:lnTo>
                <a:lnTo>
                  <a:pt x="4000" y="205061"/>
                </a:lnTo>
                <a:lnTo>
                  <a:pt x="12668" y="156519"/>
                </a:lnTo>
                <a:lnTo>
                  <a:pt x="26636" y="115000"/>
                </a:lnTo>
                <a:lnTo>
                  <a:pt x="48523" y="81170"/>
                </a:lnTo>
                <a:lnTo>
                  <a:pt x="85058" y="61350"/>
                </a:lnTo>
                <a:lnTo>
                  <a:pt x="96341" y="62636"/>
                </a:lnTo>
                <a:lnTo>
                  <a:pt x="106933" y="67065"/>
                </a:lnTo>
                <a:lnTo>
                  <a:pt x="116024" y="76170"/>
                </a:lnTo>
                <a:lnTo>
                  <a:pt x="119554" y="88179"/>
                </a:lnTo>
                <a:lnTo>
                  <a:pt x="119060" y="101284"/>
                </a:lnTo>
                <a:lnTo>
                  <a:pt x="100456" y="140630"/>
                </a:lnTo>
                <a:lnTo>
                  <a:pt x="71764" y="173180"/>
                </a:lnTo>
                <a:lnTo>
                  <a:pt x="62563" y="181667"/>
                </a:lnTo>
                <a:lnTo>
                  <a:pt x="53766" y="190416"/>
                </a:lnTo>
                <a:lnTo>
                  <a:pt x="47243" y="199272"/>
                </a:lnTo>
                <a:lnTo>
                  <a:pt x="46862" y="201177"/>
                </a:lnTo>
                <a:lnTo>
                  <a:pt x="46862" y="202955"/>
                </a:lnTo>
                <a:lnTo>
                  <a:pt x="46862" y="205114"/>
                </a:lnTo>
                <a:lnTo>
                  <a:pt x="84962" y="230133"/>
                </a:lnTo>
                <a:lnTo>
                  <a:pt x="105378" y="241278"/>
                </a:lnTo>
                <a:lnTo>
                  <a:pt x="115502" y="246850"/>
                </a:lnTo>
                <a:lnTo>
                  <a:pt x="125602" y="252612"/>
                </a:lnTo>
                <a:lnTo>
                  <a:pt x="131877" y="256788"/>
                </a:lnTo>
                <a:lnTo>
                  <a:pt x="140176" y="262677"/>
                </a:lnTo>
                <a:lnTo>
                  <a:pt x="148427" y="268043"/>
                </a:lnTo>
                <a:lnTo>
                  <a:pt x="154558" y="270646"/>
                </a:lnTo>
                <a:lnTo>
                  <a:pt x="156971" y="269376"/>
                </a:lnTo>
                <a:lnTo>
                  <a:pt x="160019" y="268487"/>
                </a:lnTo>
                <a:lnTo>
                  <a:pt x="162686" y="2672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64534" y="3414829"/>
            <a:ext cx="91440" cy="2540"/>
          </a:xfrm>
          <a:custGeom>
            <a:avLst/>
            <a:gdLst/>
            <a:ahLst/>
            <a:cxnLst/>
            <a:rect l="l" t="t" r="r" b="b"/>
            <a:pathLst>
              <a:path w="91439" h="2539">
                <a:moveTo>
                  <a:pt x="0" y="2232"/>
                </a:moveTo>
                <a:lnTo>
                  <a:pt x="46823" y="0"/>
                </a:lnTo>
                <a:lnTo>
                  <a:pt x="57022" y="25"/>
                </a:lnTo>
                <a:lnTo>
                  <a:pt x="67222" y="361"/>
                </a:lnTo>
                <a:lnTo>
                  <a:pt x="77469" y="1089"/>
                </a:lnTo>
                <a:lnTo>
                  <a:pt x="84836" y="1724"/>
                </a:lnTo>
                <a:lnTo>
                  <a:pt x="86867" y="1978"/>
                </a:lnTo>
                <a:lnTo>
                  <a:pt x="91439" y="2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6251" y="3492372"/>
            <a:ext cx="92710" cy="12700"/>
          </a:xfrm>
          <a:custGeom>
            <a:avLst/>
            <a:gdLst/>
            <a:ahLst/>
            <a:cxnLst/>
            <a:rect l="l" t="t" r="r" b="b"/>
            <a:pathLst>
              <a:path w="92710" h="12700">
                <a:moveTo>
                  <a:pt x="0" y="0"/>
                </a:moveTo>
                <a:lnTo>
                  <a:pt x="8072" y="4258"/>
                </a:lnTo>
                <a:lnTo>
                  <a:pt x="15811" y="6350"/>
                </a:lnTo>
                <a:lnTo>
                  <a:pt x="23931" y="7393"/>
                </a:lnTo>
                <a:lnTo>
                  <a:pt x="33147" y="8509"/>
                </a:lnTo>
                <a:lnTo>
                  <a:pt x="44920" y="10419"/>
                </a:lnTo>
                <a:lnTo>
                  <a:pt x="57134" y="11985"/>
                </a:lnTo>
                <a:lnTo>
                  <a:pt x="69419" y="12670"/>
                </a:lnTo>
                <a:lnTo>
                  <a:pt x="81407" y="11937"/>
                </a:lnTo>
                <a:lnTo>
                  <a:pt x="84962" y="10667"/>
                </a:lnTo>
                <a:lnTo>
                  <a:pt x="88646" y="9525"/>
                </a:lnTo>
                <a:lnTo>
                  <a:pt x="92583" y="85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48684" y="3375914"/>
            <a:ext cx="31750" cy="213995"/>
          </a:xfrm>
          <a:custGeom>
            <a:avLst/>
            <a:gdLst/>
            <a:ahLst/>
            <a:cxnLst/>
            <a:rect l="l" t="t" r="r" b="b"/>
            <a:pathLst>
              <a:path w="31750" h="213995">
                <a:moveTo>
                  <a:pt x="0" y="0"/>
                </a:moveTo>
                <a:lnTo>
                  <a:pt x="3962" y="11039"/>
                </a:lnTo>
                <a:lnTo>
                  <a:pt x="5984" y="22590"/>
                </a:lnTo>
                <a:lnTo>
                  <a:pt x="6983" y="34593"/>
                </a:lnTo>
                <a:lnTo>
                  <a:pt x="7874" y="46989"/>
                </a:lnTo>
                <a:lnTo>
                  <a:pt x="9499" y="66385"/>
                </a:lnTo>
                <a:lnTo>
                  <a:pt x="10683" y="85756"/>
                </a:lnTo>
                <a:lnTo>
                  <a:pt x="11606" y="105175"/>
                </a:lnTo>
                <a:lnTo>
                  <a:pt x="12445" y="124713"/>
                </a:lnTo>
                <a:lnTo>
                  <a:pt x="13029" y="139676"/>
                </a:lnTo>
                <a:lnTo>
                  <a:pt x="13779" y="154781"/>
                </a:lnTo>
                <a:lnTo>
                  <a:pt x="14624" y="169933"/>
                </a:lnTo>
                <a:lnTo>
                  <a:pt x="15493" y="185038"/>
                </a:lnTo>
                <a:lnTo>
                  <a:pt x="15767" y="192277"/>
                </a:lnTo>
                <a:lnTo>
                  <a:pt x="16732" y="201707"/>
                </a:lnTo>
                <a:lnTo>
                  <a:pt x="19458" y="210042"/>
                </a:lnTo>
                <a:lnTo>
                  <a:pt x="25018" y="213995"/>
                </a:lnTo>
                <a:lnTo>
                  <a:pt x="27177" y="213106"/>
                </a:lnTo>
                <a:lnTo>
                  <a:pt x="29210" y="211836"/>
                </a:lnTo>
                <a:lnTo>
                  <a:pt x="31368" y="2106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4888" y="4357338"/>
            <a:ext cx="138430" cy="316230"/>
          </a:xfrm>
          <a:custGeom>
            <a:avLst/>
            <a:gdLst/>
            <a:ahLst/>
            <a:cxnLst/>
            <a:rect l="l" t="t" r="r" b="b"/>
            <a:pathLst>
              <a:path w="138429" h="316229">
                <a:moveTo>
                  <a:pt x="124277" y="666"/>
                </a:moveTo>
                <a:lnTo>
                  <a:pt x="82824" y="11715"/>
                </a:lnTo>
                <a:lnTo>
                  <a:pt x="49791" y="38687"/>
                </a:lnTo>
                <a:lnTo>
                  <a:pt x="21559" y="70516"/>
                </a:lnTo>
                <a:lnTo>
                  <a:pt x="0" y="118612"/>
                </a:lnTo>
                <a:lnTo>
                  <a:pt x="4795" y="136048"/>
                </a:lnTo>
                <a:lnTo>
                  <a:pt x="34361" y="160305"/>
                </a:lnTo>
                <a:lnTo>
                  <a:pt x="70327" y="175037"/>
                </a:lnTo>
                <a:lnTo>
                  <a:pt x="87034" y="181552"/>
                </a:lnTo>
                <a:lnTo>
                  <a:pt x="103627" y="188293"/>
                </a:lnTo>
                <a:lnTo>
                  <a:pt x="119191" y="196629"/>
                </a:lnTo>
                <a:lnTo>
                  <a:pt x="132811" y="207930"/>
                </a:lnTo>
                <a:lnTo>
                  <a:pt x="138126" y="219521"/>
                </a:lnTo>
                <a:lnTo>
                  <a:pt x="136012" y="231695"/>
                </a:lnTo>
                <a:lnTo>
                  <a:pt x="110461" y="266963"/>
                </a:lnTo>
                <a:lnTo>
                  <a:pt x="71242" y="302164"/>
                </a:lnTo>
                <a:lnTo>
                  <a:pt x="58135" y="310927"/>
                </a:lnTo>
                <a:lnTo>
                  <a:pt x="52039" y="3161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5993" y="4440046"/>
            <a:ext cx="127635" cy="182245"/>
          </a:xfrm>
          <a:custGeom>
            <a:avLst/>
            <a:gdLst/>
            <a:ahLst/>
            <a:cxnLst/>
            <a:rect l="l" t="t" r="r" b="b"/>
            <a:pathLst>
              <a:path w="127634" h="182245">
                <a:moveTo>
                  <a:pt x="35747" y="0"/>
                </a:moveTo>
                <a:lnTo>
                  <a:pt x="12696" y="45148"/>
                </a:lnTo>
                <a:lnTo>
                  <a:pt x="390" y="94106"/>
                </a:lnTo>
                <a:lnTo>
                  <a:pt x="0" y="114550"/>
                </a:lnTo>
                <a:lnTo>
                  <a:pt x="2524" y="136683"/>
                </a:lnTo>
                <a:lnTo>
                  <a:pt x="9391" y="157436"/>
                </a:lnTo>
                <a:lnTo>
                  <a:pt x="22031" y="173735"/>
                </a:lnTo>
                <a:lnTo>
                  <a:pt x="37680" y="181308"/>
                </a:lnTo>
                <a:lnTo>
                  <a:pt x="55330" y="182213"/>
                </a:lnTo>
                <a:lnTo>
                  <a:pt x="72866" y="178022"/>
                </a:lnTo>
                <a:lnTo>
                  <a:pt x="114690" y="143049"/>
                </a:lnTo>
                <a:lnTo>
                  <a:pt x="127530" y="92182"/>
                </a:lnTo>
                <a:lnTo>
                  <a:pt x="124139" y="76930"/>
                </a:lnTo>
                <a:lnTo>
                  <a:pt x="100650" y="44503"/>
                </a:lnTo>
                <a:lnTo>
                  <a:pt x="74761" y="307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7973" y="4310126"/>
            <a:ext cx="61594" cy="269240"/>
          </a:xfrm>
          <a:custGeom>
            <a:avLst/>
            <a:gdLst/>
            <a:ahLst/>
            <a:cxnLst/>
            <a:rect l="l" t="t" r="r" b="b"/>
            <a:pathLst>
              <a:path w="61594" h="269239">
                <a:moveTo>
                  <a:pt x="0" y="0"/>
                </a:moveTo>
                <a:lnTo>
                  <a:pt x="22369" y="55385"/>
                </a:lnTo>
                <a:lnTo>
                  <a:pt x="27560" y="102387"/>
                </a:lnTo>
                <a:lnTo>
                  <a:pt x="29870" y="125984"/>
                </a:lnTo>
                <a:lnTo>
                  <a:pt x="32394" y="151120"/>
                </a:lnTo>
                <a:lnTo>
                  <a:pt x="38700" y="201154"/>
                </a:lnTo>
                <a:lnTo>
                  <a:pt x="50482" y="248443"/>
                </a:lnTo>
                <a:lnTo>
                  <a:pt x="55583" y="258437"/>
                </a:lnTo>
                <a:lnTo>
                  <a:pt x="61569" y="2688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9575" y="4431791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19" h="186054">
                <a:moveTo>
                  <a:pt x="3657" y="0"/>
                </a:moveTo>
                <a:lnTo>
                  <a:pt x="1314" y="13071"/>
                </a:lnTo>
                <a:lnTo>
                  <a:pt x="0" y="26558"/>
                </a:lnTo>
                <a:lnTo>
                  <a:pt x="57" y="40165"/>
                </a:lnTo>
                <a:lnTo>
                  <a:pt x="15125" y="96075"/>
                </a:lnTo>
                <a:lnTo>
                  <a:pt x="35051" y="136270"/>
                </a:lnTo>
                <a:lnTo>
                  <a:pt x="69684" y="177919"/>
                </a:lnTo>
                <a:lnTo>
                  <a:pt x="99366" y="185789"/>
                </a:lnTo>
                <a:lnTo>
                  <a:pt x="111534" y="180974"/>
                </a:lnTo>
                <a:lnTo>
                  <a:pt x="140027" y="146135"/>
                </a:lnTo>
                <a:lnTo>
                  <a:pt x="157225" y="93217"/>
                </a:lnTo>
                <a:lnTo>
                  <a:pt x="161155" y="77589"/>
                </a:lnTo>
                <a:lnTo>
                  <a:pt x="165226" y="62102"/>
                </a:lnTo>
                <a:lnTo>
                  <a:pt x="169584" y="46712"/>
                </a:lnTo>
                <a:lnTo>
                  <a:pt x="174370" y="31368"/>
                </a:lnTo>
                <a:lnTo>
                  <a:pt x="176783" y="23113"/>
                </a:lnTo>
                <a:lnTo>
                  <a:pt x="178561" y="20065"/>
                </a:lnTo>
                <a:lnTo>
                  <a:pt x="185292" y="173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37229" y="4417186"/>
            <a:ext cx="192405" cy="217804"/>
          </a:xfrm>
          <a:custGeom>
            <a:avLst/>
            <a:gdLst/>
            <a:ahLst/>
            <a:cxnLst/>
            <a:rect l="l" t="t" r="r" b="b"/>
            <a:pathLst>
              <a:path w="192405" h="217804">
                <a:moveTo>
                  <a:pt x="32160" y="89281"/>
                </a:moveTo>
                <a:lnTo>
                  <a:pt x="69401" y="104439"/>
                </a:lnTo>
                <a:lnTo>
                  <a:pt x="96531" y="73011"/>
                </a:lnTo>
                <a:lnTo>
                  <a:pt x="102264" y="34417"/>
                </a:lnTo>
                <a:lnTo>
                  <a:pt x="75467" y="0"/>
                </a:lnTo>
                <a:lnTo>
                  <a:pt x="58328" y="4113"/>
                </a:lnTo>
                <a:lnTo>
                  <a:pt x="20984" y="43814"/>
                </a:lnTo>
                <a:lnTo>
                  <a:pt x="331" y="101679"/>
                </a:lnTo>
                <a:lnTo>
                  <a:pt x="0" y="132308"/>
                </a:lnTo>
                <a:lnTo>
                  <a:pt x="8157" y="161544"/>
                </a:lnTo>
                <a:lnTo>
                  <a:pt x="27771" y="188346"/>
                </a:lnTo>
                <a:lnTo>
                  <a:pt x="54576" y="205184"/>
                </a:lnTo>
                <a:lnTo>
                  <a:pt x="85667" y="214139"/>
                </a:lnTo>
                <a:lnTo>
                  <a:pt x="118139" y="217296"/>
                </a:lnTo>
                <a:lnTo>
                  <a:pt x="135562" y="216634"/>
                </a:lnTo>
                <a:lnTo>
                  <a:pt x="182782" y="196595"/>
                </a:lnTo>
                <a:lnTo>
                  <a:pt x="188878" y="188340"/>
                </a:lnTo>
                <a:lnTo>
                  <a:pt x="192180" y="1844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12517" y="4380610"/>
            <a:ext cx="10795" cy="3810"/>
          </a:xfrm>
          <a:custGeom>
            <a:avLst/>
            <a:gdLst/>
            <a:ahLst/>
            <a:cxnLst/>
            <a:rect l="l" t="t" r="r" b="b"/>
            <a:pathLst>
              <a:path w="10794" h="3810">
                <a:moveTo>
                  <a:pt x="10413" y="3682"/>
                </a:moveTo>
                <a:lnTo>
                  <a:pt x="2793" y="888"/>
                </a:lnTo>
                <a:lnTo>
                  <a:pt x="0" y="0"/>
                </a:lnTo>
                <a:lnTo>
                  <a:pt x="9525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7842" y="4509515"/>
            <a:ext cx="23495" cy="27305"/>
          </a:xfrm>
          <a:custGeom>
            <a:avLst/>
            <a:gdLst/>
            <a:ahLst/>
            <a:cxnLst/>
            <a:rect l="l" t="t" r="r" b="b"/>
            <a:pathLst>
              <a:path w="23494" h="27304">
                <a:moveTo>
                  <a:pt x="23240" y="0"/>
                </a:moveTo>
                <a:lnTo>
                  <a:pt x="17930" y="6423"/>
                </a:lnTo>
                <a:lnTo>
                  <a:pt x="12668" y="12049"/>
                </a:lnTo>
                <a:lnTo>
                  <a:pt x="6881" y="16984"/>
                </a:lnTo>
                <a:lnTo>
                  <a:pt x="0" y="21335"/>
                </a:lnTo>
                <a:lnTo>
                  <a:pt x="7619" y="25907"/>
                </a:lnTo>
                <a:lnTo>
                  <a:pt x="10668" y="27177"/>
                </a:lnTo>
                <a:lnTo>
                  <a:pt x="15875" y="215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62504" y="4507103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0" y="0"/>
                </a:moveTo>
                <a:lnTo>
                  <a:pt x="6731" y="2413"/>
                </a:lnTo>
                <a:lnTo>
                  <a:pt x="8889" y="3048"/>
                </a:lnTo>
                <a:lnTo>
                  <a:pt x="6476" y="9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40101" y="4377182"/>
            <a:ext cx="164465" cy="210820"/>
          </a:xfrm>
          <a:custGeom>
            <a:avLst/>
            <a:gdLst/>
            <a:ahLst/>
            <a:cxnLst/>
            <a:rect l="l" t="t" r="r" b="b"/>
            <a:pathLst>
              <a:path w="164464" h="210820">
                <a:moveTo>
                  <a:pt x="0" y="41529"/>
                </a:moveTo>
                <a:lnTo>
                  <a:pt x="11215" y="82551"/>
                </a:lnTo>
                <a:lnTo>
                  <a:pt x="15573" y="138779"/>
                </a:lnTo>
                <a:lnTo>
                  <a:pt x="16763" y="180467"/>
                </a:lnTo>
                <a:lnTo>
                  <a:pt x="14350" y="210312"/>
                </a:lnTo>
                <a:lnTo>
                  <a:pt x="13495" y="196923"/>
                </a:lnTo>
                <a:lnTo>
                  <a:pt x="15621" y="156972"/>
                </a:lnTo>
                <a:lnTo>
                  <a:pt x="27574" y="95853"/>
                </a:lnTo>
                <a:lnTo>
                  <a:pt x="48768" y="37211"/>
                </a:lnTo>
                <a:lnTo>
                  <a:pt x="75324" y="2670"/>
                </a:lnTo>
                <a:lnTo>
                  <a:pt x="89281" y="0"/>
                </a:lnTo>
                <a:lnTo>
                  <a:pt x="100714" y="6101"/>
                </a:lnTo>
                <a:lnTo>
                  <a:pt x="120396" y="43053"/>
                </a:lnTo>
                <a:lnTo>
                  <a:pt x="136040" y="94077"/>
                </a:lnTo>
                <a:lnTo>
                  <a:pt x="140588" y="111252"/>
                </a:lnTo>
                <a:lnTo>
                  <a:pt x="144549" y="124440"/>
                </a:lnTo>
                <a:lnTo>
                  <a:pt x="149034" y="135413"/>
                </a:lnTo>
                <a:lnTo>
                  <a:pt x="155233" y="145291"/>
                </a:lnTo>
                <a:lnTo>
                  <a:pt x="164337" y="1551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84067" y="4388189"/>
            <a:ext cx="128270" cy="200660"/>
          </a:xfrm>
          <a:custGeom>
            <a:avLst/>
            <a:gdLst/>
            <a:ahLst/>
            <a:cxnLst/>
            <a:rect l="l" t="t" r="r" b="b"/>
            <a:pathLst>
              <a:path w="128269" h="200660">
                <a:moveTo>
                  <a:pt x="10287" y="66208"/>
                </a:moveTo>
                <a:lnTo>
                  <a:pt x="6683" y="73727"/>
                </a:lnTo>
                <a:lnTo>
                  <a:pt x="2508" y="83877"/>
                </a:lnTo>
                <a:lnTo>
                  <a:pt x="0" y="94337"/>
                </a:lnTo>
                <a:lnTo>
                  <a:pt x="1396" y="102784"/>
                </a:lnTo>
                <a:lnTo>
                  <a:pt x="44957" y="111928"/>
                </a:lnTo>
                <a:lnTo>
                  <a:pt x="79587" y="86746"/>
                </a:lnTo>
                <a:lnTo>
                  <a:pt x="99361" y="50190"/>
                </a:lnTo>
                <a:lnTo>
                  <a:pt x="95648" y="10918"/>
                </a:lnTo>
                <a:lnTo>
                  <a:pt x="80698" y="0"/>
                </a:lnTo>
                <a:lnTo>
                  <a:pt x="69342" y="1184"/>
                </a:lnTo>
                <a:lnTo>
                  <a:pt x="32855" y="40189"/>
                </a:lnTo>
                <a:lnTo>
                  <a:pt x="16609" y="82113"/>
                </a:lnTo>
                <a:lnTo>
                  <a:pt x="12346" y="137290"/>
                </a:lnTo>
                <a:lnTo>
                  <a:pt x="27658" y="179268"/>
                </a:lnTo>
                <a:lnTo>
                  <a:pt x="69342" y="200574"/>
                </a:lnTo>
                <a:lnTo>
                  <a:pt x="85246" y="199513"/>
                </a:lnTo>
                <a:lnTo>
                  <a:pt x="99710" y="195891"/>
                </a:lnTo>
                <a:lnTo>
                  <a:pt x="113722" y="190484"/>
                </a:lnTo>
                <a:lnTo>
                  <a:pt x="128269" y="1840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82696" y="4395215"/>
            <a:ext cx="95885" cy="184150"/>
          </a:xfrm>
          <a:custGeom>
            <a:avLst/>
            <a:gdLst/>
            <a:ahLst/>
            <a:cxnLst/>
            <a:rect l="l" t="t" r="r" b="b"/>
            <a:pathLst>
              <a:path w="95885" h="184150">
                <a:moveTo>
                  <a:pt x="10413" y="111251"/>
                </a:moveTo>
                <a:lnTo>
                  <a:pt x="6564" y="120249"/>
                </a:lnTo>
                <a:lnTo>
                  <a:pt x="4000" y="127412"/>
                </a:lnTo>
                <a:lnTo>
                  <a:pt x="3627" y="134433"/>
                </a:lnTo>
                <a:lnTo>
                  <a:pt x="6350" y="143001"/>
                </a:lnTo>
                <a:lnTo>
                  <a:pt x="42671" y="116458"/>
                </a:lnTo>
                <a:lnTo>
                  <a:pt x="73479" y="69953"/>
                </a:lnTo>
                <a:lnTo>
                  <a:pt x="86534" y="26971"/>
                </a:lnTo>
                <a:lnTo>
                  <a:pt x="85143" y="13825"/>
                </a:lnTo>
                <a:lnTo>
                  <a:pt x="77977" y="3047"/>
                </a:lnTo>
                <a:lnTo>
                  <a:pt x="75564" y="2412"/>
                </a:lnTo>
                <a:lnTo>
                  <a:pt x="72516" y="1269"/>
                </a:lnTo>
                <a:lnTo>
                  <a:pt x="33903" y="24985"/>
                </a:lnTo>
                <a:lnTo>
                  <a:pt x="6476" y="74707"/>
                </a:lnTo>
                <a:lnTo>
                  <a:pt x="0" y="115569"/>
                </a:lnTo>
                <a:lnTo>
                  <a:pt x="1615" y="132048"/>
                </a:lnTo>
                <a:lnTo>
                  <a:pt x="26796" y="174624"/>
                </a:lnTo>
                <a:lnTo>
                  <a:pt x="60515" y="183641"/>
                </a:lnTo>
                <a:lnTo>
                  <a:pt x="78267" y="182018"/>
                </a:lnTo>
                <a:lnTo>
                  <a:pt x="95376" y="1789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6398" y="4271771"/>
            <a:ext cx="187960" cy="357505"/>
          </a:xfrm>
          <a:custGeom>
            <a:avLst/>
            <a:gdLst/>
            <a:ahLst/>
            <a:cxnLst/>
            <a:rect l="l" t="t" r="r" b="b"/>
            <a:pathLst>
              <a:path w="187960" h="357504">
                <a:moveTo>
                  <a:pt x="82550" y="145414"/>
                </a:moveTo>
                <a:lnTo>
                  <a:pt x="42925" y="148462"/>
                </a:lnTo>
                <a:lnTo>
                  <a:pt x="11604" y="189277"/>
                </a:lnTo>
                <a:lnTo>
                  <a:pt x="0" y="239902"/>
                </a:lnTo>
                <a:lnTo>
                  <a:pt x="23" y="257673"/>
                </a:lnTo>
                <a:lnTo>
                  <a:pt x="3143" y="276431"/>
                </a:lnTo>
                <a:lnTo>
                  <a:pt x="11072" y="292927"/>
                </a:lnTo>
                <a:lnTo>
                  <a:pt x="25526" y="303910"/>
                </a:lnTo>
                <a:lnTo>
                  <a:pt x="43205" y="304113"/>
                </a:lnTo>
                <a:lnTo>
                  <a:pt x="59039" y="294385"/>
                </a:lnTo>
                <a:lnTo>
                  <a:pt x="95065" y="236602"/>
                </a:lnTo>
                <a:lnTo>
                  <a:pt x="110857" y="174757"/>
                </a:lnTo>
                <a:lnTo>
                  <a:pt x="118542" y="113434"/>
                </a:lnTo>
                <a:lnTo>
                  <a:pt x="120693" y="54205"/>
                </a:lnTo>
                <a:lnTo>
                  <a:pt x="119506" y="24637"/>
                </a:lnTo>
                <a:lnTo>
                  <a:pt x="117983" y="10921"/>
                </a:lnTo>
                <a:lnTo>
                  <a:pt x="117983" y="7873"/>
                </a:lnTo>
                <a:lnTo>
                  <a:pt x="106918" y="50482"/>
                </a:lnTo>
                <a:lnTo>
                  <a:pt x="104775" y="102107"/>
                </a:lnTo>
                <a:lnTo>
                  <a:pt x="104788" y="141063"/>
                </a:lnTo>
                <a:lnTo>
                  <a:pt x="106600" y="179816"/>
                </a:lnTo>
                <a:lnTo>
                  <a:pt x="110865" y="218354"/>
                </a:lnTo>
                <a:lnTo>
                  <a:pt x="118237" y="256666"/>
                </a:lnTo>
                <a:lnTo>
                  <a:pt x="134318" y="305720"/>
                </a:lnTo>
                <a:lnTo>
                  <a:pt x="164591" y="347725"/>
                </a:lnTo>
                <a:lnTo>
                  <a:pt x="176149" y="353821"/>
                </a:lnTo>
                <a:lnTo>
                  <a:pt x="179197" y="355726"/>
                </a:lnTo>
                <a:lnTo>
                  <a:pt x="187451" y="3572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09739" y="4215667"/>
            <a:ext cx="120014" cy="333375"/>
          </a:xfrm>
          <a:custGeom>
            <a:avLst/>
            <a:gdLst/>
            <a:ahLst/>
            <a:cxnLst/>
            <a:rect l="l" t="t" r="r" b="b"/>
            <a:pathLst>
              <a:path w="120014" h="333375">
                <a:moveTo>
                  <a:pt x="7854" y="10130"/>
                </a:moveTo>
                <a:lnTo>
                  <a:pt x="10695" y="0"/>
                </a:lnTo>
                <a:lnTo>
                  <a:pt x="10108" y="1383"/>
                </a:lnTo>
                <a:lnTo>
                  <a:pt x="8139" y="9648"/>
                </a:lnTo>
                <a:lnTo>
                  <a:pt x="6838" y="20163"/>
                </a:lnTo>
                <a:lnTo>
                  <a:pt x="6340" y="41665"/>
                </a:lnTo>
                <a:lnTo>
                  <a:pt x="5425" y="63311"/>
                </a:lnTo>
                <a:lnTo>
                  <a:pt x="4391" y="85099"/>
                </a:lnTo>
                <a:lnTo>
                  <a:pt x="3536" y="107031"/>
                </a:lnTo>
                <a:lnTo>
                  <a:pt x="2166" y="137586"/>
                </a:lnTo>
                <a:lnTo>
                  <a:pt x="773" y="168118"/>
                </a:lnTo>
                <a:lnTo>
                  <a:pt x="0" y="198649"/>
                </a:lnTo>
                <a:lnTo>
                  <a:pt x="488" y="229205"/>
                </a:lnTo>
                <a:lnTo>
                  <a:pt x="4425" y="274607"/>
                </a:lnTo>
                <a:lnTo>
                  <a:pt x="19030" y="316962"/>
                </a:lnTo>
                <a:lnTo>
                  <a:pt x="53963" y="333339"/>
                </a:lnTo>
                <a:lnTo>
                  <a:pt x="67798" y="330678"/>
                </a:lnTo>
                <a:lnTo>
                  <a:pt x="84115" y="323719"/>
                </a:lnTo>
                <a:lnTo>
                  <a:pt x="97563" y="313199"/>
                </a:lnTo>
                <a:lnTo>
                  <a:pt x="109178" y="300370"/>
                </a:lnTo>
                <a:lnTo>
                  <a:pt x="119995" y="2864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52061" y="4370196"/>
            <a:ext cx="140970" cy="42545"/>
          </a:xfrm>
          <a:custGeom>
            <a:avLst/>
            <a:gdLst/>
            <a:ahLst/>
            <a:cxnLst/>
            <a:rect l="l" t="t" r="r" b="b"/>
            <a:pathLst>
              <a:path w="140970" h="42545">
                <a:moveTo>
                  <a:pt x="20320" y="25272"/>
                </a:moveTo>
                <a:lnTo>
                  <a:pt x="12447" y="29434"/>
                </a:lnTo>
                <a:lnTo>
                  <a:pt x="7635" y="32273"/>
                </a:lnTo>
                <a:lnTo>
                  <a:pt x="4085" y="35899"/>
                </a:lnTo>
                <a:lnTo>
                  <a:pt x="0" y="42417"/>
                </a:lnTo>
                <a:lnTo>
                  <a:pt x="14634" y="39540"/>
                </a:lnTo>
                <a:lnTo>
                  <a:pt x="29352" y="37210"/>
                </a:lnTo>
                <a:lnTo>
                  <a:pt x="79757" y="24074"/>
                </a:lnTo>
                <a:lnTo>
                  <a:pt x="120147" y="8643"/>
                </a:lnTo>
                <a:lnTo>
                  <a:pt x="1404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9082" y="4208398"/>
            <a:ext cx="373380" cy="302895"/>
          </a:xfrm>
          <a:custGeom>
            <a:avLst/>
            <a:gdLst/>
            <a:ahLst/>
            <a:cxnLst/>
            <a:rect l="l" t="t" r="r" b="b"/>
            <a:pathLst>
              <a:path w="373379" h="302895">
                <a:moveTo>
                  <a:pt x="10159" y="0"/>
                </a:moveTo>
                <a:lnTo>
                  <a:pt x="6947" y="21863"/>
                </a:lnTo>
                <a:lnTo>
                  <a:pt x="3794" y="43370"/>
                </a:lnTo>
                <a:lnTo>
                  <a:pt x="1283" y="64972"/>
                </a:lnTo>
                <a:lnTo>
                  <a:pt x="0" y="87121"/>
                </a:lnTo>
                <a:lnTo>
                  <a:pt x="87" y="114653"/>
                </a:lnTo>
                <a:lnTo>
                  <a:pt x="2928" y="169953"/>
                </a:lnTo>
                <a:lnTo>
                  <a:pt x="7016" y="210125"/>
                </a:lnTo>
                <a:lnTo>
                  <a:pt x="14731" y="247523"/>
                </a:lnTo>
                <a:lnTo>
                  <a:pt x="21131" y="238549"/>
                </a:lnTo>
                <a:lnTo>
                  <a:pt x="44956" y="195756"/>
                </a:lnTo>
                <a:lnTo>
                  <a:pt x="51069" y="182705"/>
                </a:lnTo>
                <a:lnTo>
                  <a:pt x="58064" y="170344"/>
                </a:lnTo>
                <a:lnTo>
                  <a:pt x="66547" y="160019"/>
                </a:lnTo>
                <a:lnTo>
                  <a:pt x="69214" y="158114"/>
                </a:lnTo>
                <a:lnTo>
                  <a:pt x="71627" y="156971"/>
                </a:lnTo>
                <a:lnTo>
                  <a:pt x="74421" y="155448"/>
                </a:lnTo>
                <a:lnTo>
                  <a:pt x="83502" y="162167"/>
                </a:lnTo>
                <a:lnTo>
                  <a:pt x="90868" y="168909"/>
                </a:lnTo>
                <a:lnTo>
                  <a:pt x="97567" y="176700"/>
                </a:lnTo>
                <a:lnTo>
                  <a:pt x="104647" y="186562"/>
                </a:lnTo>
                <a:lnTo>
                  <a:pt x="115393" y="201177"/>
                </a:lnTo>
                <a:lnTo>
                  <a:pt x="157987" y="234950"/>
                </a:lnTo>
                <a:lnTo>
                  <a:pt x="211423" y="237934"/>
                </a:lnTo>
                <a:lnTo>
                  <a:pt x="261238" y="215773"/>
                </a:lnTo>
                <a:lnTo>
                  <a:pt x="297195" y="187340"/>
                </a:lnTo>
                <a:lnTo>
                  <a:pt x="323722" y="150240"/>
                </a:lnTo>
                <a:lnTo>
                  <a:pt x="328241" y="110343"/>
                </a:lnTo>
                <a:lnTo>
                  <a:pt x="303643" y="97716"/>
                </a:lnTo>
                <a:lnTo>
                  <a:pt x="287924" y="103171"/>
                </a:lnTo>
                <a:lnTo>
                  <a:pt x="243804" y="152092"/>
                </a:lnTo>
                <a:lnTo>
                  <a:pt x="238081" y="217945"/>
                </a:lnTo>
                <a:lnTo>
                  <a:pt x="269815" y="268628"/>
                </a:lnTo>
                <a:lnTo>
                  <a:pt x="316813" y="292234"/>
                </a:lnTo>
                <a:lnTo>
                  <a:pt x="357917" y="300767"/>
                </a:lnTo>
                <a:lnTo>
                  <a:pt x="365648" y="301704"/>
                </a:lnTo>
                <a:lnTo>
                  <a:pt x="373379" y="3026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77376" y="4204984"/>
            <a:ext cx="212725" cy="325120"/>
          </a:xfrm>
          <a:custGeom>
            <a:avLst/>
            <a:gdLst/>
            <a:ahLst/>
            <a:cxnLst/>
            <a:rect l="l" t="t" r="r" b="b"/>
            <a:pathLst>
              <a:path w="212725" h="325120">
                <a:moveTo>
                  <a:pt x="76156" y="168642"/>
                </a:moveTo>
                <a:lnTo>
                  <a:pt x="25532" y="182618"/>
                </a:lnTo>
                <a:lnTo>
                  <a:pt x="5566" y="228953"/>
                </a:lnTo>
                <a:lnTo>
                  <a:pt x="0" y="269654"/>
                </a:lnTo>
                <a:lnTo>
                  <a:pt x="845" y="288879"/>
                </a:lnTo>
                <a:lnTo>
                  <a:pt x="5691" y="307008"/>
                </a:lnTo>
                <a:lnTo>
                  <a:pt x="16466" y="320661"/>
                </a:lnTo>
                <a:lnTo>
                  <a:pt x="31863" y="324735"/>
                </a:lnTo>
                <a:lnTo>
                  <a:pt x="46581" y="318676"/>
                </a:lnTo>
                <a:lnTo>
                  <a:pt x="85153" y="270303"/>
                </a:lnTo>
                <a:lnTo>
                  <a:pt x="106640" y="214149"/>
                </a:lnTo>
                <a:lnTo>
                  <a:pt x="119878" y="151719"/>
                </a:lnTo>
                <a:lnTo>
                  <a:pt x="127105" y="84298"/>
                </a:lnTo>
                <a:lnTo>
                  <a:pt x="129272" y="35881"/>
                </a:lnTo>
                <a:lnTo>
                  <a:pt x="129480" y="25401"/>
                </a:lnTo>
                <a:lnTo>
                  <a:pt x="129379" y="16470"/>
                </a:lnTo>
                <a:lnTo>
                  <a:pt x="128861" y="6717"/>
                </a:lnTo>
                <a:lnTo>
                  <a:pt x="128960" y="0"/>
                </a:lnTo>
                <a:lnTo>
                  <a:pt x="129178" y="15464"/>
                </a:lnTo>
                <a:lnTo>
                  <a:pt x="129397" y="37381"/>
                </a:lnTo>
                <a:lnTo>
                  <a:pt x="129496" y="50024"/>
                </a:lnTo>
                <a:lnTo>
                  <a:pt x="130341" y="87294"/>
                </a:lnTo>
                <a:lnTo>
                  <a:pt x="137747" y="161930"/>
                </a:lnTo>
                <a:lnTo>
                  <a:pt x="151072" y="227673"/>
                </a:lnTo>
                <a:lnTo>
                  <a:pt x="170221" y="287141"/>
                </a:lnTo>
                <a:lnTo>
                  <a:pt x="194456" y="317279"/>
                </a:lnTo>
                <a:lnTo>
                  <a:pt x="205632" y="322470"/>
                </a:lnTo>
                <a:lnTo>
                  <a:pt x="212173" y="3225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85815" y="4380865"/>
            <a:ext cx="20320" cy="110489"/>
          </a:xfrm>
          <a:custGeom>
            <a:avLst/>
            <a:gdLst/>
            <a:ahLst/>
            <a:cxnLst/>
            <a:rect l="l" t="t" r="r" b="b"/>
            <a:pathLst>
              <a:path w="20320" h="110489">
                <a:moveTo>
                  <a:pt x="3048" y="0"/>
                </a:moveTo>
                <a:lnTo>
                  <a:pt x="2464" y="12569"/>
                </a:lnTo>
                <a:lnTo>
                  <a:pt x="1428" y="25114"/>
                </a:lnTo>
                <a:lnTo>
                  <a:pt x="440" y="37611"/>
                </a:lnTo>
                <a:lnTo>
                  <a:pt x="4635" y="77787"/>
                </a:lnTo>
                <a:lnTo>
                  <a:pt x="16763" y="106045"/>
                </a:lnTo>
                <a:lnTo>
                  <a:pt x="18542" y="108585"/>
                </a:lnTo>
                <a:lnTo>
                  <a:pt x="19812" y="110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47208" y="423950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607" y="8768"/>
                </a:moveTo>
                <a:lnTo>
                  <a:pt x="30218" y="4337"/>
                </a:lnTo>
                <a:lnTo>
                  <a:pt x="20256" y="371"/>
                </a:lnTo>
                <a:lnTo>
                  <a:pt x="10390" y="0"/>
                </a:lnTo>
                <a:lnTo>
                  <a:pt x="2286" y="6355"/>
                </a:lnTo>
                <a:lnTo>
                  <a:pt x="0" y="17504"/>
                </a:lnTo>
                <a:lnTo>
                  <a:pt x="6095" y="26390"/>
                </a:lnTo>
                <a:lnTo>
                  <a:pt x="16001" y="33323"/>
                </a:lnTo>
                <a:lnTo>
                  <a:pt x="25145" y="386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3765" y="4305046"/>
            <a:ext cx="64769" cy="227329"/>
          </a:xfrm>
          <a:custGeom>
            <a:avLst/>
            <a:gdLst/>
            <a:ahLst/>
            <a:cxnLst/>
            <a:rect l="l" t="t" r="r" b="b"/>
            <a:pathLst>
              <a:path w="64770" h="227329">
                <a:moveTo>
                  <a:pt x="20320" y="0"/>
                </a:moveTo>
                <a:lnTo>
                  <a:pt x="14555" y="14223"/>
                </a:lnTo>
                <a:lnTo>
                  <a:pt x="8683" y="28924"/>
                </a:lnTo>
                <a:lnTo>
                  <a:pt x="3550" y="43862"/>
                </a:lnTo>
                <a:lnTo>
                  <a:pt x="0" y="58800"/>
                </a:lnTo>
                <a:lnTo>
                  <a:pt x="49" y="72340"/>
                </a:lnTo>
                <a:lnTo>
                  <a:pt x="19176" y="106933"/>
                </a:lnTo>
                <a:lnTo>
                  <a:pt x="40338" y="123332"/>
                </a:lnTo>
                <a:lnTo>
                  <a:pt x="50948" y="131633"/>
                </a:lnTo>
                <a:lnTo>
                  <a:pt x="59689" y="141350"/>
                </a:lnTo>
                <a:lnTo>
                  <a:pt x="64371" y="152868"/>
                </a:lnTo>
                <a:lnTo>
                  <a:pt x="63515" y="163956"/>
                </a:lnTo>
                <a:lnTo>
                  <a:pt x="42650" y="196030"/>
                </a:lnTo>
                <a:lnTo>
                  <a:pt x="8128" y="225551"/>
                </a:lnTo>
                <a:lnTo>
                  <a:pt x="5714" y="226059"/>
                </a:lnTo>
                <a:lnTo>
                  <a:pt x="3048" y="226694"/>
                </a:lnTo>
                <a:lnTo>
                  <a:pt x="254" y="2270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12840" y="4182490"/>
            <a:ext cx="132715" cy="335915"/>
          </a:xfrm>
          <a:custGeom>
            <a:avLst/>
            <a:gdLst/>
            <a:ahLst/>
            <a:cxnLst/>
            <a:rect l="l" t="t" r="r" b="b"/>
            <a:pathLst>
              <a:path w="132714" h="335914">
                <a:moveTo>
                  <a:pt x="0" y="8508"/>
                </a:moveTo>
                <a:lnTo>
                  <a:pt x="8255" y="2412"/>
                </a:lnTo>
                <a:lnTo>
                  <a:pt x="9779" y="0"/>
                </a:lnTo>
                <a:lnTo>
                  <a:pt x="16510" y="253"/>
                </a:lnTo>
                <a:lnTo>
                  <a:pt x="20800" y="17031"/>
                </a:lnTo>
                <a:lnTo>
                  <a:pt x="22923" y="35131"/>
                </a:lnTo>
                <a:lnTo>
                  <a:pt x="23903" y="53635"/>
                </a:lnTo>
                <a:lnTo>
                  <a:pt x="24764" y="71627"/>
                </a:lnTo>
                <a:lnTo>
                  <a:pt x="27753" y="119471"/>
                </a:lnTo>
                <a:lnTo>
                  <a:pt x="30765" y="167576"/>
                </a:lnTo>
                <a:lnTo>
                  <a:pt x="35730" y="215395"/>
                </a:lnTo>
                <a:lnTo>
                  <a:pt x="44576" y="262381"/>
                </a:lnTo>
                <a:lnTo>
                  <a:pt x="58658" y="299513"/>
                </a:lnTo>
                <a:lnTo>
                  <a:pt x="95301" y="333148"/>
                </a:lnTo>
                <a:lnTo>
                  <a:pt x="106457" y="335629"/>
                </a:lnTo>
                <a:lnTo>
                  <a:pt x="117280" y="333204"/>
                </a:lnTo>
                <a:lnTo>
                  <a:pt x="127126" y="324611"/>
                </a:lnTo>
                <a:lnTo>
                  <a:pt x="128905" y="321182"/>
                </a:lnTo>
                <a:lnTo>
                  <a:pt x="130429" y="317626"/>
                </a:lnTo>
                <a:lnTo>
                  <a:pt x="132334" y="3139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37276" y="4318127"/>
            <a:ext cx="288925" cy="55244"/>
          </a:xfrm>
          <a:custGeom>
            <a:avLst/>
            <a:gdLst/>
            <a:ahLst/>
            <a:cxnLst/>
            <a:rect l="l" t="t" r="r" b="b"/>
            <a:pathLst>
              <a:path w="288925" h="55245">
                <a:moveTo>
                  <a:pt x="6350" y="43306"/>
                </a:moveTo>
                <a:lnTo>
                  <a:pt x="4318" y="43815"/>
                </a:lnTo>
                <a:lnTo>
                  <a:pt x="2159" y="44831"/>
                </a:lnTo>
                <a:lnTo>
                  <a:pt x="0" y="45720"/>
                </a:lnTo>
                <a:lnTo>
                  <a:pt x="8630" y="52830"/>
                </a:lnTo>
                <a:lnTo>
                  <a:pt x="21605" y="54784"/>
                </a:lnTo>
                <a:lnTo>
                  <a:pt x="36129" y="53953"/>
                </a:lnTo>
                <a:lnTo>
                  <a:pt x="49402" y="52705"/>
                </a:lnTo>
                <a:lnTo>
                  <a:pt x="83391" y="50172"/>
                </a:lnTo>
                <a:lnTo>
                  <a:pt x="151272" y="41489"/>
                </a:lnTo>
                <a:lnTo>
                  <a:pt x="211018" y="27539"/>
                </a:lnTo>
                <a:lnTo>
                  <a:pt x="262913" y="9846"/>
                </a:lnTo>
                <a:lnTo>
                  <a:pt x="28867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27902" y="4404713"/>
            <a:ext cx="386080" cy="151130"/>
          </a:xfrm>
          <a:custGeom>
            <a:avLst/>
            <a:gdLst/>
            <a:ahLst/>
            <a:cxnLst/>
            <a:rect l="l" t="t" r="r" b="b"/>
            <a:pathLst>
              <a:path w="386079" h="151129">
                <a:moveTo>
                  <a:pt x="0" y="18823"/>
                </a:moveTo>
                <a:lnTo>
                  <a:pt x="635" y="10314"/>
                </a:lnTo>
                <a:lnTo>
                  <a:pt x="1270" y="7266"/>
                </a:lnTo>
                <a:lnTo>
                  <a:pt x="4572" y="2440"/>
                </a:lnTo>
                <a:lnTo>
                  <a:pt x="12362" y="13489"/>
                </a:lnTo>
                <a:lnTo>
                  <a:pt x="29972" y="51208"/>
                </a:lnTo>
                <a:lnTo>
                  <a:pt x="43723" y="105126"/>
                </a:lnTo>
                <a:lnTo>
                  <a:pt x="50619" y="143918"/>
                </a:lnTo>
                <a:lnTo>
                  <a:pt x="51562" y="150776"/>
                </a:lnTo>
                <a:lnTo>
                  <a:pt x="55213" y="129450"/>
                </a:lnTo>
                <a:lnTo>
                  <a:pt x="65563" y="86465"/>
                </a:lnTo>
                <a:lnTo>
                  <a:pt x="79815" y="48811"/>
                </a:lnTo>
                <a:lnTo>
                  <a:pt x="101111" y="14918"/>
                </a:lnTo>
                <a:lnTo>
                  <a:pt x="129067" y="0"/>
                </a:lnTo>
                <a:lnTo>
                  <a:pt x="141732" y="3933"/>
                </a:lnTo>
                <a:lnTo>
                  <a:pt x="170338" y="34730"/>
                </a:lnTo>
                <a:lnTo>
                  <a:pt x="187198" y="76735"/>
                </a:lnTo>
                <a:lnTo>
                  <a:pt x="190075" y="84316"/>
                </a:lnTo>
                <a:lnTo>
                  <a:pt x="192404" y="87753"/>
                </a:lnTo>
                <a:lnTo>
                  <a:pt x="195020" y="89808"/>
                </a:lnTo>
                <a:lnTo>
                  <a:pt x="198754" y="93245"/>
                </a:lnTo>
                <a:lnTo>
                  <a:pt x="206666" y="81932"/>
                </a:lnTo>
                <a:lnTo>
                  <a:pt x="214518" y="70560"/>
                </a:lnTo>
                <a:lnTo>
                  <a:pt x="222490" y="59259"/>
                </a:lnTo>
                <a:lnTo>
                  <a:pt x="252269" y="23760"/>
                </a:lnTo>
                <a:lnTo>
                  <a:pt x="280162" y="8790"/>
                </a:lnTo>
                <a:lnTo>
                  <a:pt x="294336" y="11116"/>
                </a:lnTo>
                <a:lnTo>
                  <a:pt x="324357" y="41048"/>
                </a:lnTo>
                <a:lnTo>
                  <a:pt x="343709" y="70750"/>
                </a:lnTo>
                <a:lnTo>
                  <a:pt x="353165" y="85536"/>
                </a:lnTo>
                <a:lnTo>
                  <a:pt x="363347" y="99976"/>
                </a:lnTo>
                <a:lnTo>
                  <a:pt x="368897" y="106328"/>
                </a:lnTo>
                <a:lnTo>
                  <a:pt x="373840" y="110406"/>
                </a:lnTo>
                <a:lnTo>
                  <a:pt x="379188" y="113746"/>
                </a:lnTo>
                <a:lnTo>
                  <a:pt x="385952" y="1178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6405" y="4343146"/>
            <a:ext cx="121920" cy="198120"/>
          </a:xfrm>
          <a:custGeom>
            <a:avLst/>
            <a:gdLst/>
            <a:ahLst/>
            <a:cxnLst/>
            <a:rect l="l" t="t" r="r" b="b"/>
            <a:pathLst>
              <a:path w="121920" h="198120">
                <a:moveTo>
                  <a:pt x="0" y="101472"/>
                </a:moveTo>
                <a:lnTo>
                  <a:pt x="44424" y="121717"/>
                </a:lnTo>
                <a:lnTo>
                  <a:pt x="85090" y="98678"/>
                </a:lnTo>
                <a:lnTo>
                  <a:pt x="116076" y="56745"/>
                </a:lnTo>
                <a:lnTo>
                  <a:pt x="121802" y="27021"/>
                </a:lnTo>
                <a:lnTo>
                  <a:pt x="119649" y="14811"/>
                </a:lnTo>
                <a:lnTo>
                  <a:pt x="113329" y="5006"/>
                </a:lnTo>
                <a:lnTo>
                  <a:pt x="101853" y="0"/>
                </a:lnTo>
                <a:lnTo>
                  <a:pt x="86227" y="2347"/>
                </a:lnTo>
                <a:lnTo>
                  <a:pt x="52704" y="35940"/>
                </a:lnTo>
                <a:lnTo>
                  <a:pt x="34385" y="76453"/>
                </a:lnTo>
                <a:lnTo>
                  <a:pt x="29591" y="120395"/>
                </a:lnTo>
                <a:lnTo>
                  <a:pt x="51575" y="171080"/>
                </a:lnTo>
                <a:lnTo>
                  <a:pt x="87693" y="194357"/>
                </a:lnTo>
                <a:lnTo>
                  <a:pt x="99972" y="196435"/>
                </a:lnTo>
                <a:lnTo>
                  <a:pt x="112775" y="1981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0320" y="4348384"/>
            <a:ext cx="175260" cy="179705"/>
          </a:xfrm>
          <a:custGeom>
            <a:avLst/>
            <a:gdLst/>
            <a:ahLst/>
            <a:cxnLst/>
            <a:rect l="l" t="t" r="r" b="b"/>
            <a:pathLst>
              <a:path w="175259" h="179704">
                <a:moveTo>
                  <a:pt x="95837" y="8477"/>
                </a:moveTo>
                <a:lnTo>
                  <a:pt x="86000" y="2119"/>
                </a:lnTo>
                <a:lnTo>
                  <a:pt x="76295" y="0"/>
                </a:lnTo>
                <a:lnTo>
                  <a:pt x="66137" y="2119"/>
                </a:lnTo>
                <a:lnTo>
                  <a:pt x="25828" y="37830"/>
                </a:lnTo>
                <a:lnTo>
                  <a:pt x="6810" y="74517"/>
                </a:lnTo>
                <a:lnTo>
                  <a:pt x="0" y="107505"/>
                </a:lnTo>
                <a:lnTo>
                  <a:pt x="2291" y="123916"/>
                </a:lnTo>
                <a:lnTo>
                  <a:pt x="11001" y="138017"/>
                </a:lnTo>
                <a:lnTo>
                  <a:pt x="22369" y="145383"/>
                </a:lnTo>
                <a:lnTo>
                  <a:pt x="35464" y="148082"/>
                </a:lnTo>
                <a:lnTo>
                  <a:pt x="49059" y="147018"/>
                </a:lnTo>
                <a:lnTo>
                  <a:pt x="94519" y="118411"/>
                </a:lnTo>
                <a:lnTo>
                  <a:pt x="117681" y="84296"/>
                </a:lnTo>
                <a:lnTo>
                  <a:pt x="119840" y="80359"/>
                </a:lnTo>
                <a:lnTo>
                  <a:pt x="121110" y="78581"/>
                </a:lnTo>
                <a:lnTo>
                  <a:pt x="126662" y="86510"/>
                </a:lnTo>
                <a:lnTo>
                  <a:pt x="129619" y="95250"/>
                </a:lnTo>
                <a:lnTo>
                  <a:pt x="131433" y="104798"/>
                </a:lnTo>
                <a:lnTo>
                  <a:pt x="133556" y="115157"/>
                </a:lnTo>
                <a:lnTo>
                  <a:pt x="146379" y="153537"/>
                </a:lnTo>
                <a:lnTo>
                  <a:pt x="168245" y="177137"/>
                </a:lnTo>
                <a:lnTo>
                  <a:pt x="175085" y="1796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2273" y="4351654"/>
            <a:ext cx="67945" cy="216535"/>
          </a:xfrm>
          <a:custGeom>
            <a:avLst/>
            <a:gdLst/>
            <a:ahLst/>
            <a:cxnLst/>
            <a:rect l="l" t="t" r="r" b="b"/>
            <a:pathLst>
              <a:path w="67945" h="216535">
                <a:moveTo>
                  <a:pt x="57911" y="0"/>
                </a:moveTo>
                <a:lnTo>
                  <a:pt x="48692" y="10189"/>
                </a:lnTo>
                <a:lnTo>
                  <a:pt x="42068" y="20748"/>
                </a:lnTo>
                <a:lnTo>
                  <a:pt x="37873" y="32521"/>
                </a:lnTo>
                <a:lnTo>
                  <a:pt x="35941" y="46355"/>
                </a:lnTo>
                <a:lnTo>
                  <a:pt x="36492" y="66095"/>
                </a:lnTo>
                <a:lnTo>
                  <a:pt x="40163" y="85026"/>
                </a:lnTo>
                <a:lnTo>
                  <a:pt x="45692" y="103576"/>
                </a:lnTo>
                <a:lnTo>
                  <a:pt x="51816" y="122174"/>
                </a:lnTo>
                <a:lnTo>
                  <a:pt x="57062" y="137725"/>
                </a:lnTo>
                <a:lnTo>
                  <a:pt x="62547" y="154193"/>
                </a:lnTo>
                <a:lnTo>
                  <a:pt x="66603" y="170876"/>
                </a:lnTo>
                <a:lnTo>
                  <a:pt x="67564" y="187071"/>
                </a:lnTo>
                <a:lnTo>
                  <a:pt x="64895" y="197417"/>
                </a:lnTo>
                <a:lnTo>
                  <a:pt x="58975" y="206978"/>
                </a:lnTo>
                <a:lnTo>
                  <a:pt x="50365" y="213824"/>
                </a:lnTo>
                <a:lnTo>
                  <a:pt x="39624" y="216027"/>
                </a:lnTo>
                <a:lnTo>
                  <a:pt x="25824" y="211335"/>
                </a:lnTo>
                <a:lnTo>
                  <a:pt x="14858" y="201358"/>
                </a:lnTo>
                <a:lnTo>
                  <a:pt x="6369" y="188809"/>
                </a:lnTo>
                <a:lnTo>
                  <a:pt x="0" y="1764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43851" y="4393691"/>
            <a:ext cx="125730" cy="128270"/>
          </a:xfrm>
          <a:custGeom>
            <a:avLst/>
            <a:gdLst/>
            <a:ahLst/>
            <a:cxnLst/>
            <a:rect l="l" t="t" r="r" b="b"/>
            <a:pathLst>
              <a:path w="125729" h="128270">
                <a:moveTo>
                  <a:pt x="0" y="20700"/>
                </a:moveTo>
                <a:lnTo>
                  <a:pt x="4439" y="39844"/>
                </a:lnTo>
                <a:lnTo>
                  <a:pt x="8080" y="59261"/>
                </a:lnTo>
                <a:lnTo>
                  <a:pt x="12698" y="78226"/>
                </a:lnTo>
                <a:lnTo>
                  <a:pt x="39084" y="118665"/>
                </a:lnTo>
                <a:lnTo>
                  <a:pt x="66675" y="128269"/>
                </a:lnTo>
                <a:lnTo>
                  <a:pt x="81131" y="125954"/>
                </a:lnTo>
                <a:lnTo>
                  <a:pt x="115189" y="97789"/>
                </a:lnTo>
                <a:lnTo>
                  <a:pt x="125654" y="53016"/>
                </a:lnTo>
                <a:lnTo>
                  <a:pt x="124587" y="37464"/>
                </a:lnTo>
                <a:lnTo>
                  <a:pt x="122223" y="26556"/>
                </a:lnTo>
                <a:lnTo>
                  <a:pt x="117776" y="17351"/>
                </a:lnTo>
                <a:lnTo>
                  <a:pt x="111781" y="8836"/>
                </a:lnTo>
                <a:lnTo>
                  <a:pt x="10477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73975" y="4345813"/>
            <a:ext cx="173355" cy="224790"/>
          </a:xfrm>
          <a:custGeom>
            <a:avLst/>
            <a:gdLst/>
            <a:ahLst/>
            <a:cxnLst/>
            <a:rect l="l" t="t" r="r" b="b"/>
            <a:pathLst>
              <a:path w="173354" h="224789">
                <a:moveTo>
                  <a:pt x="0" y="43561"/>
                </a:moveTo>
                <a:lnTo>
                  <a:pt x="11822" y="85834"/>
                </a:lnTo>
                <a:lnTo>
                  <a:pt x="16652" y="144176"/>
                </a:lnTo>
                <a:lnTo>
                  <a:pt x="18542" y="187198"/>
                </a:lnTo>
                <a:lnTo>
                  <a:pt x="18702" y="196548"/>
                </a:lnTo>
                <a:lnTo>
                  <a:pt x="18684" y="205898"/>
                </a:lnTo>
                <a:lnTo>
                  <a:pt x="18595" y="215201"/>
                </a:lnTo>
                <a:lnTo>
                  <a:pt x="18542" y="224409"/>
                </a:lnTo>
                <a:lnTo>
                  <a:pt x="22246" y="208970"/>
                </a:lnTo>
                <a:lnTo>
                  <a:pt x="25415" y="193389"/>
                </a:lnTo>
                <a:lnTo>
                  <a:pt x="28418" y="177760"/>
                </a:lnTo>
                <a:lnTo>
                  <a:pt x="31623" y="162179"/>
                </a:lnTo>
                <a:lnTo>
                  <a:pt x="48958" y="99536"/>
                </a:lnTo>
                <a:lnTo>
                  <a:pt x="75819" y="40512"/>
                </a:lnTo>
                <a:lnTo>
                  <a:pt x="110216" y="4597"/>
                </a:lnTo>
                <a:lnTo>
                  <a:pt x="126746" y="0"/>
                </a:lnTo>
                <a:lnTo>
                  <a:pt x="141507" y="1932"/>
                </a:lnTo>
                <a:lnTo>
                  <a:pt x="153495" y="9366"/>
                </a:lnTo>
                <a:lnTo>
                  <a:pt x="163697" y="19895"/>
                </a:lnTo>
                <a:lnTo>
                  <a:pt x="173100" y="311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35386" y="4349289"/>
            <a:ext cx="180975" cy="219075"/>
          </a:xfrm>
          <a:custGeom>
            <a:avLst/>
            <a:gdLst/>
            <a:ahLst/>
            <a:cxnLst/>
            <a:rect l="l" t="t" r="r" b="b"/>
            <a:pathLst>
              <a:path w="180975" h="219075">
                <a:moveTo>
                  <a:pt x="41915" y="123015"/>
                </a:moveTo>
                <a:lnTo>
                  <a:pt x="83317" y="130000"/>
                </a:lnTo>
                <a:lnTo>
                  <a:pt x="124858" y="109837"/>
                </a:lnTo>
                <a:lnTo>
                  <a:pt x="149598" y="79797"/>
                </a:lnTo>
                <a:lnTo>
                  <a:pt x="154031" y="35097"/>
                </a:lnTo>
                <a:lnTo>
                  <a:pt x="125335" y="3557"/>
                </a:lnTo>
                <a:lnTo>
                  <a:pt x="106304" y="0"/>
                </a:lnTo>
                <a:lnTo>
                  <a:pt x="86608" y="2037"/>
                </a:lnTo>
                <a:lnTo>
                  <a:pt x="45878" y="20583"/>
                </a:lnTo>
                <a:lnTo>
                  <a:pt x="13767" y="58957"/>
                </a:lnTo>
                <a:lnTo>
                  <a:pt x="0" y="106354"/>
                </a:lnTo>
                <a:lnTo>
                  <a:pt x="2180" y="129492"/>
                </a:lnTo>
                <a:lnTo>
                  <a:pt x="23627" y="171148"/>
                </a:lnTo>
                <a:lnTo>
                  <a:pt x="58076" y="198326"/>
                </a:lnTo>
                <a:lnTo>
                  <a:pt x="99192" y="214455"/>
                </a:lnTo>
                <a:lnTo>
                  <a:pt x="130577" y="218694"/>
                </a:lnTo>
                <a:lnTo>
                  <a:pt x="146573" y="217437"/>
                </a:lnTo>
                <a:lnTo>
                  <a:pt x="161295" y="213312"/>
                </a:lnTo>
                <a:lnTo>
                  <a:pt x="168509" y="209464"/>
                </a:lnTo>
                <a:lnTo>
                  <a:pt x="173376" y="204724"/>
                </a:lnTo>
                <a:lnTo>
                  <a:pt x="177030" y="199007"/>
                </a:lnTo>
                <a:lnTo>
                  <a:pt x="180599" y="1922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2706" y="2905379"/>
            <a:ext cx="2234565" cy="91440"/>
          </a:xfrm>
          <a:custGeom>
            <a:avLst/>
            <a:gdLst/>
            <a:ahLst/>
            <a:cxnLst/>
            <a:rect l="l" t="t" r="r" b="b"/>
            <a:pathLst>
              <a:path w="2234565" h="91439">
                <a:moveTo>
                  <a:pt x="32613" y="84962"/>
                </a:moveTo>
                <a:lnTo>
                  <a:pt x="24431" y="81593"/>
                </a:lnTo>
                <a:lnTo>
                  <a:pt x="16306" y="78295"/>
                </a:lnTo>
                <a:lnTo>
                  <a:pt x="8181" y="74997"/>
                </a:lnTo>
                <a:lnTo>
                  <a:pt x="0" y="71628"/>
                </a:lnTo>
                <a:lnTo>
                  <a:pt x="10434" y="71663"/>
                </a:lnTo>
                <a:lnTo>
                  <a:pt x="21069" y="71723"/>
                </a:lnTo>
                <a:lnTo>
                  <a:pt x="31761" y="71735"/>
                </a:lnTo>
                <a:lnTo>
                  <a:pt x="42367" y="71628"/>
                </a:lnTo>
                <a:lnTo>
                  <a:pt x="95553" y="70399"/>
                </a:lnTo>
                <a:lnTo>
                  <a:pt x="148618" y="69111"/>
                </a:lnTo>
                <a:lnTo>
                  <a:pt x="201612" y="67931"/>
                </a:lnTo>
                <a:lnTo>
                  <a:pt x="254584" y="67024"/>
                </a:lnTo>
                <a:lnTo>
                  <a:pt x="307584" y="66557"/>
                </a:lnTo>
                <a:lnTo>
                  <a:pt x="360664" y="66698"/>
                </a:lnTo>
                <a:lnTo>
                  <a:pt x="413871" y="67613"/>
                </a:lnTo>
                <a:lnTo>
                  <a:pt x="467258" y="69469"/>
                </a:lnTo>
                <a:lnTo>
                  <a:pt x="518589" y="72026"/>
                </a:lnTo>
                <a:lnTo>
                  <a:pt x="569495" y="74953"/>
                </a:lnTo>
                <a:lnTo>
                  <a:pt x="620055" y="78078"/>
                </a:lnTo>
                <a:lnTo>
                  <a:pt x="670346" y="81231"/>
                </a:lnTo>
                <a:lnTo>
                  <a:pt x="720447" y="84239"/>
                </a:lnTo>
                <a:lnTo>
                  <a:pt x="770436" y="86931"/>
                </a:lnTo>
                <a:lnTo>
                  <a:pt x="820392" y="89137"/>
                </a:lnTo>
                <a:lnTo>
                  <a:pt x="870391" y="90684"/>
                </a:lnTo>
                <a:lnTo>
                  <a:pt x="920514" y="91402"/>
                </a:lnTo>
                <a:lnTo>
                  <a:pt x="970838" y="91119"/>
                </a:lnTo>
                <a:lnTo>
                  <a:pt x="1021440" y="89663"/>
                </a:lnTo>
                <a:lnTo>
                  <a:pt x="1072401" y="86864"/>
                </a:lnTo>
                <a:lnTo>
                  <a:pt x="1123797" y="82550"/>
                </a:lnTo>
                <a:lnTo>
                  <a:pt x="1177119" y="78084"/>
                </a:lnTo>
                <a:lnTo>
                  <a:pt x="1230503" y="75235"/>
                </a:lnTo>
                <a:lnTo>
                  <a:pt x="1283934" y="73336"/>
                </a:lnTo>
                <a:lnTo>
                  <a:pt x="1337396" y="71716"/>
                </a:lnTo>
                <a:lnTo>
                  <a:pt x="1390873" y="69707"/>
                </a:lnTo>
                <a:lnTo>
                  <a:pt x="1444350" y="66641"/>
                </a:lnTo>
                <a:lnTo>
                  <a:pt x="1497812" y="61849"/>
                </a:lnTo>
                <a:lnTo>
                  <a:pt x="1550805" y="56539"/>
                </a:lnTo>
                <a:lnTo>
                  <a:pt x="1603546" y="52141"/>
                </a:lnTo>
                <a:lnTo>
                  <a:pt x="1656129" y="48516"/>
                </a:lnTo>
                <a:lnTo>
                  <a:pt x="1708648" y="45529"/>
                </a:lnTo>
                <a:lnTo>
                  <a:pt x="1761197" y="43042"/>
                </a:lnTo>
                <a:lnTo>
                  <a:pt x="1813869" y="40917"/>
                </a:lnTo>
                <a:lnTo>
                  <a:pt x="1866759" y="39019"/>
                </a:lnTo>
                <a:lnTo>
                  <a:pt x="1919960" y="37211"/>
                </a:lnTo>
                <a:lnTo>
                  <a:pt x="1970121" y="34170"/>
                </a:lnTo>
                <a:lnTo>
                  <a:pt x="2020449" y="28987"/>
                </a:lnTo>
                <a:lnTo>
                  <a:pt x="2070729" y="22709"/>
                </a:lnTo>
                <a:lnTo>
                  <a:pt x="2120747" y="16383"/>
                </a:lnTo>
                <a:lnTo>
                  <a:pt x="2178786" y="5572"/>
                </a:lnTo>
                <a:lnTo>
                  <a:pt x="2207579" y="898"/>
                </a:lnTo>
                <a:lnTo>
                  <a:pt x="2234539" y="0"/>
                </a:lnTo>
                <a:lnTo>
                  <a:pt x="2231745" y="1778"/>
                </a:lnTo>
                <a:lnTo>
                  <a:pt x="2228697" y="3683"/>
                </a:lnTo>
                <a:lnTo>
                  <a:pt x="2226284" y="5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42102" y="2882519"/>
            <a:ext cx="1837055" cy="19050"/>
          </a:xfrm>
          <a:custGeom>
            <a:avLst/>
            <a:gdLst/>
            <a:ahLst/>
            <a:cxnLst/>
            <a:rect l="l" t="t" r="r" b="b"/>
            <a:pathLst>
              <a:path w="1837054" h="19050">
                <a:moveTo>
                  <a:pt x="0" y="0"/>
                </a:moveTo>
                <a:lnTo>
                  <a:pt x="8465" y="2147"/>
                </a:lnTo>
                <a:lnTo>
                  <a:pt x="13620" y="3365"/>
                </a:lnTo>
                <a:lnTo>
                  <a:pt x="18823" y="4107"/>
                </a:lnTo>
                <a:lnTo>
                  <a:pt x="27432" y="4825"/>
                </a:lnTo>
                <a:lnTo>
                  <a:pt x="52179" y="7012"/>
                </a:lnTo>
                <a:lnTo>
                  <a:pt x="76914" y="7937"/>
                </a:lnTo>
                <a:lnTo>
                  <a:pt x="101673" y="8004"/>
                </a:lnTo>
                <a:lnTo>
                  <a:pt x="126492" y="7619"/>
                </a:lnTo>
                <a:lnTo>
                  <a:pt x="175973" y="6767"/>
                </a:lnTo>
                <a:lnTo>
                  <a:pt x="225435" y="6024"/>
                </a:lnTo>
                <a:lnTo>
                  <a:pt x="274881" y="5374"/>
                </a:lnTo>
                <a:lnTo>
                  <a:pt x="324317" y="4795"/>
                </a:lnTo>
                <a:lnTo>
                  <a:pt x="373745" y="4270"/>
                </a:lnTo>
                <a:lnTo>
                  <a:pt x="423169" y="3779"/>
                </a:lnTo>
                <a:lnTo>
                  <a:pt x="472593" y="3303"/>
                </a:lnTo>
                <a:lnTo>
                  <a:pt x="522020" y="2824"/>
                </a:lnTo>
                <a:lnTo>
                  <a:pt x="571456" y="2322"/>
                </a:lnTo>
                <a:lnTo>
                  <a:pt x="620902" y="1777"/>
                </a:lnTo>
                <a:lnTo>
                  <a:pt x="669302" y="1498"/>
                </a:lnTo>
                <a:lnTo>
                  <a:pt x="717563" y="1522"/>
                </a:lnTo>
                <a:lnTo>
                  <a:pt x="765726" y="1851"/>
                </a:lnTo>
                <a:lnTo>
                  <a:pt x="813831" y="2492"/>
                </a:lnTo>
                <a:lnTo>
                  <a:pt x="861918" y="3448"/>
                </a:lnTo>
                <a:lnTo>
                  <a:pt x="910028" y="4724"/>
                </a:lnTo>
                <a:lnTo>
                  <a:pt x="958200" y="6325"/>
                </a:lnTo>
                <a:lnTo>
                  <a:pt x="1006475" y="8254"/>
                </a:lnTo>
                <a:lnTo>
                  <a:pt x="1054191" y="9065"/>
                </a:lnTo>
                <a:lnTo>
                  <a:pt x="1101713" y="7924"/>
                </a:lnTo>
                <a:lnTo>
                  <a:pt x="1149123" y="5682"/>
                </a:lnTo>
                <a:lnTo>
                  <a:pt x="1196506" y="3186"/>
                </a:lnTo>
                <a:lnTo>
                  <a:pt x="1243948" y="1286"/>
                </a:lnTo>
                <a:lnTo>
                  <a:pt x="1291531" y="830"/>
                </a:lnTo>
                <a:lnTo>
                  <a:pt x="1339342" y="2666"/>
                </a:lnTo>
                <a:lnTo>
                  <a:pt x="1388173" y="6261"/>
                </a:lnTo>
                <a:lnTo>
                  <a:pt x="1436624" y="10211"/>
                </a:lnTo>
                <a:lnTo>
                  <a:pt x="1484883" y="13985"/>
                </a:lnTo>
                <a:lnTo>
                  <a:pt x="1533143" y="17050"/>
                </a:lnTo>
                <a:lnTo>
                  <a:pt x="1581594" y="18874"/>
                </a:lnTo>
                <a:lnTo>
                  <a:pt x="1630426" y="18922"/>
                </a:lnTo>
                <a:lnTo>
                  <a:pt x="1676971" y="18663"/>
                </a:lnTo>
                <a:lnTo>
                  <a:pt x="1723707" y="18367"/>
                </a:lnTo>
                <a:lnTo>
                  <a:pt x="1770443" y="17333"/>
                </a:lnTo>
                <a:lnTo>
                  <a:pt x="1816989" y="14858"/>
                </a:lnTo>
                <a:lnTo>
                  <a:pt x="1830324" y="12445"/>
                </a:lnTo>
                <a:lnTo>
                  <a:pt x="1837054" y="118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61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767454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Distance</a:t>
            </a:r>
            <a:r>
              <a:rPr sz="4000" spc="-90" dirty="0">
                <a:latin typeface="Modern No. 20"/>
                <a:cs typeface="Modern No. 20"/>
              </a:rPr>
              <a:t> </a:t>
            </a:r>
            <a:r>
              <a:rPr sz="4000" spc="-10" dirty="0">
                <a:latin typeface="Modern No. 20"/>
                <a:cs typeface="Modern No. 20"/>
              </a:rPr>
              <a:t>measures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9965" y="2388742"/>
            <a:ext cx="289560" cy="445770"/>
          </a:xfrm>
          <a:custGeom>
            <a:avLst/>
            <a:gdLst/>
            <a:ahLst/>
            <a:cxnLst/>
            <a:rect l="l" t="t" r="r" b="b"/>
            <a:pathLst>
              <a:path w="289559" h="445769">
                <a:moveTo>
                  <a:pt x="173240" y="381635"/>
                </a:moveTo>
                <a:lnTo>
                  <a:pt x="174840" y="370677"/>
                </a:lnTo>
                <a:lnTo>
                  <a:pt x="175526" y="360838"/>
                </a:lnTo>
                <a:lnTo>
                  <a:pt x="175298" y="350952"/>
                </a:lnTo>
                <a:lnTo>
                  <a:pt x="167906" y="310499"/>
                </a:lnTo>
                <a:lnTo>
                  <a:pt x="147847" y="265604"/>
                </a:lnTo>
                <a:lnTo>
                  <a:pt x="124682" y="234854"/>
                </a:lnTo>
                <a:lnTo>
                  <a:pt x="86791" y="200945"/>
                </a:lnTo>
                <a:lnTo>
                  <a:pt x="35814" y="204348"/>
                </a:lnTo>
                <a:lnTo>
                  <a:pt x="11277" y="246175"/>
                </a:lnTo>
                <a:lnTo>
                  <a:pt x="0" y="306568"/>
                </a:lnTo>
                <a:lnTo>
                  <a:pt x="1562" y="345963"/>
                </a:lnTo>
                <a:lnTo>
                  <a:pt x="10782" y="384049"/>
                </a:lnTo>
                <a:lnTo>
                  <a:pt x="28460" y="419100"/>
                </a:lnTo>
                <a:lnTo>
                  <a:pt x="61950" y="445008"/>
                </a:lnTo>
                <a:lnTo>
                  <a:pt x="81995" y="445317"/>
                </a:lnTo>
                <a:lnTo>
                  <a:pt x="102527" y="435483"/>
                </a:lnTo>
                <a:lnTo>
                  <a:pt x="143522" y="378634"/>
                </a:lnTo>
                <a:lnTo>
                  <a:pt x="163487" y="310261"/>
                </a:lnTo>
                <a:lnTo>
                  <a:pt x="170553" y="258671"/>
                </a:lnTo>
                <a:lnTo>
                  <a:pt x="173494" y="206307"/>
                </a:lnTo>
                <a:lnTo>
                  <a:pt x="173450" y="153615"/>
                </a:lnTo>
                <a:lnTo>
                  <a:pt x="171563" y="101038"/>
                </a:lnTo>
                <a:lnTo>
                  <a:pt x="168973" y="49022"/>
                </a:lnTo>
                <a:lnTo>
                  <a:pt x="168563" y="36754"/>
                </a:lnTo>
                <a:lnTo>
                  <a:pt x="168211" y="24511"/>
                </a:lnTo>
                <a:lnTo>
                  <a:pt x="167859" y="12267"/>
                </a:lnTo>
                <a:lnTo>
                  <a:pt x="167449" y="0"/>
                </a:lnTo>
                <a:lnTo>
                  <a:pt x="173936" y="24471"/>
                </a:lnTo>
                <a:lnTo>
                  <a:pt x="178879" y="49371"/>
                </a:lnTo>
                <a:lnTo>
                  <a:pt x="183137" y="74509"/>
                </a:lnTo>
                <a:lnTo>
                  <a:pt x="187566" y="99695"/>
                </a:lnTo>
                <a:lnTo>
                  <a:pt x="198004" y="152696"/>
                </a:lnTo>
                <a:lnTo>
                  <a:pt x="209805" y="205490"/>
                </a:lnTo>
                <a:lnTo>
                  <a:pt x="223418" y="257825"/>
                </a:lnTo>
                <a:lnTo>
                  <a:pt x="239291" y="309451"/>
                </a:lnTo>
                <a:lnTo>
                  <a:pt x="257874" y="360118"/>
                </a:lnTo>
                <a:lnTo>
                  <a:pt x="279615" y="409575"/>
                </a:lnTo>
                <a:lnTo>
                  <a:pt x="285978" y="420131"/>
                </a:lnTo>
                <a:lnTo>
                  <a:pt x="287716" y="423916"/>
                </a:lnTo>
                <a:lnTo>
                  <a:pt x="289369" y="4315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8524" y="2342943"/>
            <a:ext cx="136525" cy="137795"/>
          </a:xfrm>
          <a:custGeom>
            <a:avLst/>
            <a:gdLst/>
            <a:ahLst/>
            <a:cxnLst/>
            <a:rect l="l" t="t" r="r" b="b"/>
            <a:pathLst>
              <a:path w="136525" h="137794">
                <a:moveTo>
                  <a:pt x="8839" y="9858"/>
                </a:moveTo>
                <a:lnTo>
                  <a:pt x="6096" y="10112"/>
                </a:lnTo>
                <a:lnTo>
                  <a:pt x="3048" y="10112"/>
                </a:lnTo>
                <a:lnTo>
                  <a:pt x="0" y="10366"/>
                </a:lnTo>
                <a:lnTo>
                  <a:pt x="42305" y="0"/>
                </a:lnTo>
                <a:lnTo>
                  <a:pt x="55892" y="714"/>
                </a:lnTo>
                <a:lnTo>
                  <a:pt x="94259" y="18732"/>
                </a:lnTo>
                <a:lnTo>
                  <a:pt x="94811" y="27128"/>
                </a:lnTo>
                <a:lnTo>
                  <a:pt x="92964" y="36274"/>
                </a:lnTo>
                <a:lnTo>
                  <a:pt x="87334" y="50579"/>
                </a:lnTo>
                <a:lnTo>
                  <a:pt x="80162" y="64325"/>
                </a:lnTo>
                <a:lnTo>
                  <a:pt x="72304" y="77761"/>
                </a:lnTo>
                <a:lnTo>
                  <a:pt x="64617" y="91138"/>
                </a:lnTo>
                <a:lnTo>
                  <a:pt x="61012" y="97841"/>
                </a:lnTo>
                <a:lnTo>
                  <a:pt x="56578" y="106664"/>
                </a:lnTo>
                <a:lnTo>
                  <a:pt x="53344" y="115820"/>
                </a:lnTo>
                <a:lnTo>
                  <a:pt x="53340" y="123523"/>
                </a:lnTo>
                <a:lnTo>
                  <a:pt x="57740" y="130135"/>
                </a:lnTo>
                <a:lnTo>
                  <a:pt x="64312" y="134032"/>
                </a:lnTo>
                <a:lnTo>
                  <a:pt x="72028" y="135882"/>
                </a:lnTo>
                <a:lnTo>
                  <a:pt x="79857" y="136350"/>
                </a:lnTo>
                <a:lnTo>
                  <a:pt x="90635" y="135838"/>
                </a:lnTo>
                <a:lnTo>
                  <a:pt x="101155" y="134826"/>
                </a:lnTo>
                <a:lnTo>
                  <a:pt x="111618" y="134100"/>
                </a:lnTo>
                <a:lnTo>
                  <a:pt x="122224" y="134445"/>
                </a:lnTo>
                <a:lnTo>
                  <a:pt x="128930" y="135715"/>
                </a:lnTo>
                <a:lnTo>
                  <a:pt x="131368" y="135969"/>
                </a:lnTo>
                <a:lnTo>
                  <a:pt x="136245" y="1372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864" y="2891027"/>
            <a:ext cx="8255" cy="73660"/>
          </a:xfrm>
          <a:custGeom>
            <a:avLst/>
            <a:gdLst/>
            <a:ahLst/>
            <a:cxnLst/>
            <a:rect l="l" t="t" r="r" b="b"/>
            <a:pathLst>
              <a:path w="8255" h="73660">
                <a:moveTo>
                  <a:pt x="0" y="6350"/>
                </a:moveTo>
                <a:lnTo>
                  <a:pt x="609" y="4318"/>
                </a:lnTo>
                <a:lnTo>
                  <a:pt x="914" y="2159"/>
                </a:lnTo>
                <a:lnTo>
                  <a:pt x="1524" y="0"/>
                </a:lnTo>
                <a:lnTo>
                  <a:pt x="7058" y="37911"/>
                </a:lnTo>
                <a:lnTo>
                  <a:pt x="7343" y="55616"/>
                </a:lnTo>
                <a:lnTo>
                  <a:pt x="7315" y="64897"/>
                </a:lnTo>
                <a:lnTo>
                  <a:pt x="7620" y="67691"/>
                </a:lnTo>
                <a:lnTo>
                  <a:pt x="7924" y="70104"/>
                </a:lnTo>
                <a:lnTo>
                  <a:pt x="8229" y="731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1676" y="2773896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1828" y="15912"/>
                </a:moveTo>
                <a:lnTo>
                  <a:pt x="1843" y="9798"/>
                </a:lnTo>
                <a:lnTo>
                  <a:pt x="1943" y="2434"/>
                </a:lnTo>
                <a:lnTo>
                  <a:pt x="1528" y="0"/>
                </a:lnTo>
                <a:lnTo>
                  <a:pt x="0" y="86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4064" y="2818510"/>
            <a:ext cx="152400" cy="177800"/>
          </a:xfrm>
          <a:custGeom>
            <a:avLst/>
            <a:gdLst/>
            <a:ahLst/>
            <a:cxnLst/>
            <a:rect l="l" t="t" r="r" b="b"/>
            <a:pathLst>
              <a:path w="152400" h="177800">
                <a:moveTo>
                  <a:pt x="7281" y="0"/>
                </a:moveTo>
                <a:lnTo>
                  <a:pt x="2095" y="3432"/>
                </a:lnTo>
                <a:lnTo>
                  <a:pt x="1909" y="7842"/>
                </a:lnTo>
                <a:lnTo>
                  <a:pt x="3724" y="13823"/>
                </a:lnTo>
                <a:lnTo>
                  <a:pt x="4538" y="21971"/>
                </a:lnTo>
                <a:lnTo>
                  <a:pt x="4071" y="33283"/>
                </a:lnTo>
                <a:lnTo>
                  <a:pt x="3548" y="44846"/>
                </a:lnTo>
                <a:lnTo>
                  <a:pt x="2909" y="56528"/>
                </a:lnTo>
                <a:lnTo>
                  <a:pt x="2100" y="68199"/>
                </a:lnTo>
                <a:lnTo>
                  <a:pt x="1133" y="84585"/>
                </a:lnTo>
                <a:lnTo>
                  <a:pt x="309" y="100044"/>
                </a:lnTo>
                <a:lnTo>
                  <a:pt x="0" y="115454"/>
                </a:lnTo>
                <a:lnTo>
                  <a:pt x="576" y="131699"/>
                </a:lnTo>
                <a:lnTo>
                  <a:pt x="8501" y="171830"/>
                </a:lnTo>
                <a:lnTo>
                  <a:pt x="11549" y="177418"/>
                </a:lnTo>
                <a:lnTo>
                  <a:pt x="8472" y="169672"/>
                </a:lnTo>
                <a:lnTo>
                  <a:pt x="7053" y="162115"/>
                </a:lnTo>
                <a:lnTo>
                  <a:pt x="6662" y="154273"/>
                </a:lnTo>
                <a:lnTo>
                  <a:pt x="6672" y="145668"/>
                </a:lnTo>
                <a:lnTo>
                  <a:pt x="7215" y="131548"/>
                </a:lnTo>
                <a:lnTo>
                  <a:pt x="16730" y="92328"/>
                </a:lnTo>
                <a:lnTo>
                  <a:pt x="42362" y="43947"/>
                </a:lnTo>
                <a:lnTo>
                  <a:pt x="66632" y="31746"/>
                </a:lnTo>
                <a:lnTo>
                  <a:pt x="75252" y="31876"/>
                </a:lnTo>
                <a:lnTo>
                  <a:pt x="105840" y="56695"/>
                </a:lnTo>
                <a:lnTo>
                  <a:pt x="108545" y="72592"/>
                </a:lnTo>
                <a:lnTo>
                  <a:pt x="106129" y="79819"/>
                </a:lnTo>
                <a:lnTo>
                  <a:pt x="101317" y="85903"/>
                </a:lnTo>
                <a:lnTo>
                  <a:pt x="94454" y="91059"/>
                </a:lnTo>
                <a:lnTo>
                  <a:pt x="85310" y="96012"/>
                </a:lnTo>
                <a:lnTo>
                  <a:pt x="81957" y="95123"/>
                </a:lnTo>
                <a:lnTo>
                  <a:pt x="74642" y="102362"/>
                </a:lnTo>
                <a:lnTo>
                  <a:pt x="105209" y="138451"/>
                </a:lnTo>
                <a:lnTo>
                  <a:pt x="131970" y="158114"/>
                </a:lnTo>
                <a:lnTo>
                  <a:pt x="140733" y="163702"/>
                </a:lnTo>
                <a:lnTo>
                  <a:pt x="145686" y="165480"/>
                </a:lnTo>
                <a:lnTo>
                  <a:pt x="152036" y="1722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0860" y="2336863"/>
            <a:ext cx="149860" cy="473075"/>
          </a:xfrm>
          <a:custGeom>
            <a:avLst/>
            <a:gdLst/>
            <a:ahLst/>
            <a:cxnLst/>
            <a:rect l="l" t="t" r="r" b="b"/>
            <a:pathLst>
              <a:path w="149859" h="473075">
                <a:moveTo>
                  <a:pt x="149494" y="6794"/>
                </a:moveTo>
                <a:lnTo>
                  <a:pt x="137747" y="2182"/>
                </a:lnTo>
                <a:lnTo>
                  <a:pt x="128666" y="0"/>
                </a:lnTo>
                <a:lnTo>
                  <a:pt x="119491" y="1722"/>
                </a:lnTo>
                <a:lnTo>
                  <a:pt x="80978" y="36544"/>
                </a:lnTo>
                <a:lnTo>
                  <a:pt x="59832" y="68643"/>
                </a:lnTo>
                <a:lnTo>
                  <a:pt x="29829" y="125888"/>
                </a:lnTo>
                <a:lnTo>
                  <a:pt x="9921" y="187515"/>
                </a:lnTo>
                <a:lnTo>
                  <a:pt x="0" y="255539"/>
                </a:lnTo>
                <a:lnTo>
                  <a:pt x="224" y="289760"/>
                </a:lnTo>
                <a:lnTo>
                  <a:pt x="10364" y="350760"/>
                </a:lnTo>
                <a:lnTo>
                  <a:pt x="32315" y="399674"/>
                </a:lnTo>
                <a:lnTo>
                  <a:pt x="59082" y="437485"/>
                </a:lnTo>
                <a:lnTo>
                  <a:pt x="104409" y="468185"/>
                </a:lnTo>
                <a:lnTo>
                  <a:pt x="126412" y="472455"/>
                </a:lnTo>
                <a:lnTo>
                  <a:pt x="136449" y="472060"/>
                </a:lnTo>
                <a:lnTo>
                  <a:pt x="148224" y="4703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0984" y="2523744"/>
            <a:ext cx="152400" cy="192405"/>
          </a:xfrm>
          <a:custGeom>
            <a:avLst/>
            <a:gdLst/>
            <a:ahLst/>
            <a:cxnLst/>
            <a:rect l="l" t="t" r="r" b="b"/>
            <a:pathLst>
              <a:path w="152400" h="192405">
                <a:moveTo>
                  <a:pt x="5006" y="0"/>
                </a:moveTo>
                <a:lnTo>
                  <a:pt x="0" y="2702"/>
                </a:lnTo>
                <a:lnTo>
                  <a:pt x="3720" y="8762"/>
                </a:lnTo>
                <a:lnTo>
                  <a:pt x="11418" y="16537"/>
                </a:lnTo>
                <a:lnTo>
                  <a:pt x="18341" y="24383"/>
                </a:lnTo>
                <a:lnTo>
                  <a:pt x="41328" y="54863"/>
                </a:lnTo>
                <a:lnTo>
                  <a:pt x="65077" y="85343"/>
                </a:lnTo>
                <a:lnTo>
                  <a:pt x="89493" y="115220"/>
                </a:lnTo>
                <a:lnTo>
                  <a:pt x="115623" y="144144"/>
                </a:lnTo>
                <a:lnTo>
                  <a:pt x="131498" y="159940"/>
                </a:lnTo>
                <a:lnTo>
                  <a:pt x="138947" y="167987"/>
                </a:lnTo>
                <a:lnTo>
                  <a:pt x="145468" y="176783"/>
                </a:lnTo>
                <a:lnTo>
                  <a:pt x="150421" y="184403"/>
                </a:lnTo>
                <a:lnTo>
                  <a:pt x="152199" y="185927"/>
                </a:lnTo>
                <a:lnTo>
                  <a:pt x="151310" y="1920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326" y="2528951"/>
            <a:ext cx="144145" cy="215900"/>
          </a:xfrm>
          <a:custGeom>
            <a:avLst/>
            <a:gdLst/>
            <a:ahLst/>
            <a:cxnLst/>
            <a:rect l="l" t="t" r="r" b="b"/>
            <a:pathLst>
              <a:path w="144144" h="215900">
                <a:moveTo>
                  <a:pt x="143891" y="8254"/>
                </a:moveTo>
                <a:lnTo>
                  <a:pt x="143637" y="5461"/>
                </a:lnTo>
                <a:lnTo>
                  <a:pt x="143256" y="2666"/>
                </a:lnTo>
                <a:lnTo>
                  <a:pt x="143001" y="0"/>
                </a:lnTo>
                <a:lnTo>
                  <a:pt x="108585" y="30099"/>
                </a:lnTo>
                <a:lnTo>
                  <a:pt x="85994" y="64944"/>
                </a:lnTo>
                <a:lnTo>
                  <a:pt x="65024" y="100837"/>
                </a:lnTo>
                <a:lnTo>
                  <a:pt x="54794" y="118252"/>
                </a:lnTo>
                <a:lnTo>
                  <a:pt x="34145" y="153130"/>
                </a:lnTo>
                <a:lnTo>
                  <a:pt x="9112" y="203454"/>
                </a:lnTo>
                <a:lnTo>
                  <a:pt x="2663" y="215515"/>
                </a:lnTo>
                <a:lnTo>
                  <a:pt x="0" y="213360"/>
                </a:lnTo>
                <a:lnTo>
                  <a:pt x="1905" y="210312"/>
                </a:lnTo>
                <a:lnTo>
                  <a:pt x="3429" y="207518"/>
                </a:lnTo>
                <a:lnTo>
                  <a:pt x="5206" y="2048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1607" y="2376170"/>
            <a:ext cx="204470" cy="113664"/>
          </a:xfrm>
          <a:custGeom>
            <a:avLst/>
            <a:gdLst/>
            <a:ahLst/>
            <a:cxnLst/>
            <a:rect l="l" t="t" r="r" b="b"/>
            <a:pathLst>
              <a:path w="204469" h="113664">
                <a:moveTo>
                  <a:pt x="13081" y="113156"/>
                </a:moveTo>
                <a:lnTo>
                  <a:pt x="6731" y="111251"/>
                </a:lnTo>
                <a:lnTo>
                  <a:pt x="4191" y="110997"/>
                </a:lnTo>
                <a:lnTo>
                  <a:pt x="0" y="109727"/>
                </a:lnTo>
                <a:lnTo>
                  <a:pt x="52714" y="98960"/>
                </a:lnTo>
                <a:lnTo>
                  <a:pt x="96533" y="97206"/>
                </a:lnTo>
                <a:lnTo>
                  <a:pt x="118491" y="97281"/>
                </a:lnTo>
                <a:lnTo>
                  <a:pt x="132206" y="97541"/>
                </a:lnTo>
                <a:lnTo>
                  <a:pt x="145922" y="97932"/>
                </a:lnTo>
                <a:lnTo>
                  <a:pt x="159638" y="98442"/>
                </a:lnTo>
                <a:lnTo>
                  <a:pt x="173355" y="99059"/>
                </a:lnTo>
                <a:lnTo>
                  <a:pt x="181109" y="99216"/>
                </a:lnTo>
                <a:lnTo>
                  <a:pt x="188817" y="99171"/>
                </a:lnTo>
                <a:lnTo>
                  <a:pt x="196572" y="99006"/>
                </a:lnTo>
                <a:lnTo>
                  <a:pt x="204469" y="98805"/>
                </a:lnTo>
                <a:lnTo>
                  <a:pt x="201894" y="91340"/>
                </a:lnTo>
                <a:lnTo>
                  <a:pt x="198723" y="84613"/>
                </a:lnTo>
                <a:lnTo>
                  <a:pt x="194933" y="78124"/>
                </a:lnTo>
                <a:lnTo>
                  <a:pt x="190500" y="71374"/>
                </a:lnTo>
                <a:lnTo>
                  <a:pt x="183937" y="61342"/>
                </a:lnTo>
                <a:lnTo>
                  <a:pt x="177530" y="51419"/>
                </a:lnTo>
                <a:lnTo>
                  <a:pt x="171194" y="41566"/>
                </a:lnTo>
                <a:lnTo>
                  <a:pt x="164845" y="31750"/>
                </a:lnTo>
                <a:lnTo>
                  <a:pt x="157872" y="21716"/>
                </a:lnTo>
                <a:lnTo>
                  <a:pt x="149542" y="10159"/>
                </a:lnTo>
                <a:lnTo>
                  <a:pt x="144450" y="1460"/>
                </a:lnTo>
                <a:lnTo>
                  <a:pt x="147193" y="0"/>
                </a:lnTo>
                <a:lnTo>
                  <a:pt x="149606" y="2539"/>
                </a:lnTo>
                <a:lnTo>
                  <a:pt x="151765" y="5587"/>
                </a:lnTo>
                <a:lnTo>
                  <a:pt x="154178" y="82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8511" y="2640838"/>
            <a:ext cx="135890" cy="218440"/>
          </a:xfrm>
          <a:custGeom>
            <a:avLst/>
            <a:gdLst/>
            <a:ahLst/>
            <a:cxnLst/>
            <a:rect l="l" t="t" r="r" b="b"/>
            <a:pathLst>
              <a:path w="135889" h="218439">
                <a:moveTo>
                  <a:pt x="9193" y="6985"/>
                </a:moveTo>
                <a:lnTo>
                  <a:pt x="8939" y="4572"/>
                </a:lnTo>
                <a:lnTo>
                  <a:pt x="8558" y="2032"/>
                </a:lnTo>
                <a:lnTo>
                  <a:pt x="8304" y="0"/>
                </a:lnTo>
                <a:lnTo>
                  <a:pt x="3710" y="8907"/>
                </a:lnTo>
                <a:lnTo>
                  <a:pt x="1081" y="17541"/>
                </a:lnTo>
                <a:lnTo>
                  <a:pt x="0" y="26771"/>
                </a:lnTo>
                <a:lnTo>
                  <a:pt x="49" y="37464"/>
                </a:lnTo>
                <a:lnTo>
                  <a:pt x="730" y="50881"/>
                </a:lnTo>
                <a:lnTo>
                  <a:pt x="1398" y="64309"/>
                </a:lnTo>
                <a:lnTo>
                  <a:pt x="1996" y="77809"/>
                </a:lnTo>
                <a:lnTo>
                  <a:pt x="2462" y="91439"/>
                </a:lnTo>
                <a:lnTo>
                  <a:pt x="2694" y="106705"/>
                </a:lnTo>
                <a:lnTo>
                  <a:pt x="2605" y="122031"/>
                </a:lnTo>
                <a:lnTo>
                  <a:pt x="2444" y="137427"/>
                </a:lnTo>
                <a:lnTo>
                  <a:pt x="2462" y="152908"/>
                </a:lnTo>
                <a:lnTo>
                  <a:pt x="2462" y="195961"/>
                </a:lnTo>
                <a:lnTo>
                  <a:pt x="2268" y="186493"/>
                </a:lnTo>
                <a:lnTo>
                  <a:pt x="7383" y="142720"/>
                </a:lnTo>
                <a:lnTo>
                  <a:pt x="25957" y="102108"/>
                </a:lnTo>
                <a:lnTo>
                  <a:pt x="57943" y="66960"/>
                </a:lnTo>
                <a:lnTo>
                  <a:pt x="79656" y="57765"/>
                </a:lnTo>
                <a:lnTo>
                  <a:pt x="86869" y="57912"/>
                </a:lnTo>
                <a:lnTo>
                  <a:pt x="108874" y="92858"/>
                </a:lnTo>
                <a:lnTo>
                  <a:pt x="107110" y="102615"/>
                </a:lnTo>
                <a:lnTo>
                  <a:pt x="76801" y="131250"/>
                </a:lnTo>
                <a:lnTo>
                  <a:pt x="53389" y="135000"/>
                </a:lnTo>
                <a:lnTo>
                  <a:pt x="50976" y="135000"/>
                </a:lnTo>
                <a:lnTo>
                  <a:pt x="48563" y="135000"/>
                </a:lnTo>
                <a:lnTo>
                  <a:pt x="51863" y="141862"/>
                </a:lnTo>
                <a:lnTo>
                  <a:pt x="81885" y="168020"/>
                </a:lnTo>
                <a:lnTo>
                  <a:pt x="106719" y="181796"/>
                </a:lnTo>
                <a:lnTo>
                  <a:pt x="115349" y="187071"/>
                </a:lnTo>
                <a:lnTo>
                  <a:pt x="122717" y="193678"/>
                </a:lnTo>
                <a:lnTo>
                  <a:pt x="128954" y="202691"/>
                </a:lnTo>
                <a:lnTo>
                  <a:pt x="133526" y="210565"/>
                </a:lnTo>
                <a:lnTo>
                  <a:pt x="135431" y="212089"/>
                </a:lnTo>
                <a:lnTo>
                  <a:pt x="134796" y="2179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6363" y="2734310"/>
            <a:ext cx="28575" cy="156210"/>
          </a:xfrm>
          <a:custGeom>
            <a:avLst/>
            <a:gdLst/>
            <a:ahLst/>
            <a:cxnLst/>
            <a:rect l="l" t="t" r="r" b="b"/>
            <a:pathLst>
              <a:path w="28575" h="156210">
                <a:moveTo>
                  <a:pt x="28041" y="0"/>
                </a:moveTo>
                <a:lnTo>
                  <a:pt x="23675" y="12344"/>
                </a:lnTo>
                <a:lnTo>
                  <a:pt x="20357" y="24463"/>
                </a:lnTo>
                <a:lnTo>
                  <a:pt x="17611" y="36701"/>
                </a:lnTo>
                <a:lnTo>
                  <a:pt x="14960" y="49402"/>
                </a:lnTo>
                <a:lnTo>
                  <a:pt x="10735" y="68964"/>
                </a:lnTo>
                <a:lnTo>
                  <a:pt x="6879" y="88360"/>
                </a:lnTo>
                <a:lnTo>
                  <a:pt x="3476" y="107803"/>
                </a:lnTo>
                <a:lnTo>
                  <a:pt x="609" y="127507"/>
                </a:lnTo>
                <a:lnTo>
                  <a:pt x="0" y="135469"/>
                </a:lnTo>
                <a:lnTo>
                  <a:pt x="21" y="141763"/>
                </a:lnTo>
                <a:lnTo>
                  <a:pt x="877" y="148010"/>
                </a:lnTo>
                <a:lnTo>
                  <a:pt x="2768" y="1558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5298" y="2488692"/>
            <a:ext cx="166370" cy="255904"/>
          </a:xfrm>
          <a:custGeom>
            <a:avLst/>
            <a:gdLst/>
            <a:ahLst/>
            <a:cxnLst/>
            <a:rect l="l" t="t" r="r" b="b"/>
            <a:pathLst>
              <a:path w="166369" h="255905">
                <a:moveTo>
                  <a:pt x="3301" y="46355"/>
                </a:moveTo>
                <a:lnTo>
                  <a:pt x="3301" y="38100"/>
                </a:lnTo>
                <a:lnTo>
                  <a:pt x="3048" y="35306"/>
                </a:lnTo>
                <a:lnTo>
                  <a:pt x="0" y="30480"/>
                </a:lnTo>
                <a:lnTo>
                  <a:pt x="6123" y="40745"/>
                </a:lnTo>
                <a:lnTo>
                  <a:pt x="11556" y="51069"/>
                </a:lnTo>
                <a:lnTo>
                  <a:pt x="28989" y="90241"/>
                </a:lnTo>
                <a:lnTo>
                  <a:pt x="42503" y="126023"/>
                </a:lnTo>
                <a:lnTo>
                  <a:pt x="49402" y="143891"/>
                </a:lnTo>
                <a:lnTo>
                  <a:pt x="56062" y="160704"/>
                </a:lnTo>
                <a:lnTo>
                  <a:pt x="62483" y="177720"/>
                </a:lnTo>
                <a:lnTo>
                  <a:pt x="68905" y="194808"/>
                </a:lnTo>
                <a:lnTo>
                  <a:pt x="75564" y="211836"/>
                </a:lnTo>
                <a:lnTo>
                  <a:pt x="79236" y="220980"/>
                </a:lnTo>
                <a:lnTo>
                  <a:pt x="82931" y="230124"/>
                </a:lnTo>
                <a:lnTo>
                  <a:pt x="86530" y="239268"/>
                </a:lnTo>
                <a:lnTo>
                  <a:pt x="89915" y="248412"/>
                </a:lnTo>
                <a:lnTo>
                  <a:pt x="90805" y="250825"/>
                </a:lnTo>
                <a:lnTo>
                  <a:pt x="91693" y="253237"/>
                </a:lnTo>
                <a:lnTo>
                  <a:pt x="92582" y="255397"/>
                </a:lnTo>
                <a:lnTo>
                  <a:pt x="95128" y="246483"/>
                </a:lnTo>
                <a:lnTo>
                  <a:pt x="98377" y="238093"/>
                </a:lnTo>
                <a:lnTo>
                  <a:pt x="102030" y="229750"/>
                </a:lnTo>
                <a:lnTo>
                  <a:pt x="105790" y="220980"/>
                </a:lnTo>
                <a:lnTo>
                  <a:pt x="111553" y="205390"/>
                </a:lnTo>
                <a:lnTo>
                  <a:pt x="117125" y="189706"/>
                </a:lnTo>
                <a:lnTo>
                  <a:pt x="122650" y="173974"/>
                </a:lnTo>
                <a:lnTo>
                  <a:pt x="128269" y="158242"/>
                </a:lnTo>
                <a:lnTo>
                  <a:pt x="134629" y="137759"/>
                </a:lnTo>
                <a:lnTo>
                  <a:pt x="139525" y="117062"/>
                </a:lnTo>
                <a:lnTo>
                  <a:pt x="143682" y="96127"/>
                </a:lnTo>
                <a:lnTo>
                  <a:pt x="147827" y="74930"/>
                </a:lnTo>
                <a:lnTo>
                  <a:pt x="152068" y="56239"/>
                </a:lnTo>
                <a:lnTo>
                  <a:pt x="156511" y="37512"/>
                </a:lnTo>
                <a:lnTo>
                  <a:pt x="161026" y="18762"/>
                </a:lnTo>
                <a:lnTo>
                  <a:pt x="165481" y="0"/>
                </a:lnTo>
                <a:lnTo>
                  <a:pt x="166369" y="8509"/>
                </a:lnTo>
                <a:lnTo>
                  <a:pt x="166369" y="15494"/>
                </a:lnTo>
                <a:lnTo>
                  <a:pt x="165734" y="241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9411" y="2713938"/>
            <a:ext cx="55244" cy="90170"/>
          </a:xfrm>
          <a:custGeom>
            <a:avLst/>
            <a:gdLst/>
            <a:ahLst/>
            <a:cxnLst/>
            <a:rect l="l" t="t" r="r" b="b"/>
            <a:pathLst>
              <a:path w="55244" h="90169">
                <a:moveTo>
                  <a:pt x="6270" y="3607"/>
                </a:moveTo>
                <a:lnTo>
                  <a:pt x="5078" y="0"/>
                </a:lnTo>
                <a:lnTo>
                  <a:pt x="3873" y="5798"/>
                </a:lnTo>
                <a:lnTo>
                  <a:pt x="2788" y="15073"/>
                </a:lnTo>
                <a:lnTo>
                  <a:pt x="1952" y="21895"/>
                </a:lnTo>
                <a:lnTo>
                  <a:pt x="434" y="32972"/>
                </a:lnTo>
                <a:lnTo>
                  <a:pt x="0" y="43834"/>
                </a:lnTo>
                <a:lnTo>
                  <a:pt x="541" y="54649"/>
                </a:lnTo>
                <a:lnTo>
                  <a:pt x="25447" y="89586"/>
                </a:lnTo>
                <a:lnTo>
                  <a:pt x="35655" y="84056"/>
                </a:lnTo>
                <a:lnTo>
                  <a:pt x="43481" y="75060"/>
                </a:lnTo>
                <a:lnTo>
                  <a:pt x="49593" y="64565"/>
                </a:lnTo>
                <a:lnTo>
                  <a:pt x="54657" y="545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3338" y="2620645"/>
            <a:ext cx="13335" cy="20955"/>
          </a:xfrm>
          <a:custGeom>
            <a:avLst/>
            <a:gdLst/>
            <a:ahLst/>
            <a:cxnLst/>
            <a:rect l="l" t="t" r="r" b="b"/>
            <a:pathLst>
              <a:path w="13335" h="20955">
                <a:moveTo>
                  <a:pt x="12823" y="0"/>
                </a:moveTo>
                <a:lnTo>
                  <a:pt x="9374" y="3538"/>
                </a:lnTo>
                <a:lnTo>
                  <a:pt x="3710" y="10493"/>
                </a:lnTo>
                <a:lnTo>
                  <a:pt x="0" y="17377"/>
                </a:lnTo>
                <a:lnTo>
                  <a:pt x="2409" y="20700"/>
                </a:lnTo>
                <a:lnTo>
                  <a:pt x="4187" y="19176"/>
                </a:lnTo>
                <a:lnTo>
                  <a:pt x="6727" y="17652"/>
                </a:lnTo>
                <a:lnTo>
                  <a:pt x="8505" y="165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0948" y="2326894"/>
            <a:ext cx="232410" cy="120650"/>
          </a:xfrm>
          <a:custGeom>
            <a:avLst/>
            <a:gdLst/>
            <a:ahLst/>
            <a:cxnLst/>
            <a:rect l="l" t="t" r="r" b="b"/>
            <a:pathLst>
              <a:path w="232410" h="120650">
                <a:moveTo>
                  <a:pt x="10413" y="120650"/>
                </a:moveTo>
                <a:lnTo>
                  <a:pt x="2793" y="120014"/>
                </a:lnTo>
                <a:lnTo>
                  <a:pt x="0" y="120395"/>
                </a:lnTo>
                <a:lnTo>
                  <a:pt x="888" y="113283"/>
                </a:lnTo>
                <a:lnTo>
                  <a:pt x="48002" y="108317"/>
                </a:lnTo>
                <a:lnTo>
                  <a:pt x="63976" y="107362"/>
                </a:lnTo>
                <a:lnTo>
                  <a:pt x="115228" y="103739"/>
                </a:lnTo>
                <a:lnTo>
                  <a:pt x="154265" y="100762"/>
                </a:lnTo>
                <a:lnTo>
                  <a:pt x="173735" y="99059"/>
                </a:lnTo>
                <a:lnTo>
                  <a:pt x="186092" y="97996"/>
                </a:lnTo>
                <a:lnTo>
                  <a:pt x="198389" y="97027"/>
                </a:lnTo>
                <a:lnTo>
                  <a:pt x="210615" y="96059"/>
                </a:lnTo>
                <a:lnTo>
                  <a:pt x="222757" y="94995"/>
                </a:lnTo>
                <a:lnTo>
                  <a:pt x="226187" y="94741"/>
                </a:lnTo>
                <a:lnTo>
                  <a:pt x="229234" y="94487"/>
                </a:lnTo>
                <a:lnTo>
                  <a:pt x="231901" y="94106"/>
                </a:lnTo>
                <a:lnTo>
                  <a:pt x="227401" y="86977"/>
                </a:lnTo>
                <a:lnTo>
                  <a:pt x="222567" y="80121"/>
                </a:lnTo>
                <a:lnTo>
                  <a:pt x="217543" y="73336"/>
                </a:lnTo>
                <a:lnTo>
                  <a:pt x="212470" y="66420"/>
                </a:lnTo>
                <a:lnTo>
                  <a:pt x="206259" y="57898"/>
                </a:lnTo>
                <a:lnTo>
                  <a:pt x="200406" y="49006"/>
                </a:lnTo>
                <a:lnTo>
                  <a:pt x="194933" y="39899"/>
                </a:lnTo>
                <a:lnTo>
                  <a:pt x="189864" y="30733"/>
                </a:lnTo>
                <a:lnTo>
                  <a:pt x="186503" y="25199"/>
                </a:lnTo>
                <a:lnTo>
                  <a:pt x="181070" y="15700"/>
                </a:lnTo>
                <a:lnTo>
                  <a:pt x="176541" y="6034"/>
                </a:lnTo>
                <a:lnTo>
                  <a:pt x="175894" y="0"/>
                </a:lnTo>
                <a:lnTo>
                  <a:pt x="177672" y="253"/>
                </a:lnTo>
                <a:lnTo>
                  <a:pt x="180085" y="507"/>
                </a:lnTo>
                <a:lnTo>
                  <a:pt x="181990" y="8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3626" y="2332608"/>
            <a:ext cx="184150" cy="519430"/>
          </a:xfrm>
          <a:custGeom>
            <a:avLst/>
            <a:gdLst/>
            <a:ahLst/>
            <a:cxnLst/>
            <a:rect l="l" t="t" r="r" b="b"/>
            <a:pathLst>
              <a:path w="184150" h="519430">
                <a:moveTo>
                  <a:pt x="34162" y="0"/>
                </a:moveTo>
                <a:lnTo>
                  <a:pt x="56647" y="33557"/>
                </a:lnTo>
                <a:lnTo>
                  <a:pt x="82091" y="62513"/>
                </a:lnTo>
                <a:lnTo>
                  <a:pt x="98028" y="81010"/>
                </a:lnTo>
                <a:lnTo>
                  <a:pt x="128650" y="119252"/>
                </a:lnTo>
                <a:lnTo>
                  <a:pt x="159575" y="165830"/>
                </a:lnTo>
                <a:lnTo>
                  <a:pt x="179831" y="217931"/>
                </a:lnTo>
                <a:lnTo>
                  <a:pt x="183896" y="273367"/>
                </a:lnTo>
                <a:lnTo>
                  <a:pt x="180189" y="300870"/>
                </a:lnTo>
                <a:lnTo>
                  <a:pt x="162500" y="353008"/>
                </a:lnTo>
                <a:lnTo>
                  <a:pt x="133488" y="398275"/>
                </a:lnTo>
                <a:lnTo>
                  <a:pt x="99712" y="438298"/>
                </a:lnTo>
                <a:lnTo>
                  <a:pt x="62077" y="472791"/>
                </a:lnTo>
                <a:lnTo>
                  <a:pt x="41402" y="487679"/>
                </a:lnTo>
                <a:lnTo>
                  <a:pt x="33103" y="494141"/>
                </a:lnTo>
                <a:lnTo>
                  <a:pt x="25495" y="501173"/>
                </a:lnTo>
                <a:lnTo>
                  <a:pt x="17934" y="508253"/>
                </a:lnTo>
                <a:lnTo>
                  <a:pt x="9779" y="514857"/>
                </a:lnTo>
                <a:lnTo>
                  <a:pt x="6731" y="516381"/>
                </a:lnTo>
                <a:lnTo>
                  <a:pt x="3302" y="517525"/>
                </a:lnTo>
                <a:lnTo>
                  <a:pt x="0" y="5190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10585" y="2502661"/>
            <a:ext cx="170180" cy="8255"/>
          </a:xfrm>
          <a:custGeom>
            <a:avLst/>
            <a:gdLst/>
            <a:ahLst/>
            <a:cxnLst/>
            <a:rect l="l" t="t" r="r" b="b"/>
            <a:pathLst>
              <a:path w="170180" h="8255">
                <a:moveTo>
                  <a:pt x="10287" y="8254"/>
                </a:moveTo>
                <a:lnTo>
                  <a:pt x="6984" y="7365"/>
                </a:lnTo>
                <a:lnTo>
                  <a:pt x="3556" y="6476"/>
                </a:lnTo>
                <a:lnTo>
                  <a:pt x="0" y="5587"/>
                </a:lnTo>
                <a:lnTo>
                  <a:pt x="9507" y="5772"/>
                </a:lnTo>
                <a:lnTo>
                  <a:pt x="19002" y="6207"/>
                </a:lnTo>
                <a:lnTo>
                  <a:pt x="28521" y="6713"/>
                </a:lnTo>
                <a:lnTo>
                  <a:pt x="38100" y="7112"/>
                </a:lnTo>
                <a:lnTo>
                  <a:pt x="80454" y="6826"/>
                </a:lnTo>
                <a:lnTo>
                  <a:pt x="122808" y="4063"/>
                </a:lnTo>
                <a:lnTo>
                  <a:pt x="134649" y="2875"/>
                </a:lnTo>
                <a:lnTo>
                  <a:pt x="146383" y="1698"/>
                </a:lnTo>
                <a:lnTo>
                  <a:pt x="158045" y="688"/>
                </a:lnTo>
                <a:lnTo>
                  <a:pt x="16967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4179" y="2582926"/>
            <a:ext cx="146685" cy="8890"/>
          </a:xfrm>
          <a:custGeom>
            <a:avLst/>
            <a:gdLst/>
            <a:ahLst/>
            <a:cxnLst/>
            <a:rect l="l" t="t" r="r" b="b"/>
            <a:pathLst>
              <a:path w="146685" h="8889">
                <a:moveTo>
                  <a:pt x="10032" y="0"/>
                </a:moveTo>
                <a:lnTo>
                  <a:pt x="6731" y="2412"/>
                </a:lnTo>
                <a:lnTo>
                  <a:pt x="3301" y="4572"/>
                </a:lnTo>
                <a:lnTo>
                  <a:pt x="0" y="6985"/>
                </a:lnTo>
                <a:lnTo>
                  <a:pt x="12188" y="8288"/>
                </a:lnTo>
                <a:lnTo>
                  <a:pt x="24161" y="8556"/>
                </a:lnTo>
                <a:lnTo>
                  <a:pt x="36183" y="8324"/>
                </a:lnTo>
                <a:lnTo>
                  <a:pt x="48513" y="8127"/>
                </a:lnTo>
                <a:lnTo>
                  <a:pt x="64416" y="7870"/>
                </a:lnTo>
                <a:lnTo>
                  <a:pt x="80200" y="7397"/>
                </a:lnTo>
                <a:lnTo>
                  <a:pt x="95984" y="7163"/>
                </a:lnTo>
                <a:lnTo>
                  <a:pt x="111887" y="7620"/>
                </a:lnTo>
                <a:lnTo>
                  <a:pt x="120786" y="7794"/>
                </a:lnTo>
                <a:lnTo>
                  <a:pt x="129365" y="7778"/>
                </a:lnTo>
                <a:lnTo>
                  <a:pt x="137872" y="7905"/>
                </a:lnTo>
                <a:lnTo>
                  <a:pt x="146557" y="85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45695" y="2374138"/>
            <a:ext cx="231775" cy="407034"/>
          </a:xfrm>
          <a:custGeom>
            <a:avLst/>
            <a:gdLst/>
            <a:ahLst/>
            <a:cxnLst/>
            <a:rect l="l" t="t" r="r" b="b"/>
            <a:pathLst>
              <a:path w="231775" h="407035">
                <a:moveTo>
                  <a:pt x="190289" y="254508"/>
                </a:moveTo>
                <a:lnTo>
                  <a:pt x="180256" y="213867"/>
                </a:lnTo>
                <a:lnTo>
                  <a:pt x="157485" y="172452"/>
                </a:lnTo>
                <a:lnTo>
                  <a:pt x="114454" y="143446"/>
                </a:lnTo>
                <a:lnTo>
                  <a:pt x="57667" y="149762"/>
                </a:lnTo>
                <a:lnTo>
                  <a:pt x="25580" y="180365"/>
                </a:lnTo>
                <a:lnTo>
                  <a:pt x="5643" y="222946"/>
                </a:lnTo>
                <a:lnTo>
                  <a:pt x="0" y="273171"/>
                </a:lnTo>
                <a:lnTo>
                  <a:pt x="4107" y="297688"/>
                </a:lnTo>
                <a:lnTo>
                  <a:pt x="12787" y="317488"/>
                </a:lnTo>
                <a:lnTo>
                  <a:pt x="26396" y="333406"/>
                </a:lnTo>
                <a:lnTo>
                  <a:pt x="44005" y="344801"/>
                </a:lnTo>
                <a:lnTo>
                  <a:pt x="64686" y="351027"/>
                </a:lnTo>
                <a:lnTo>
                  <a:pt x="105900" y="347849"/>
                </a:lnTo>
                <a:lnTo>
                  <a:pt x="141696" y="328072"/>
                </a:lnTo>
                <a:lnTo>
                  <a:pt x="169467" y="296914"/>
                </a:lnTo>
                <a:lnTo>
                  <a:pt x="186606" y="259587"/>
                </a:lnTo>
                <a:lnTo>
                  <a:pt x="193369" y="203660"/>
                </a:lnTo>
                <a:lnTo>
                  <a:pt x="191285" y="175309"/>
                </a:lnTo>
                <a:lnTo>
                  <a:pt x="180697" y="123459"/>
                </a:lnTo>
                <a:lnTo>
                  <a:pt x="164782" y="76581"/>
                </a:lnTo>
                <a:lnTo>
                  <a:pt x="155872" y="53594"/>
                </a:lnTo>
                <a:lnTo>
                  <a:pt x="151385" y="42007"/>
                </a:lnTo>
                <a:lnTo>
                  <a:pt x="137838" y="4572"/>
                </a:lnTo>
                <a:lnTo>
                  <a:pt x="136949" y="0"/>
                </a:lnTo>
                <a:lnTo>
                  <a:pt x="138973" y="14180"/>
                </a:lnTo>
                <a:lnTo>
                  <a:pt x="147617" y="56007"/>
                </a:lnTo>
                <a:lnTo>
                  <a:pt x="160000" y="109759"/>
                </a:lnTo>
                <a:lnTo>
                  <a:pt x="166369" y="136552"/>
                </a:lnTo>
                <a:lnTo>
                  <a:pt x="172382" y="163322"/>
                </a:lnTo>
                <a:lnTo>
                  <a:pt x="186432" y="227917"/>
                </a:lnTo>
                <a:lnTo>
                  <a:pt x="200957" y="292226"/>
                </a:lnTo>
                <a:lnTo>
                  <a:pt x="213895" y="343090"/>
                </a:lnTo>
                <a:lnTo>
                  <a:pt x="229024" y="392811"/>
                </a:lnTo>
                <a:lnTo>
                  <a:pt x="231755" y="402836"/>
                </a:lnTo>
                <a:lnTo>
                  <a:pt x="231151" y="406336"/>
                </a:lnTo>
                <a:lnTo>
                  <a:pt x="229167" y="406598"/>
                </a:lnTo>
                <a:lnTo>
                  <a:pt x="227754" y="4069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1451" y="2211685"/>
            <a:ext cx="151130" cy="153035"/>
          </a:xfrm>
          <a:custGeom>
            <a:avLst/>
            <a:gdLst/>
            <a:ahLst/>
            <a:cxnLst/>
            <a:rect l="l" t="t" r="r" b="b"/>
            <a:pathLst>
              <a:path w="151129" h="153035">
                <a:moveTo>
                  <a:pt x="6731" y="23387"/>
                </a:moveTo>
                <a:lnTo>
                  <a:pt x="4572" y="23768"/>
                </a:lnTo>
                <a:lnTo>
                  <a:pt x="2159" y="24657"/>
                </a:lnTo>
                <a:lnTo>
                  <a:pt x="0" y="25292"/>
                </a:lnTo>
                <a:lnTo>
                  <a:pt x="36464" y="432"/>
                </a:lnTo>
                <a:lnTo>
                  <a:pt x="43229" y="0"/>
                </a:lnTo>
                <a:lnTo>
                  <a:pt x="49911" y="1162"/>
                </a:lnTo>
                <a:lnTo>
                  <a:pt x="61013" y="7044"/>
                </a:lnTo>
                <a:lnTo>
                  <a:pt x="68246" y="16117"/>
                </a:lnTo>
                <a:lnTo>
                  <a:pt x="71645" y="27237"/>
                </a:lnTo>
                <a:lnTo>
                  <a:pt x="71247" y="39262"/>
                </a:lnTo>
                <a:lnTo>
                  <a:pt x="50546" y="84982"/>
                </a:lnTo>
                <a:lnTo>
                  <a:pt x="37068" y="106334"/>
                </a:lnTo>
                <a:lnTo>
                  <a:pt x="30597" y="117254"/>
                </a:lnTo>
                <a:lnTo>
                  <a:pt x="25019" y="128924"/>
                </a:lnTo>
                <a:lnTo>
                  <a:pt x="23155" y="137531"/>
                </a:lnTo>
                <a:lnTo>
                  <a:pt x="25066" y="143672"/>
                </a:lnTo>
                <a:lnTo>
                  <a:pt x="30287" y="147837"/>
                </a:lnTo>
                <a:lnTo>
                  <a:pt x="38353" y="150514"/>
                </a:lnTo>
                <a:lnTo>
                  <a:pt x="51431" y="152201"/>
                </a:lnTo>
                <a:lnTo>
                  <a:pt x="65341" y="152483"/>
                </a:lnTo>
                <a:lnTo>
                  <a:pt x="79251" y="151622"/>
                </a:lnTo>
                <a:lnTo>
                  <a:pt x="92328" y="149879"/>
                </a:lnTo>
                <a:lnTo>
                  <a:pt x="107053" y="147700"/>
                </a:lnTo>
                <a:lnTo>
                  <a:pt x="121634" y="145688"/>
                </a:lnTo>
                <a:lnTo>
                  <a:pt x="136263" y="144629"/>
                </a:lnTo>
                <a:lnTo>
                  <a:pt x="151129" y="1453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2217" y="2752820"/>
            <a:ext cx="36195" cy="80645"/>
          </a:xfrm>
          <a:custGeom>
            <a:avLst/>
            <a:gdLst/>
            <a:ahLst/>
            <a:cxnLst/>
            <a:rect l="l" t="t" r="r" b="b"/>
            <a:pathLst>
              <a:path w="36195" h="80644">
                <a:moveTo>
                  <a:pt x="0" y="8032"/>
                </a:moveTo>
                <a:lnTo>
                  <a:pt x="7391" y="1766"/>
                </a:lnTo>
                <a:lnTo>
                  <a:pt x="13033" y="0"/>
                </a:lnTo>
                <a:lnTo>
                  <a:pt x="18413" y="2853"/>
                </a:lnTo>
                <a:lnTo>
                  <a:pt x="35052" y="46132"/>
                </a:lnTo>
                <a:lnTo>
                  <a:pt x="35798" y="63388"/>
                </a:lnTo>
                <a:lnTo>
                  <a:pt x="35284" y="71689"/>
                </a:lnTo>
                <a:lnTo>
                  <a:pt x="34162" y="805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1015" y="2609342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3841" y="25019"/>
                </a:moveTo>
                <a:lnTo>
                  <a:pt x="1563" y="17037"/>
                </a:lnTo>
                <a:lnTo>
                  <a:pt x="0" y="11271"/>
                </a:lnTo>
                <a:lnTo>
                  <a:pt x="198" y="6123"/>
                </a:lnTo>
                <a:lnTo>
                  <a:pt x="320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1564" y="2646552"/>
            <a:ext cx="146685" cy="187960"/>
          </a:xfrm>
          <a:custGeom>
            <a:avLst/>
            <a:gdLst/>
            <a:ahLst/>
            <a:cxnLst/>
            <a:rect l="l" t="t" r="r" b="b"/>
            <a:pathLst>
              <a:path w="146685" h="187960">
                <a:moveTo>
                  <a:pt x="4732" y="0"/>
                </a:moveTo>
                <a:lnTo>
                  <a:pt x="1631" y="9860"/>
                </a:lnTo>
                <a:lnTo>
                  <a:pt x="208" y="18684"/>
                </a:lnTo>
                <a:lnTo>
                  <a:pt x="0" y="27628"/>
                </a:lnTo>
                <a:lnTo>
                  <a:pt x="541" y="37846"/>
                </a:lnTo>
                <a:lnTo>
                  <a:pt x="1347" y="51149"/>
                </a:lnTo>
                <a:lnTo>
                  <a:pt x="2319" y="64547"/>
                </a:lnTo>
                <a:lnTo>
                  <a:pt x="3292" y="77993"/>
                </a:lnTo>
                <a:lnTo>
                  <a:pt x="4097" y="91439"/>
                </a:lnTo>
                <a:lnTo>
                  <a:pt x="5070" y="105380"/>
                </a:lnTo>
                <a:lnTo>
                  <a:pt x="5970" y="119237"/>
                </a:lnTo>
                <a:lnTo>
                  <a:pt x="6633" y="133070"/>
                </a:lnTo>
                <a:lnTo>
                  <a:pt x="6891" y="146938"/>
                </a:lnTo>
                <a:lnTo>
                  <a:pt x="6891" y="154985"/>
                </a:lnTo>
                <a:lnTo>
                  <a:pt x="6891" y="163115"/>
                </a:lnTo>
                <a:lnTo>
                  <a:pt x="6891" y="171317"/>
                </a:lnTo>
                <a:lnTo>
                  <a:pt x="6891" y="179577"/>
                </a:lnTo>
                <a:lnTo>
                  <a:pt x="6256" y="172384"/>
                </a:lnTo>
                <a:lnTo>
                  <a:pt x="5812" y="165369"/>
                </a:lnTo>
                <a:lnTo>
                  <a:pt x="5748" y="158378"/>
                </a:lnTo>
                <a:lnTo>
                  <a:pt x="6256" y="151257"/>
                </a:lnTo>
                <a:lnTo>
                  <a:pt x="18204" y="109287"/>
                </a:lnTo>
                <a:lnTo>
                  <a:pt x="48200" y="70693"/>
                </a:lnTo>
                <a:lnTo>
                  <a:pt x="69732" y="60948"/>
                </a:lnTo>
                <a:lnTo>
                  <a:pt x="80297" y="61658"/>
                </a:lnTo>
                <a:lnTo>
                  <a:pt x="89433" y="66750"/>
                </a:lnTo>
                <a:lnTo>
                  <a:pt x="96807" y="76200"/>
                </a:lnTo>
                <a:lnTo>
                  <a:pt x="98720" y="83486"/>
                </a:lnTo>
                <a:lnTo>
                  <a:pt x="97442" y="90773"/>
                </a:lnTo>
                <a:lnTo>
                  <a:pt x="65823" y="123598"/>
                </a:lnTo>
                <a:lnTo>
                  <a:pt x="34069" y="133476"/>
                </a:lnTo>
                <a:lnTo>
                  <a:pt x="43217" y="138941"/>
                </a:lnTo>
                <a:lnTo>
                  <a:pt x="52389" y="144335"/>
                </a:lnTo>
                <a:lnTo>
                  <a:pt x="61608" y="149729"/>
                </a:lnTo>
                <a:lnTo>
                  <a:pt x="70899" y="155194"/>
                </a:lnTo>
                <a:lnTo>
                  <a:pt x="80129" y="160319"/>
                </a:lnTo>
                <a:lnTo>
                  <a:pt x="89298" y="165242"/>
                </a:lnTo>
                <a:lnTo>
                  <a:pt x="98635" y="169999"/>
                </a:lnTo>
                <a:lnTo>
                  <a:pt x="108364" y="174625"/>
                </a:lnTo>
                <a:lnTo>
                  <a:pt x="116282" y="178415"/>
                </a:lnTo>
                <a:lnTo>
                  <a:pt x="124176" y="182086"/>
                </a:lnTo>
                <a:lnTo>
                  <a:pt x="132260" y="185233"/>
                </a:lnTo>
                <a:lnTo>
                  <a:pt x="140749" y="187451"/>
                </a:lnTo>
                <a:lnTo>
                  <a:pt x="142527" y="187833"/>
                </a:lnTo>
                <a:lnTo>
                  <a:pt x="144686" y="187833"/>
                </a:lnTo>
                <a:lnTo>
                  <a:pt x="146464" y="1878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0584" y="2465958"/>
            <a:ext cx="166370" cy="6985"/>
          </a:xfrm>
          <a:custGeom>
            <a:avLst/>
            <a:gdLst/>
            <a:ahLst/>
            <a:cxnLst/>
            <a:rect l="l" t="t" r="r" b="b"/>
            <a:pathLst>
              <a:path w="166370" h="6985">
                <a:moveTo>
                  <a:pt x="3202" y="3175"/>
                </a:moveTo>
                <a:lnTo>
                  <a:pt x="0" y="815"/>
                </a:lnTo>
                <a:lnTo>
                  <a:pt x="7108" y="301"/>
                </a:lnTo>
                <a:lnTo>
                  <a:pt x="17883" y="621"/>
                </a:lnTo>
                <a:lnTo>
                  <a:pt x="25681" y="762"/>
                </a:lnTo>
                <a:lnTo>
                  <a:pt x="42082" y="226"/>
                </a:lnTo>
                <a:lnTo>
                  <a:pt x="58590" y="0"/>
                </a:lnTo>
                <a:lnTo>
                  <a:pt x="75027" y="154"/>
                </a:lnTo>
                <a:lnTo>
                  <a:pt x="91213" y="762"/>
                </a:lnTo>
                <a:lnTo>
                  <a:pt x="107430" y="2210"/>
                </a:lnTo>
                <a:lnTo>
                  <a:pt x="123503" y="3682"/>
                </a:lnTo>
                <a:lnTo>
                  <a:pt x="139434" y="5155"/>
                </a:lnTo>
                <a:lnTo>
                  <a:pt x="155221" y="6603"/>
                </a:lnTo>
                <a:lnTo>
                  <a:pt x="158904" y="6603"/>
                </a:lnTo>
                <a:lnTo>
                  <a:pt x="162587" y="6603"/>
                </a:lnTo>
                <a:lnTo>
                  <a:pt x="165889" y="66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1284" y="2564892"/>
            <a:ext cx="168275" cy="11430"/>
          </a:xfrm>
          <a:custGeom>
            <a:avLst/>
            <a:gdLst/>
            <a:ahLst/>
            <a:cxnLst/>
            <a:rect l="l" t="t" r="r" b="b"/>
            <a:pathLst>
              <a:path w="168275" h="11430">
                <a:moveTo>
                  <a:pt x="0" y="0"/>
                </a:moveTo>
                <a:lnTo>
                  <a:pt x="9211" y="1758"/>
                </a:lnTo>
                <a:lnTo>
                  <a:pt x="18161" y="2635"/>
                </a:lnTo>
                <a:lnTo>
                  <a:pt x="27110" y="2893"/>
                </a:lnTo>
                <a:lnTo>
                  <a:pt x="36322" y="2794"/>
                </a:lnTo>
                <a:lnTo>
                  <a:pt x="51808" y="2387"/>
                </a:lnTo>
                <a:lnTo>
                  <a:pt x="67246" y="2206"/>
                </a:lnTo>
                <a:lnTo>
                  <a:pt x="82684" y="2383"/>
                </a:lnTo>
                <a:lnTo>
                  <a:pt x="98170" y="3048"/>
                </a:lnTo>
                <a:lnTo>
                  <a:pt x="111466" y="4564"/>
                </a:lnTo>
                <a:lnTo>
                  <a:pt x="124809" y="6508"/>
                </a:lnTo>
                <a:lnTo>
                  <a:pt x="138104" y="8405"/>
                </a:lnTo>
                <a:lnTo>
                  <a:pt x="151256" y="9779"/>
                </a:lnTo>
                <a:lnTo>
                  <a:pt x="160400" y="9144"/>
                </a:lnTo>
                <a:lnTo>
                  <a:pt x="162813" y="8509"/>
                </a:lnTo>
                <a:lnTo>
                  <a:pt x="168020" y="109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27634" y="2282951"/>
            <a:ext cx="164465" cy="457200"/>
          </a:xfrm>
          <a:custGeom>
            <a:avLst/>
            <a:gdLst/>
            <a:ahLst/>
            <a:cxnLst/>
            <a:rect l="l" t="t" r="r" b="b"/>
            <a:pathLst>
              <a:path w="164464" h="457200">
                <a:moveTo>
                  <a:pt x="125747" y="0"/>
                </a:moveTo>
                <a:lnTo>
                  <a:pt x="84345" y="21336"/>
                </a:lnTo>
                <a:lnTo>
                  <a:pt x="52129" y="57844"/>
                </a:lnTo>
                <a:lnTo>
                  <a:pt x="28735" y="100425"/>
                </a:lnTo>
                <a:lnTo>
                  <a:pt x="12890" y="146673"/>
                </a:lnTo>
                <a:lnTo>
                  <a:pt x="3319" y="194183"/>
                </a:lnTo>
                <a:lnTo>
                  <a:pt x="0" y="230501"/>
                </a:lnTo>
                <a:lnTo>
                  <a:pt x="954" y="266128"/>
                </a:lnTo>
                <a:lnTo>
                  <a:pt x="14876" y="336550"/>
                </a:lnTo>
                <a:lnTo>
                  <a:pt x="38070" y="385206"/>
                </a:lnTo>
                <a:lnTo>
                  <a:pt x="75455" y="423672"/>
                </a:lnTo>
                <a:lnTo>
                  <a:pt x="118907" y="449621"/>
                </a:lnTo>
                <a:lnTo>
                  <a:pt x="156469" y="456697"/>
                </a:lnTo>
                <a:lnTo>
                  <a:pt x="163847" y="4572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9950" y="2453385"/>
            <a:ext cx="165735" cy="196850"/>
          </a:xfrm>
          <a:custGeom>
            <a:avLst/>
            <a:gdLst/>
            <a:ahLst/>
            <a:cxnLst/>
            <a:rect l="l" t="t" r="r" b="b"/>
            <a:pathLst>
              <a:path w="165735" h="196850">
                <a:moveTo>
                  <a:pt x="0" y="8127"/>
                </a:moveTo>
                <a:lnTo>
                  <a:pt x="1142" y="5079"/>
                </a:lnTo>
                <a:lnTo>
                  <a:pt x="2412" y="2666"/>
                </a:lnTo>
                <a:lnTo>
                  <a:pt x="3937" y="0"/>
                </a:lnTo>
                <a:lnTo>
                  <a:pt x="12072" y="5804"/>
                </a:lnTo>
                <a:lnTo>
                  <a:pt x="19589" y="12525"/>
                </a:lnTo>
                <a:lnTo>
                  <a:pt x="26582" y="19841"/>
                </a:lnTo>
                <a:lnTo>
                  <a:pt x="33147" y="27431"/>
                </a:lnTo>
                <a:lnTo>
                  <a:pt x="45751" y="42751"/>
                </a:lnTo>
                <a:lnTo>
                  <a:pt x="58642" y="57785"/>
                </a:lnTo>
                <a:lnTo>
                  <a:pt x="84327" y="87756"/>
                </a:lnTo>
                <a:lnTo>
                  <a:pt x="109188" y="117998"/>
                </a:lnTo>
                <a:lnTo>
                  <a:pt x="133096" y="148716"/>
                </a:lnTo>
                <a:lnTo>
                  <a:pt x="153437" y="179095"/>
                </a:lnTo>
                <a:lnTo>
                  <a:pt x="160020" y="189229"/>
                </a:lnTo>
                <a:lnTo>
                  <a:pt x="162051" y="192024"/>
                </a:lnTo>
                <a:lnTo>
                  <a:pt x="163575" y="194055"/>
                </a:lnTo>
                <a:lnTo>
                  <a:pt x="165480" y="1968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6178" y="2443226"/>
            <a:ext cx="102870" cy="215900"/>
          </a:xfrm>
          <a:custGeom>
            <a:avLst/>
            <a:gdLst/>
            <a:ahLst/>
            <a:cxnLst/>
            <a:rect l="l" t="t" r="r" b="b"/>
            <a:pathLst>
              <a:path w="102870" h="215900">
                <a:moveTo>
                  <a:pt x="102488" y="0"/>
                </a:moveTo>
                <a:lnTo>
                  <a:pt x="77628" y="30628"/>
                </a:lnTo>
                <a:lnTo>
                  <a:pt x="62237" y="64936"/>
                </a:lnTo>
                <a:lnTo>
                  <a:pt x="52800" y="85883"/>
                </a:lnTo>
                <a:lnTo>
                  <a:pt x="34162" y="128015"/>
                </a:lnTo>
                <a:lnTo>
                  <a:pt x="19526" y="163290"/>
                </a:lnTo>
                <a:lnTo>
                  <a:pt x="3429" y="207645"/>
                </a:lnTo>
                <a:lnTo>
                  <a:pt x="2794" y="210312"/>
                </a:lnTo>
                <a:lnTo>
                  <a:pt x="0" y="2155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5786" y="2259202"/>
            <a:ext cx="222250" cy="162560"/>
          </a:xfrm>
          <a:custGeom>
            <a:avLst/>
            <a:gdLst/>
            <a:ahLst/>
            <a:cxnLst/>
            <a:rect l="l" t="t" r="r" b="b"/>
            <a:pathLst>
              <a:path w="222250" h="162560">
                <a:moveTo>
                  <a:pt x="7620" y="162433"/>
                </a:moveTo>
                <a:lnTo>
                  <a:pt x="4825" y="161162"/>
                </a:lnTo>
                <a:lnTo>
                  <a:pt x="2666" y="160274"/>
                </a:lnTo>
                <a:lnTo>
                  <a:pt x="0" y="158750"/>
                </a:lnTo>
                <a:lnTo>
                  <a:pt x="48261" y="137868"/>
                </a:lnTo>
                <a:lnTo>
                  <a:pt x="102108" y="132207"/>
                </a:lnTo>
                <a:lnTo>
                  <a:pt x="134651" y="131810"/>
                </a:lnTo>
                <a:lnTo>
                  <a:pt x="150649" y="132117"/>
                </a:lnTo>
                <a:lnTo>
                  <a:pt x="167004" y="133223"/>
                </a:lnTo>
                <a:lnTo>
                  <a:pt x="177055" y="134336"/>
                </a:lnTo>
                <a:lnTo>
                  <a:pt x="187404" y="135270"/>
                </a:lnTo>
                <a:lnTo>
                  <a:pt x="197776" y="135848"/>
                </a:lnTo>
                <a:lnTo>
                  <a:pt x="207899" y="135889"/>
                </a:lnTo>
                <a:lnTo>
                  <a:pt x="221868" y="135636"/>
                </a:lnTo>
                <a:lnTo>
                  <a:pt x="217868" y="95488"/>
                </a:lnTo>
                <a:lnTo>
                  <a:pt x="211836" y="76200"/>
                </a:lnTo>
                <a:lnTo>
                  <a:pt x="207023" y="60072"/>
                </a:lnTo>
                <a:lnTo>
                  <a:pt x="202771" y="43862"/>
                </a:lnTo>
                <a:lnTo>
                  <a:pt x="198637" y="27818"/>
                </a:lnTo>
                <a:lnTo>
                  <a:pt x="194183" y="12192"/>
                </a:lnTo>
                <a:lnTo>
                  <a:pt x="191135" y="6350"/>
                </a:lnTo>
                <a:lnTo>
                  <a:pt x="189864" y="4191"/>
                </a:lnTo>
                <a:lnTo>
                  <a:pt x="19227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2365" y="2576195"/>
            <a:ext cx="162560" cy="234315"/>
          </a:xfrm>
          <a:custGeom>
            <a:avLst/>
            <a:gdLst/>
            <a:ahLst/>
            <a:cxnLst/>
            <a:rect l="l" t="t" r="r" b="b"/>
            <a:pathLst>
              <a:path w="162560" h="234314">
                <a:moveTo>
                  <a:pt x="0" y="0"/>
                </a:moveTo>
                <a:lnTo>
                  <a:pt x="1154" y="10927"/>
                </a:lnTo>
                <a:lnTo>
                  <a:pt x="3238" y="21605"/>
                </a:lnTo>
                <a:lnTo>
                  <a:pt x="5607" y="32307"/>
                </a:lnTo>
                <a:lnTo>
                  <a:pt x="7620" y="43306"/>
                </a:lnTo>
                <a:lnTo>
                  <a:pt x="14317" y="99474"/>
                </a:lnTo>
                <a:lnTo>
                  <a:pt x="18097" y="152257"/>
                </a:lnTo>
                <a:lnTo>
                  <a:pt x="18992" y="198123"/>
                </a:lnTo>
                <a:lnTo>
                  <a:pt x="16510" y="233806"/>
                </a:lnTo>
                <a:lnTo>
                  <a:pt x="14878" y="221579"/>
                </a:lnTo>
                <a:lnTo>
                  <a:pt x="20097" y="152374"/>
                </a:lnTo>
                <a:lnTo>
                  <a:pt x="41989" y="89187"/>
                </a:lnTo>
                <a:lnTo>
                  <a:pt x="68415" y="51506"/>
                </a:lnTo>
                <a:lnTo>
                  <a:pt x="101473" y="33146"/>
                </a:lnTo>
                <a:lnTo>
                  <a:pt x="115454" y="34720"/>
                </a:lnTo>
                <a:lnTo>
                  <a:pt x="127126" y="41925"/>
                </a:lnTo>
                <a:lnTo>
                  <a:pt x="135655" y="53060"/>
                </a:lnTo>
                <a:lnTo>
                  <a:pt x="140208" y="66420"/>
                </a:lnTo>
                <a:lnTo>
                  <a:pt x="140721" y="76406"/>
                </a:lnTo>
                <a:lnTo>
                  <a:pt x="138414" y="85439"/>
                </a:lnTo>
                <a:lnTo>
                  <a:pt x="107696" y="115284"/>
                </a:lnTo>
                <a:lnTo>
                  <a:pt x="67516" y="133064"/>
                </a:lnTo>
                <a:lnTo>
                  <a:pt x="57953" y="136993"/>
                </a:lnTo>
                <a:lnTo>
                  <a:pt x="50926" y="141731"/>
                </a:lnTo>
                <a:lnTo>
                  <a:pt x="50037" y="143509"/>
                </a:lnTo>
                <a:lnTo>
                  <a:pt x="49149" y="145414"/>
                </a:lnTo>
                <a:lnTo>
                  <a:pt x="48133" y="147446"/>
                </a:lnTo>
                <a:lnTo>
                  <a:pt x="56878" y="150776"/>
                </a:lnTo>
                <a:lnTo>
                  <a:pt x="65611" y="153892"/>
                </a:lnTo>
                <a:lnTo>
                  <a:pt x="74368" y="156769"/>
                </a:lnTo>
                <a:lnTo>
                  <a:pt x="83185" y="159384"/>
                </a:lnTo>
                <a:lnTo>
                  <a:pt x="94198" y="162923"/>
                </a:lnTo>
                <a:lnTo>
                  <a:pt x="137354" y="181907"/>
                </a:lnTo>
                <a:lnTo>
                  <a:pt x="155205" y="197266"/>
                </a:lnTo>
                <a:lnTo>
                  <a:pt x="162179" y="2063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82234" y="2510027"/>
            <a:ext cx="110489" cy="24130"/>
          </a:xfrm>
          <a:custGeom>
            <a:avLst/>
            <a:gdLst/>
            <a:ahLst/>
            <a:cxnLst/>
            <a:rect l="l" t="t" r="r" b="b"/>
            <a:pathLst>
              <a:path w="110489" h="24130">
                <a:moveTo>
                  <a:pt x="11302" y="23749"/>
                </a:moveTo>
                <a:lnTo>
                  <a:pt x="6095" y="17652"/>
                </a:lnTo>
                <a:lnTo>
                  <a:pt x="5206" y="16129"/>
                </a:lnTo>
                <a:lnTo>
                  <a:pt x="0" y="15494"/>
                </a:lnTo>
                <a:lnTo>
                  <a:pt x="7238" y="13819"/>
                </a:lnTo>
                <a:lnTo>
                  <a:pt x="14001" y="13620"/>
                </a:lnTo>
                <a:lnTo>
                  <a:pt x="21002" y="14136"/>
                </a:lnTo>
                <a:lnTo>
                  <a:pt x="28955" y="14605"/>
                </a:lnTo>
                <a:lnTo>
                  <a:pt x="72516" y="10413"/>
                </a:lnTo>
                <a:lnTo>
                  <a:pt x="100984" y="3556"/>
                </a:lnTo>
                <a:lnTo>
                  <a:pt x="10998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0641" y="2429255"/>
            <a:ext cx="207645" cy="212090"/>
          </a:xfrm>
          <a:custGeom>
            <a:avLst/>
            <a:gdLst/>
            <a:ahLst/>
            <a:cxnLst/>
            <a:rect l="l" t="t" r="r" b="b"/>
            <a:pathLst>
              <a:path w="207645" h="212089">
                <a:moveTo>
                  <a:pt x="0" y="21590"/>
                </a:moveTo>
                <a:lnTo>
                  <a:pt x="5976" y="16492"/>
                </a:lnTo>
                <a:lnTo>
                  <a:pt x="11811" y="17478"/>
                </a:lnTo>
                <a:lnTo>
                  <a:pt x="17930" y="22965"/>
                </a:lnTo>
                <a:lnTo>
                  <a:pt x="43195" y="57372"/>
                </a:lnTo>
                <a:lnTo>
                  <a:pt x="69867" y="102447"/>
                </a:lnTo>
                <a:lnTo>
                  <a:pt x="88588" y="138590"/>
                </a:lnTo>
                <a:lnTo>
                  <a:pt x="102768" y="169015"/>
                </a:lnTo>
                <a:lnTo>
                  <a:pt x="108315" y="180927"/>
                </a:lnTo>
                <a:lnTo>
                  <a:pt x="114123" y="192672"/>
                </a:lnTo>
                <a:lnTo>
                  <a:pt x="120396" y="204216"/>
                </a:lnTo>
                <a:lnTo>
                  <a:pt x="123190" y="210058"/>
                </a:lnTo>
                <a:lnTo>
                  <a:pt x="124079" y="212090"/>
                </a:lnTo>
                <a:lnTo>
                  <a:pt x="129540" y="211201"/>
                </a:lnTo>
                <a:lnTo>
                  <a:pt x="132929" y="200080"/>
                </a:lnTo>
                <a:lnTo>
                  <a:pt x="136271" y="189007"/>
                </a:lnTo>
                <a:lnTo>
                  <a:pt x="139612" y="177982"/>
                </a:lnTo>
                <a:lnTo>
                  <a:pt x="154559" y="133461"/>
                </a:lnTo>
                <a:lnTo>
                  <a:pt x="176349" y="80561"/>
                </a:lnTo>
                <a:lnTo>
                  <a:pt x="185308" y="60610"/>
                </a:lnTo>
                <a:lnTo>
                  <a:pt x="194196" y="40612"/>
                </a:lnTo>
                <a:lnTo>
                  <a:pt x="202692" y="20447"/>
                </a:lnTo>
                <a:lnTo>
                  <a:pt x="206375" y="11303"/>
                </a:lnTo>
                <a:lnTo>
                  <a:pt x="207645" y="9144"/>
                </a:lnTo>
                <a:lnTo>
                  <a:pt x="20523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3177" y="2226817"/>
            <a:ext cx="248920" cy="132715"/>
          </a:xfrm>
          <a:custGeom>
            <a:avLst/>
            <a:gdLst/>
            <a:ahLst/>
            <a:cxnLst/>
            <a:rect l="l" t="t" r="r" b="b"/>
            <a:pathLst>
              <a:path w="248920" h="132714">
                <a:moveTo>
                  <a:pt x="27432" y="123825"/>
                </a:moveTo>
                <a:lnTo>
                  <a:pt x="20574" y="126212"/>
                </a:lnTo>
                <a:lnTo>
                  <a:pt x="13715" y="128444"/>
                </a:lnTo>
                <a:lnTo>
                  <a:pt x="6857" y="130557"/>
                </a:lnTo>
                <a:lnTo>
                  <a:pt x="0" y="132587"/>
                </a:lnTo>
                <a:lnTo>
                  <a:pt x="7899" y="129672"/>
                </a:lnTo>
                <a:lnTo>
                  <a:pt x="46603" y="121386"/>
                </a:lnTo>
                <a:lnTo>
                  <a:pt x="89662" y="118618"/>
                </a:lnTo>
                <a:lnTo>
                  <a:pt x="126777" y="118046"/>
                </a:lnTo>
                <a:lnTo>
                  <a:pt x="145311" y="118225"/>
                </a:lnTo>
                <a:lnTo>
                  <a:pt x="191404" y="119776"/>
                </a:lnTo>
                <a:lnTo>
                  <a:pt x="233902" y="122840"/>
                </a:lnTo>
                <a:lnTo>
                  <a:pt x="241133" y="123626"/>
                </a:lnTo>
                <a:lnTo>
                  <a:pt x="248412" y="124079"/>
                </a:lnTo>
                <a:lnTo>
                  <a:pt x="242679" y="112448"/>
                </a:lnTo>
                <a:lnTo>
                  <a:pt x="236839" y="100853"/>
                </a:lnTo>
                <a:lnTo>
                  <a:pt x="230784" y="89378"/>
                </a:lnTo>
                <a:lnTo>
                  <a:pt x="224409" y="78105"/>
                </a:lnTo>
                <a:lnTo>
                  <a:pt x="214372" y="62438"/>
                </a:lnTo>
                <a:lnTo>
                  <a:pt x="203930" y="46878"/>
                </a:lnTo>
                <a:lnTo>
                  <a:pt x="193726" y="31152"/>
                </a:lnTo>
                <a:lnTo>
                  <a:pt x="184403" y="14986"/>
                </a:lnTo>
                <a:lnTo>
                  <a:pt x="180212" y="7112"/>
                </a:lnTo>
                <a:lnTo>
                  <a:pt x="178943" y="5587"/>
                </a:lnTo>
                <a:lnTo>
                  <a:pt x="17767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59818" y="2659379"/>
            <a:ext cx="48895" cy="106680"/>
          </a:xfrm>
          <a:custGeom>
            <a:avLst/>
            <a:gdLst/>
            <a:ahLst/>
            <a:cxnLst/>
            <a:rect l="l" t="t" r="r" b="b"/>
            <a:pathLst>
              <a:path w="48895" h="106680">
                <a:moveTo>
                  <a:pt x="4000" y="7620"/>
                </a:moveTo>
                <a:lnTo>
                  <a:pt x="4889" y="5207"/>
                </a:lnTo>
                <a:lnTo>
                  <a:pt x="5778" y="2412"/>
                </a:lnTo>
                <a:lnTo>
                  <a:pt x="6667" y="0"/>
                </a:lnTo>
                <a:lnTo>
                  <a:pt x="5788" y="11116"/>
                </a:lnTo>
                <a:lnTo>
                  <a:pt x="4587" y="22066"/>
                </a:lnTo>
                <a:lnTo>
                  <a:pt x="3220" y="32968"/>
                </a:lnTo>
                <a:lnTo>
                  <a:pt x="1841" y="43942"/>
                </a:lnTo>
                <a:lnTo>
                  <a:pt x="658" y="55209"/>
                </a:lnTo>
                <a:lnTo>
                  <a:pt x="0" y="66262"/>
                </a:lnTo>
                <a:lnTo>
                  <a:pt x="198" y="77267"/>
                </a:lnTo>
                <a:lnTo>
                  <a:pt x="1587" y="88392"/>
                </a:lnTo>
                <a:lnTo>
                  <a:pt x="3712" y="95535"/>
                </a:lnTo>
                <a:lnTo>
                  <a:pt x="7540" y="102108"/>
                </a:lnTo>
                <a:lnTo>
                  <a:pt x="13249" y="106394"/>
                </a:lnTo>
                <a:lnTo>
                  <a:pt x="21018" y="106680"/>
                </a:lnTo>
                <a:lnTo>
                  <a:pt x="30680" y="102443"/>
                </a:lnTo>
                <a:lnTo>
                  <a:pt x="37830" y="96027"/>
                </a:lnTo>
                <a:lnTo>
                  <a:pt x="43432" y="88016"/>
                </a:lnTo>
                <a:lnTo>
                  <a:pt x="48450" y="789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6297" y="255333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9778" y="15239"/>
                </a:moveTo>
                <a:lnTo>
                  <a:pt x="4317" y="3937"/>
                </a:lnTo>
                <a:lnTo>
                  <a:pt x="0" y="5714"/>
                </a:lnTo>
                <a:lnTo>
                  <a:pt x="609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83579" y="2300985"/>
            <a:ext cx="130810" cy="405130"/>
          </a:xfrm>
          <a:custGeom>
            <a:avLst/>
            <a:gdLst/>
            <a:ahLst/>
            <a:cxnLst/>
            <a:rect l="l" t="t" r="r" b="b"/>
            <a:pathLst>
              <a:path w="130810" h="405130">
                <a:moveTo>
                  <a:pt x="0" y="0"/>
                </a:moveTo>
                <a:lnTo>
                  <a:pt x="38147" y="15305"/>
                </a:lnTo>
                <a:lnTo>
                  <a:pt x="67671" y="41032"/>
                </a:lnTo>
                <a:lnTo>
                  <a:pt x="96079" y="80760"/>
                </a:lnTo>
                <a:lnTo>
                  <a:pt x="118981" y="130367"/>
                </a:lnTo>
                <a:lnTo>
                  <a:pt x="129803" y="187854"/>
                </a:lnTo>
                <a:lnTo>
                  <a:pt x="130429" y="217931"/>
                </a:lnTo>
                <a:lnTo>
                  <a:pt x="128156" y="246681"/>
                </a:lnTo>
                <a:lnTo>
                  <a:pt x="114373" y="301799"/>
                </a:lnTo>
                <a:lnTo>
                  <a:pt x="96319" y="345116"/>
                </a:lnTo>
                <a:lnTo>
                  <a:pt x="67691" y="392175"/>
                </a:lnTo>
                <a:lnTo>
                  <a:pt x="59436" y="401319"/>
                </a:lnTo>
                <a:lnTo>
                  <a:pt x="54229" y="4050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7793" y="2162978"/>
            <a:ext cx="151130" cy="8890"/>
          </a:xfrm>
          <a:custGeom>
            <a:avLst/>
            <a:gdLst/>
            <a:ahLst/>
            <a:cxnLst/>
            <a:rect l="l" t="t" r="r" b="b"/>
            <a:pathLst>
              <a:path w="151129" h="8889">
                <a:moveTo>
                  <a:pt x="4470" y="7197"/>
                </a:moveTo>
                <a:lnTo>
                  <a:pt x="0" y="8786"/>
                </a:lnTo>
                <a:lnTo>
                  <a:pt x="5851" y="8673"/>
                </a:lnTo>
                <a:lnTo>
                  <a:pt x="15204" y="7822"/>
                </a:lnTo>
                <a:lnTo>
                  <a:pt x="21234" y="7197"/>
                </a:lnTo>
                <a:lnTo>
                  <a:pt x="32664" y="5911"/>
                </a:lnTo>
                <a:lnTo>
                  <a:pt x="44094" y="4720"/>
                </a:lnTo>
                <a:lnTo>
                  <a:pt x="82218" y="1289"/>
                </a:lnTo>
                <a:lnTo>
                  <a:pt x="114174" y="0"/>
                </a:lnTo>
                <a:lnTo>
                  <a:pt x="129438" y="1736"/>
                </a:lnTo>
                <a:lnTo>
                  <a:pt x="137312" y="2879"/>
                </a:lnTo>
                <a:lnTo>
                  <a:pt x="142265" y="4403"/>
                </a:lnTo>
                <a:lnTo>
                  <a:pt x="151028" y="38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4278" y="2185416"/>
            <a:ext cx="9525" cy="165735"/>
          </a:xfrm>
          <a:custGeom>
            <a:avLst/>
            <a:gdLst/>
            <a:ahLst/>
            <a:cxnLst/>
            <a:rect l="l" t="t" r="r" b="b"/>
            <a:pathLst>
              <a:path w="9525" h="165735">
                <a:moveTo>
                  <a:pt x="9171" y="0"/>
                </a:moveTo>
                <a:lnTo>
                  <a:pt x="1170" y="46355"/>
                </a:lnTo>
                <a:lnTo>
                  <a:pt x="992" y="62051"/>
                </a:lnTo>
                <a:lnTo>
                  <a:pt x="599" y="77724"/>
                </a:lnTo>
                <a:lnTo>
                  <a:pt x="206" y="93396"/>
                </a:lnTo>
                <a:lnTo>
                  <a:pt x="27" y="109093"/>
                </a:lnTo>
                <a:lnTo>
                  <a:pt x="0" y="120523"/>
                </a:lnTo>
                <a:lnTo>
                  <a:pt x="281" y="131952"/>
                </a:lnTo>
                <a:lnTo>
                  <a:pt x="563" y="143382"/>
                </a:lnTo>
                <a:lnTo>
                  <a:pt x="535" y="154812"/>
                </a:lnTo>
                <a:lnTo>
                  <a:pt x="27" y="163068"/>
                </a:lnTo>
                <a:lnTo>
                  <a:pt x="27" y="165481"/>
                </a:lnTo>
                <a:lnTo>
                  <a:pt x="7012" y="1582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48177" y="2258345"/>
            <a:ext cx="126364" cy="461645"/>
          </a:xfrm>
          <a:custGeom>
            <a:avLst/>
            <a:gdLst/>
            <a:ahLst/>
            <a:cxnLst/>
            <a:rect l="l" t="t" r="r" b="b"/>
            <a:pathLst>
              <a:path w="126364" h="461644">
                <a:moveTo>
                  <a:pt x="108477" y="9366"/>
                </a:moveTo>
                <a:lnTo>
                  <a:pt x="103737" y="3683"/>
                </a:lnTo>
                <a:lnTo>
                  <a:pt x="101794" y="0"/>
                </a:lnTo>
                <a:lnTo>
                  <a:pt x="97637" y="1222"/>
                </a:lnTo>
                <a:lnTo>
                  <a:pt x="62132" y="37266"/>
                </a:lnTo>
                <a:lnTo>
                  <a:pt x="42929" y="70992"/>
                </a:lnTo>
                <a:lnTo>
                  <a:pt x="28084" y="107053"/>
                </a:lnTo>
                <a:lnTo>
                  <a:pt x="7278" y="180405"/>
                </a:lnTo>
                <a:lnTo>
                  <a:pt x="1353" y="220805"/>
                </a:lnTo>
                <a:lnTo>
                  <a:pt x="0" y="261562"/>
                </a:lnTo>
                <a:lnTo>
                  <a:pt x="3956" y="301974"/>
                </a:lnTo>
                <a:lnTo>
                  <a:pt x="18053" y="351440"/>
                </a:lnTo>
                <a:lnTo>
                  <a:pt x="42056" y="396716"/>
                </a:lnTo>
                <a:lnTo>
                  <a:pt x="78061" y="436096"/>
                </a:lnTo>
                <a:lnTo>
                  <a:pt x="117609" y="457598"/>
                </a:lnTo>
                <a:lnTo>
                  <a:pt x="126130" y="4611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91402" y="2425142"/>
            <a:ext cx="153670" cy="218440"/>
          </a:xfrm>
          <a:custGeom>
            <a:avLst/>
            <a:gdLst/>
            <a:ahLst/>
            <a:cxnLst/>
            <a:rect l="l" t="t" r="r" b="b"/>
            <a:pathLst>
              <a:path w="153670" h="218439">
                <a:moveTo>
                  <a:pt x="0" y="1065"/>
                </a:moveTo>
                <a:lnTo>
                  <a:pt x="39498" y="31394"/>
                </a:lnTo>
                <a:lnTo>
                  <a:pt x="71627" y="77900"/>
                </a:lnTo>
                <a:lnTo>
                  <a:pt x="92900" y="113682"/>
                </a:lnTo>
                <a:lnTo>
                  <a:pt x="113029" y="150417"/>
                </a:lnTo>
                <a:lnTo>
                  <a:pt x="125618" y="176738"/>
                </a:lnTo>
                <a:lnTo>
                  <a:pt x="131907" y="189993"/>
                </a:lnTo>
                <a:lnTo>
                  <a:pt x="138683" y="202868"/>
                </a:lnTo>
                <a:lnTo>
                  <a:pt x="142345" y="208462"/>
                </a:lnTo>
                <a:lnTo>
                  <a:pt x="147685" y="215520"/>
                </a:lnTo>
                <a:lnTo>
                  <a:pt x="152239" y="218316"/>
                </a:lnTo>
                <a:lnTo>
                  <a:pt x="153543" y="211123"/>
                </a:lnTo>
                <a:lnTo>
                  <a:pt x="152653" y="208964"/>
                </a:lnTo>
                <a:lnTo>
                  <a:pt x="152400" y="207059"/>
                </a:lnTo>
                <a:lnTo>
                  <a:pt x="151383" y="2050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2070" y="2412238"/>
            <a:ext cx="156845" cy="243840"/>
          </a:xfrm>
          <a:custGeom>
            <a:avLst/>
            <a:gdLst/>
            <a:ahLst/>
            <a:cxnLst/>
            <a:rect l="l" t="t" r="r" b="b"/>
            <a:pathLst>
              <a:path w="156845" h="243839">
                <a:moveTo>
                  <a:pt x="156336" y="0"/>
                </a:moveTo>
                <a:lnTo>
                  <a:pt x="123698" y="22860"/>
                </a:lnTo>
                <a:lnTo>
                  <a:pt x="91908" y="68687"/>
                </a:lnTo>
                <a:lnTo>
                  <a:pt x="68830" y="104967"/>
                </a:lnTo>
                <a:lnTo>
                  <a:pt x="44834" y="147246"/>
                </a:lnTo>
                <a:lnTo>
                  <a:pt x="26824" y="181129"/>
                </a:lnTo>
                <a:lnTo>
                  <a:pt x="3750" y="231715"/>
                </a:lnTo>
                <a:lnTo>
                  <a:pt x="0" y="243459"/>
                </a:lnTo>
                <a:lnTo>
                  <a:pt x="2666" y="241935"/>
                </a:lnTo>
                <a:lnTo>
                  <a:pt x="5079" y="240791"/>
                </a:lnTo>
                <a:lnTo>
                  <a:pt x="7619" y="2395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97752" y="2167382"/>
            <a:ext cx="231775" cy="177165"/>
          </a:xfrm>
          <a:custGeom>
            <a:avLst/>
            <a:gdLst/>
            <a:ahLst/>
            <a:cxnLst/>
            <a:rect l="l" t="t" r="r" b="b"/>
            <a:pathLst>
              <a:path w="231775" h="177164">
                <a:moveTo>
                  <a:pt x="8509" y="176783"/>
                </a:moveTo>
                <a:lnTo>
                  <a:pt x="2412" y="172212"/>
                </a:lnTo>
                <a:lnTo>
                  <a:pt x="0" y="171322"/>
                </a:lnTo>
                <a:lnTo>
                  <a:pt x="3301" y="165862"/>
                </a:lnTo>
                <a:lnTo>
                  <a:pt x="47692" y="158984"/>
                </a:lnTo>
                <a:lnTo>
                  <a:pt x="60102" y="159099"/>
                </a:lnTo>
                <a:lnTo>
                  <a:pt x="72560" y="159547"/>
                </a:lnTo>
                <a:lnTo>
                  <a:pt x="85089" y="160019"/>
                </a:lnTo>
                <a:lnTo>
                  <a:pt x="100867" y="160956"/>
                </a:lnTo>
                <a:lnTo>
                  <a:pt x="116728" y="161798"/>
                </a:lnTo>
                <a:lnTo>
                  <a:pt x="132613" y="162448"/>
                </a:lnTo>
                <a:lnTo>
                  <a:pt x="148463" y="162813"/>
                </a:lnTo>
                <a:lnTo>
                  <a:pt x="161591" y="162893"/>
                </a:lnTo>
                <a:lnTo>
                  <a:pt x="174815" y="162686"/>
                </a:lnTo>
                <a:lnTo>
                  <a:pt x="219043" y="158321"/>
                </a:lnTo>
                <a:lnTo>
                  <a:pt x="231513" y="137011"/>
                </a:lnTo>
                <a:lnTo>
                  <a:pt x="230060" y="126761"/>
                </a:lnTo>
                <a:lnTo>
                  <a:pt x="227655" y="116631"/>
                </a:lnTo>
                <a:lnTo>
                  <a:pt x="225298" y="107060"/>
                </a:lnTo>
                <a:lnTo>
                  <a:pt x="217979" y="85332"/>
                </a:lnTo>
                <a:lnTo>
                  <a:pt x="205422" y="51911"/>
                </a:lnTo>
                <a:lnTo>
                  <a:pt x="194865" y="19300"/>
                </a:lnTo>
                <a:lnTo>
                  <a:pt x="193548" y="0"/>
                </a:lnTo>
                <a:lnTo>
                  <a:pt x="195325" y="2158"/>
                </a:lnTo>
                <a:lnTo>
                  <a:pt x="196596" y="4317"/>
                </a:lnTo>
                <a:lnTo>
                  <a:pt x="198120" y="64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0515" y="2552064"/>
            <a:ext cx="125095" cy="210820"/>
          </a:xfrm>
          <a:custGeom>
            <a:avLst/>
            <a:gdLst/>
            <a:ahLst/>
            <a:cxnLst/>
            <a:rect l="l" t="t" r="r" b="b"/>
            <a:pathLst>
              <a:path w="125095" h="210819">
                <a:moveTo>
                  <a:pt x="16128" y="13462"/>
                </a:moveTo>
                <a:lnTo>
                  <a:pt x="12191" y="6096"/>
                </a:lnTo>
                <a:lnTo>
                  <a:pt x="10921" y="3048"/>
                </a:lnTo>
                <a:lnTo>
                  <a:pt x="5714" y="0"/>
                </a:lnTo>
                <a:lnTo>
                  <a:pt x="4540" y="11932"/>
                </a:lnTo>
                <a:lnTo>
                  <a:pt x="3936" y="24114"/>
                </a:lnTo>
                <a:lnTo>
                  <a:pt x="3714" y="36272"/>
                </a:lnTo>
                <a:lnTo>
                  <a:pt x="3682" y="48133"/>
                </a:lnTo>
                <a:lnTo>
                  <a:pt x="3516" y="66897"/>
                </a:lnTo>
                <a:lnTo>
                  <a:pt x="3111" y="85661"/>
                </a:lnTo>
                <a:lnTo>
                  <a:pt x="2611" y="104425"/>
                </a:lnTo>
                <a:lnTo>
                  <a:pt x="2158" y="123189"/>
                </a:lnTo>
                <a:lnTo>
                  <a:pt x="1728" y="138928"/>
                </a:lnTo>
                <a:lnTo>
                  <a:pt x="1381" y="154701"/>
                </a:lnTo>
                <a:lnTo>
                  <a:pt x="1105" y="170499"/>
                </a:lnTo>
                <a:lnTo>
                  <a:pt x="888" y="186309"/>
                </a:lnTo>
                <a:lnTo>
                  <a:pt x="888" y="195072"/>
                </a:lnTo>
                <a:lnTo>
                  <a:pt x="888" y="197231"/>
                </a:lnTo>
                <a:lnTo>
                  <a:pt x="0" y="202692"/>
                </a:lnTo>
                <a:lnTo>
                  <a:pt x="2307" y="191262"/>
                </a:lnTo>
                <a:lnTo>
                  <a:pt x="4460" y="179831"/>
                </a:lnTo>
                <a:lnTo>
                  <a:pt x="6732" y="168401"/>
                </a:lnTo>
                <a:lnTo>
                  <a:pt x="17726" y="130327"/>
                </a:lnTo>
                <a:lnTo>
                  <a:pt x="44813" y="80516"/>
                </a:lnTo>
                <a:lnTo>
                  <a:pt x="81930" y="56673"/>
                </a:lnTo>
                <a:lnTo>
                  <a:pt x="90235" y="57515"/>
                </a:lnTo>
                <a:lnTo>
                  <a:pt x="98170" y="61595"/>
                </a:lnTo>
                <a:lnTo>
                  <a:pt x="103429" y="67448"/>
                </a:lnTo>
                <a:lnTo>
                  <a:pt x="106521" y="74517"/>
                </a:lnTo>
                <a:lnTo>
                  <a:pt x="107565" y="82204"/>
                </a:lnTo>
                <a:lnTo>
                  <a:pt x="106679" y="89915"/>
                </a:lnTo>
                <a:lnTo>
                  <a:pt x="84708" y="126492"/>
                </a:lnTo>
                <a:lnTo>
                  <a:pt x="51815" y="151511"/>
                </a:lnTo>
                <a:lnTo>
                  <a:pt x="49021" y="153288"/>
                </a:lnTo>
                <a:lnTo>
                  <a:pt x="75818" y="176530"/>
                </a:lnTo>
                <a:lnTo>
                  <a:pt x="84766" y="182804"/>
                </a:lnTo>
                <a:lnTo>
                  <a:pt x="93678" y="189198"/>
                </a:lnTo>
                <a:lnTo>
                  <a:pt x="102518" y="195639"/>
                </a:lnTo>
                <a:lnTo>
                  <a:pt x="111251" y="202057"/>
                </a:lnTo>
                <a:lnTo>
                  <a:pt x="117982" y="206375"/>
                </a:lnTo>
                <a:lnTo>
                  <a:pt x="120014" y="208152"/>
                </a:lnTo>
                <a:lnTo>
                  <a:pt x="124967" y="2103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8442" y="2502661"/>
            <a:ext cx="138430" cy="20320"/>
          </a:xfrm>
          <a:custGeom>
            <a:avLst/>
            <a:gdLst/>
            <a:ahLst/>
            <a:cxnLst/>
            <a:rect l="l" t="t" r="r" b="b"/>
            <a:pathLst>
              <a:path w="138429" h="20319">
                <a:moveTo>
                  <a:pt x="14350" y="20192"/>
                </a:moveTo>
                <a:lnTo>
                  <a:pt x="6730" y="15621"/>
                </a:lnTo>
                <a:lnTo>
                  <a:pt x="4952" y="14350"/>
                </a:lnTo>
                <a:lnTo>
                  <a:pt x="0" y="11937"/>
                </a:lnTo>
                <a:lnTo>
                  <a:pt x="36470" y="559"/>
                </a:lnTo>
                <a:lnTo>
                  <a:pt x="47482" y="0"/>
                </a:lnTo>
                <a:lnTo>
                  <a:pt x="58564" y="11"/>
                </a:lnTo>
                <a:lnTo>
                  <a:pt x="98067" y="3363"/>
                </a:lnTo>
                <a:lnTo>
                  <a:pt x="107314" y="4572"/>
                </a:lnTo>
                <a:lnTo>
                  <a:pt x="115494" y="5143"/>
                </a:lnTo>
                <a:lnTo>
                  <a:pt x="122745" y="5334"/>
                </a:lnTo>
                <a:lnTo>
                  <a:pt x="129996" y="5143"/>
                </a:lnTo>
                <a:lnTo>
                  <a:pt x="138175" y="4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1426" y="2382391"/>
            <a:ext cx="231775" cy="252729"/>
          </a:xfrm>
          <a:custGeom>
            <a:avLst/>
            <a:gdLst/>
            <a:ahLst/>
            <a:cxnLst/>
            <a:rect l="l" t="t" r="r" b="b"/>
            <a:pathLst>
              <a:path w="231775" h="252730">
                <a:moveTo>
                  <a:pt x="0" y="30735"/>
                </a:moveTo>
                <a:lnTo>
                  <a:pt x="7870" y="27662"/>
                </a:lnTo>
                <a:lnTo>
                  <a:pt x="13430" y="28148"/>
                </a:lnTo>
                <a:lnTo>
                  <a:pt x="18466" y="31611"/>
                </a:lnTo>
                <a:lnTo>
                  <a:pt x="48696" y="73542"/>
                </a:lnTo>
                <a:lnTo>
                  <a:pt x="65049" y="110234"/>
                </a:lnTo>
                <a:lnTo>
                  <a:pt x="83881" y="158676"/>
                </a:lnTo>
                <a:lnTo>
                  <a:pt x="97774" y="196846"/>
                </a:lnTo>
                <a:lnTo>
                  <a:pt x="102584" y="210520"/>
                </a:lnTo>
                <a:lnTo>
                  <a:pt x="117094" y="247778"/>
                </a:lnTo>
                <a:lnTo>
                  <a:pt x="120396" y="252350"/>
                </a:lnTo>
                <a:lnTo>
                  <a:pt x="126617" y="240238"/>
                </a:lnTo>
                <a:lnTo>
                  <a:pt x="131206" y="228316"/>
                </a:lnTo>
                <a:lnTo>
                  <a:pt x="135058" y="216060"/>
                </a:lnTo>
                <a:lnTo>
                  <a:pt x="139065" y="202947"/>
                </a:lnTo>
                <a:lnTo>
                  <a:pt x="149810" y="170158"/>
                </a:lnTo>
                <a:lnTo>
                  <a:pt x="176301" y="105292"/>
                </a:lnTo>
                <a:lnTo>
                  <a:pt x="198961" y="64258"/>
                </a:lnTo>
                <a:lnTo>
                  <a:pt x="205613" y="53643"/>
                </a:lnTo>
                <a:lnTo>
                  <a:pt x="211978" y="42910"/>
                </a:lnTo>
                <a:lnTo>
                  <a:pt x="217677" y="31878"/>
                </a:lnTo>
                <a:lnTo>
                  <a:pt x="222654" y="21347"/>
                </a:lnTo>
                <a:lnTo>
                  <a:pt x="228346" y="8876"/>
                </a:lnTo>
                <a:lnTo>
                  <a:pt x="231751" y="0"/>
                </a:lnTo>
                <a:lnTo>
                  <a:pt x="229870" y="255"/>
                </a:lnTo>
                <a:lnTo>
                  <a:pt x="226568" y="7875"/>
                </a:lnTo>
                <a:lnTo>
                  <a:pt x="225551" y="9399"/>
                </a:lnTo>
                <a:lnTo>
                  <a:pt x="225044" y="146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2127" y="2656830"/>
            <a:ext cx="68580" cy="85090"/>
          </a:xfrm>
          <a:custGeom>
            <a:avLst/>
            <a:gdLst/>
            <a:ahLst/>
            <a:cxnLst/>
            <a:rect l="l" t="t" r="r" b="b"/>
            <a:pathLst>
              <a:path w="68579" h="85089">
                <a:moveTo>
                  <a:pt x="3143" y="771"/>
                </a:moveTo>
                <a:lnTo>
                  <a:pt x="7399" y="0"/>
                </a:lnTo>
                <a:lnTo>
                  <a:pt x="6334" y="6788"/>
                </a:lnTo>
                <a:lnTo>
                  <a:pt x="3196" y="16791"/>
                </a:lnTo>
                <a:lnTo>
                  <a:pt x="1238" y="25663"/>
                </a:lnTo>
                <a:lnTo>
                  <a:pt x="523" y="35647"/>
                </a:lnTo>
                <a:lnTo>
                  <a:pt x="0" y="46285"/>
                </a:lnTo>
                <a:lnTo>
                  <a:pt x="95" y="56899"/>
                </a:lnTo>
                <a:lnTo>
                  <a:pt x="25114" y="84845"/>
                </a:lnTo>
                <a:lnTo>
                  <a:pt x="35355" y="82313"/>
                </a:lnTo>
                <a:lnTo>
                  <a:pt x="44751" y="78114"/>
                </a:lnTo>
                <a:lnTo>
                  <a:pt x="53314" y="72487"/>
                </a:lnTo>
                <a:lnTo>
                  <a:pt x="61055" y="65668"/>
                </a:lnTo>
                <a:lnTo>
                  <a:pt x="63214" y="62874"/>
                </a:lnTo>
                <a:lnTo>
                  <a:pt x="65881" y="60207"/>
                </a:lnTo>
                <a:lnTo>
                  <a:pt x="68040" y="574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08909" y="2527998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4" h="14605">
                <a:moveTo>
                  <a:pt x="12715" y="2476"/>
                </a:moveTo>
                <a:lnTo>
                  <a:pt x="4232" y="0"/>
                </a:lnTo>
                <a:lnTo>
                  <a:pt x="0" y="1428"/>
                </a:lnTo>
                <a:lnTo>
                  <a:pt x="125" y="6334"/>
                </a:lnTo>
                <a:lnTo>
                  <a:pt x="4714" y="142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27164" y="2206498"/>
            <a:ext cx="311150" cy="140335"/>
          </a:xfrm>
          <a:custGeom>
            <a:avLst/>
            <a:gdLst/>
            <a:ahLst/>
            <a:cxnLst/>
            <a:rect l="l" t="t" r="r" b="b"/>
            <a:pathLst>
              <a:path w="311150" h="140335">
                <a:moveTo>
                  <a:pt x="0" y="140207"/>
                </a:moveTo>
                <a:lnTo>
                  <a:pt x="39427" y="116506"/>
                </a:lnTo>
                <a:lnTo>
                  <a:pt x="80771" y="106934"/>
                </a:lnTo>
                <a:lnTo>
                  <a:pt x="119570" y="102108"/>
                </a:lnTo>
                <a:lnTo>
                  <a:pt x="158750" y="101091"/>
                </a:lnTo>
                <a:lnTo>
                  <a:pt x="178750" y="101615"/>
                </a:lnTo>
                <a:lnTo>
                  <a:pt x="198834" y="102996"/>
                </a:lnTo>
                <a:lnTo>
                  <a:pt x="218846" y="104949"/>
                </a:lnTo>
                <a:lnTo>
                  <a:pt x="238632" y="107187"/>
                </a:lnTo>
                <a:lnTo>
                  <a:pt x="252093" y="108586"/>
                </a:lnTo>
                <a:lnTo>
                  <a:pt x="265445" y="109902"/>
                </a:lnTo>
                <a:lnTo>
                  <a:pt x="278727" y="111099"/>
                </a:lnTo>
                <a:lnTo>
                  <a:pt x="291972" y="112140"/>
                </a:lnTo>
                <a:lnTo>
                  <a:pt x="299338" y="112775"/>
                </a:lnTo>
                <a:lnTo>
                  <a:pt x="304545" y="112394"/>
                </a:lnTo>
                <a:lnTo>
                  <a:pt x="311150" y="112140"/>
                </a:lnTo>
                <a:lnTo>
                  <a:pt x="309868" y="104947"/>
                </a:lnTo>
                <a:lnTo>
                  <a:pt x="296449" y="65246"/>
                </a:lnTo>
                <a:lnTo>
                  <a:pt x="292115" y="56137"/>
                </a:lnTo>
                <a:lnTo>
                  <a:pt x="287781" y="46862"/>
                </a:lnTo>
                <a:lnTo>
                  <a:pt x="281900" y="35022"/>
                </a:lnTo>
                <a:lnTo>
                  <a:pt x="275780" y="23288"/>
                </a:lnTo>
                <a:lnTo>
                  <a:pt x="269565" y="11626"/>
                </a:lnTo>
                <a:lnTo>
                  <a:pt x="26339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53197" y="2224785"/>
            <a:ext cx="133985" cy="438150"/>
          </a:xfrm>
          <a:custGeom>
            <a:avLst/>
            <a:gdLst/>
            <a:ahLst/>
            <a:cxnLst/>
            <a:rect l="l" t="t" r="r" b="b"/>
            <a:pathLst>
              <a:path w="133984" h="438150">
                <a:moveTo>
                  <a:pt x="0" y="0"/>
                </a:moveTo>
                <a:lnTo>
                  <a:pt x="36290" y="24753"/>
                </a:lnTo>
                <a:lnTo>
                  <a:pt x="65696" y="52081"/>
                </a:lnTo>
                <a:lnTo>
                  <a:pt x="94220" y="91745"/>
                </a:lnTo>
                <a:lnTo>
                  <a:pt x="117391" y="144295"/>
                </a:lnTo>
                <a:lnTo>
                  <a:pt x="131544" y="207494"/>
                </a:lnTo>
                <a:lnTo>
                  <a:pt x="133857" y="239522"/>
                </a:lnTo>
                <a:lnTo>
                  <a:pt x="131079" y="286297"/>
                </a:lnTo>
                <a:lnTo>
                  <a:pt x="120491" y="332073"/>
                </a:lnTo>
                <a:lnTo>
                  <a:pt x="102711" y="375610"/>
                </a:lnTo>
                <a:lnTo>
                  <a:pt x="78358" y="415671"/>
                </a:lnTo>
                <a:lnTo>
                  <a:pt x="53820" y="437012"/>
                </a:lnTo>
                <a:lnTo>
                  <a:pt x="46100" y="4378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06766" y="2466578"/>
            <a:ext cx="155575" cy="8890"/>
          </a:xfrm>
          <a:custGeom>
            <a:avLst/>
            <a:gdLst/>
            <a:ahLst/>
            <a:cxnLst/>
            <a:rect l="l" t="t" r="r" b="b"/>
            <a:pathLst>
              <a:path w="155575" h="8889">
                <a:moveTo>
                  <a:pt x="0" y="8651"/>
                </a:moveTo>
                <a:lnTo>
                  <a:pt x="4917" y="3149"/>
                </a:lnTo>
                <a:lnTo>
                  <a:pt x="11049" y="825"/>
                </a:lnTo>
                <a:lnTo>
                  <a:pt x="18609" y="382"/>
                </a:lnTo>
                <a:lnTo>
                  <a:pt x="27812" y="523"/>
                </a:lnTo>
                <a:lnTo>
                  <a:pt x="40766" y="220"/>
                </a:lnTo>
                <a:lnTo>
                  <a:pt x="53625" y="0"/>
                </a:lnTo>
                <a:lnTo>
                  <a:pt x="66532" y="41"/>
                </a:lnTo>
                <a:lnTo>
                  <a:pt x="79628" y="523"/>
                </a:lnTo>
                <a:lnTo>
                  <a:pt x="91676" y="1512"/>
                </a:lnTo>
                <a:lnTo>
                  <a:pt x="103616" y="3286"/>
                </a:lnTo>
                <a:lnTo>
                  <a:pt x="115437" y="5203"/>
                </a:lnTo>
                <a:lnTo>
                  <a:pt x="127126" y="6619"/>
                </a:lnTo>
                <a:lnTo>
                  <a:pt x="134373" y="7062"/>
                </a:lnTo>
                <a:lnTo>
                  <a:pt x="141287" y="7302"/>
                </a:lnTo>
                <a:lnTo>
                  <a:pt x="148201" y="7709"/>
                </a:lnTo>
                <a:lnTo>
                  <a:pt x="155448" y="86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14385" y="2566161"/>
            <a:ext cx="222250" cy="18415"/>
          </a:xfrm>
          <a:custGeom>
            <a:avLst/>
            <a:gdLst/>
            <a:ahLst/>
            <a:cxnLst/>
            <a:rect l="l" t="t" r="r" b="b"/>
            <a:pathLst>
              <a:path w="222250" h="18414">
                <a:moveTo>
                  <a:pt x="0" y="0"/>
                </a:moveTo>
                <a:lnTo>
                  <a:pt x="37109" y="15525"/>
                </a:lnTo>
                <a:lnTo>
                  <a:pt x="68895" y="16430"/>
                </a:lnTo>
                <a:lnTo>
                  <a:pt x="84455" y="16383"/>
                </a:lnTo>
                <a:lnTo>
                  <a:pt x="104473" y="15793"/>
                </a:lnTo>
                <a:lnTo>
                  <a:pt x="124396" y="15192"/>
                </a:lnTo>
                <a:lnTo>
                  <a:pt x="144319" y="14900"/>
                </a:lnTo>
                <a:lnTo>
                  <a:pt x="190039" y="16065"/>
                </a:lnTo>
                <a:lnTo>
                  <a:pt x="215265" y="17652"/>
                </a:lnTo>
                <a:lnTo>
                  <a:pt x="217678" y="17652"/>
                </a:lnTo>
                <a:lnTo>
                  <a:pt x="219837" y="17907"/>
                </a:lnTo>
                <a:lnTo>
                  <a:pt x="222250" y="182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0048" y="3375659"/>
            <a:ext cx="236220" cy="266065"/>
          </a:xfrm>
          <a:custGeom>
            <a:avLst/>
            <a:gdLst/>
            <a:ahLst/>
            <a:cxnLst/>
            <a:rect l="l" t="t" r="r" b="b"/>
            <a:pathLst>
              <a:path w="236219" h="266064">
                <a:moveTo>
                  <a:pt x="0" y="0"/>
                </a:moveTo>
                <a:lnTo>
                  <a:pt x="5970" y="7645"/>
                </a:lnTo>
                <a:lnTo>
                  <a:pt x="12049" y="15065"/>
                </a:lnTo>
                <a:lnTo>
                  <a:pt x="18198" y="22413"/>
                </a:lnTo>
                <a:lnTo>
                  <a:pt x="24383" y="29844"/>
                </a:lnTo>
                <a:lnTo>
                  <a:pt x="38258" y="46218"/>
                </a:lnTo>
                <a:lnTo>
                  <a:pt x="52419" y="62150"/>
                </a:lnTo>
                <a:lnTo>
                  <a:pt x="66817" y="77868"/>
                </a:lnTo>
                <a:lnTo>
                  <a:pt x="81406" y="93599"/>
                </a:lnTo>
                <a:lnTo>
                  <a:pt x="103907" y="118111"/>
                </a:lnTo>
                <a:lnTo>
                  <a:pt x="126349" y="142636"/>
                </a:lnTo>
                <a:lnTo>
                  <a:pt x="148861" y="167090"/>
                </a:lnTo>
                <a:lnTo>
                  <a:pt x="171576" y="191388"/>
                </a:lnTo>
                <a:lnTo>
                  <a:pt x="184370" y="205420"/>
                </a:lnTo>
                <a:lnTo>
                  <a:pt x="222250" y="248157"/>
                </a:lnTo>
                <a:lnTo>
                  <a:pt x="233187" y="264032"/>
                </a:lnTo>
                <a:lnTo>
                  <a:pt x="236019" y="266017"/>
                </a:lnTo>
                <a:lnTo>
                  <a:pt x="236219" y="2581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14244" y="3344290"/>
            <a:ext cx="207010" cy="332105"/>
          </a:xfrm>
          <a:custGeom>
            <a:avLst/>
            <a:gdLst/>
            <a:ahLst/>
            <a:cxnLst/>
            <a:rect l="l" t="t" r="r" b="b"/>
            <a:pathLst>
              <a:path w="207010" h="332104">
                <a:moveTo>
                  <a:pt x="207010" y="0"/>
                </a:moveTo>
                <a:lnTo>
                  <a:pt x="177419" y="31369"/>
                </a:lnTo>
                <a:lnTo>
                  <a:pt x="152749" y="70230"/>
                </a:lnTo>
                <a:lnTo>
                  <a:pt x="140771" y="89733"/>
                </a:lnTo>
                <a:lnTo>
                  <a:pt x="128650" y="109093"/>
                </a:lnTo>
                <a:lnTo>
                  <a:pt x="95900" y="162099"/>
                </a:lnTo>
                <a:lnTo>
                  <a:pt x="64007" y="215773"/>
                </a:lnTo>
                <a:lnTo>
                  <a:pt x="50498" y="239023"/>
                </a:lnTo>
                <a:lnTo>
                  <a:pt x="36798" y="262239"/>
                </a:lnTo>
                <a:lnTo>
                  <a:pt x="23431" y="285621"/>
                </a:lnTo>
                <a:lnTo>
                  <a:pt x="10922" y="309372"/>
                </a:lnTo>
                <a:lnTo>
                  <a:pt x="7554" y="317871"/>
                </a:lnTo>
                <a:lnTo>
                  <a:pt x="3984" y="327453"/>
                </a:lnTo>
                <a:lnTo>
                  <a:pt x="1152" y="331964"/>
                </a:lnTo>
                <a:lnTo>
                  <a:pt x="0" y="3252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9524" y="3182248"/>
            <a:ext cx="303530" cy="116839"/>
          </a:xfrm>
          <a:custGeom>
            <a:avLst/>
            <a:gdLst/>
            <a:ahLst/>
            <a:cxnLst/>
            <a:rect l="l" t="t" r="r" b="b"/>
            <a:pathLst>
              <a:path w="303530" h="116839">
                <a:moveTo>
                  <a:pt x="744" y="116576"/>
                </a:moveTo>
                <a:lnTo>
                  <a:pt x="0" y="110871"/>
                </a:lnTo>
                <a:lnTo>
                  <a:pt x="5554" y="107606"/>
                </a:lnTo>
                <a:lnTo>
                  <a:pt x="14799" y="105556"/>
                </a:lnTo>
                <a:lnTo>
                  <a:pt x="25128" y="103495"/>
                </a:lnTo>
                <a:lnTo>
                  <a:pt x="42650" y="99722"/>
                </a:lnTo>
                <a:lnTo>
                  <a:pt x="60338" y="97319"/>
                </a:lnTo>
                <a:lnTo>
                  <a:pt x="78170" y="95940"/>
                </a:lnTo>
                <a:lnTo>
                  <a:pt x="96121" y="95240"/>
                </a:lnTo>
                <a:lnTo>
                  <a:pt x="117830" y="95210"/>
                </a:lnTo>
                <a:lnTo>
                  <a:pt x="139491" y="96240"/>
                </a:lnTo>
                <a:lnTo>
                  <a:pt x="182481" y="100193"/>
                </a:lnTo>
                <a:lnTo>
                  <a:pt x="236916" y="106997"/>
                </a:lnTo>
                <a:lnTo>
                  <a:pt x="254998" y="109337"/>
                </a:lnTo>
                <a:lnTo>
                  <a:pt x="297670" y="115941"/>
                </a:lnTo>
                <a:lnTo>
                  <a:pt x="299448" y="116322"/>
                </a:lnTo>
                <a:lnTo>
                  <a:pt x="301353" y="116576"/>
                </a:lnTo>
                <a:lnTo>
                  <a:pt x="303131" y="116576"/>
                </a:lnTo>
                <a:lnTo>
                  <a:pt x="302771" y="107301"/>
                </a:lnTo>
                <a:lnTo>
                  <a:pt x="299305" y="99240"/>
                </a:lnTo>
                <a:lnTo>
                  <a:pt x="294005" y="91180"/>
                </a:lnTo>
                <a:lnTo>
                  <a:pt x="288145" y="81905"/>
                </a:lnTo>
                <a:lnTo>
                  <a:pt x="278397" y="64793"/>
                </a:lnTo>
                <a:lnTo>
                  <a:pt x="268555" y="47408"/>
                </a:lnTo>
                <a:lnTo>
                  <a:pt x="259141" y="29809"/>
                </a:lnTo>
                <a:lnTo>
                  <a:pt x="250680" y="12055"/>
                </a:lnTo>
                <a:lnTo>
                  <a:pt x="247239" y="5258"/>
                </a:lnTo>
                <a:lnTo>
                  <a:pt x="245060" y="1117"/>
                </a:lnTo>
                <a:lnTo>
                  <a:pt x="246072" y="0"/>
                </a:lnTo>
                <a:lnTo>
                  <a:pt x="252204" y="22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37157" y="3518661"/>
            <a:ext cx="140335" cy="232410"/>
          </a:xfrm>
          <a:custGeom>
            <a:avLst/>
            <a:gdLst/>
            <a:ahLst/>
            <a:cxnLst/>
            <a:rect l="l" t="t" r="r" b="b"/>
            <a:pathLst>
              <a:path w="140335" h="232410">
                <a:moveTo>
                  <a:pt x="6270" y="0"/>
                </a:moveTo>
                <a:lnTo>
                  <a:pt x="1510" y="2849"/>
                </a:lnTo>
                <a:lnTo>
                  <a:pt x="0" y="8318"/>
                </a:lnTo>
                <a:lnTo>
                  <a:pt x="323" y="15787"/>
                </a:lnTo>
                <a:lnTo>
                  <a:pt x="1063" y="24637"/>
                </a:lnTo>
                <a:lnTo>
                  <a:pt x="2160" y="40751"/>
                </a:lnTo>
                <a:lnTo>
                  <a:pt x="5000" y="88900"/>
                </a:lnTo>
                <a:lnTo>
                  <a:pt x="6984" y="128301"/>
                </a:lnTo>
                <a:lnTo>
                  <a:pt x="8683" y="167894"/>
                </a:lnTo>
                <a:lnTo>
                  <a:pt x="9326" y="180677"/>
                </a:lnTo>
                <a:lnTo>
                  <a:pt x="10017" y="193484"/>
                </a:lnTo>
                <a:lnTo>
                  <a:pt x="10898" y="206291"/>
                </a:lnTo>
                <a:lnTo>
                  <a:pt x="12112" y="219075"/>
                </a:lnTo>
                <a:lnTo>
                  <a:pt x="12620" y="225170"/>
                </a:lnTo>
                <a:lnTo>
                  <a:pt x="13001" y="227583"/>
                </a:lnTo>
                <a:lnTo>
                  <a:pt x="13001" y="231901"/>
                </a:lnTo>
                <a:lnTo>
                  <a:pt x="13573" y="222378"/>
                </a:lnTo>
                <a:lnTo>
                  <a:pt x="23447" y="178260"/>
                </a:lnTo>
                <a:lnTo>
                  <a:pt x="42592" y="129539"/>
                </a:lnTo>
                <a:lnTo>
                  <a:pt x="67238" y="93517"/>
                </a:lnTo>
                <a:lnTo>
                  <a:pt x="91932" y="74898"/>
                </a:lnTo>
                <a:lnTo>
                  <a:pt x="98301" y="77839"/>
                </a:lnTo>
                <a:lnTo>
                  <a:pt x="104695" y="85851"/>
                </a:lnTo>
                <a:lnTo>
                  <a:pt x="106672" y="92614"/>
                </a:lnTo>
                <a:lnTo>
                  <a:pt x="106314" y="100615"/>
                </a:lnTo>
                <a:lnTo>
                  <a:pt x="86544" y="135066"/>
                </a:lnTo>
                <a:lnTo>
                  <a:pt x="74021" y="146698"/>
                </a:lnTo>
                <a:lnTo>
                  <a:pt x="66754" y="153050"/>
                </a:lnTo>
                <a:lnTo>
                  <a:pt x="62011" y="160188"/>
                </a:lnTo>
                <a:lnTo>
                  <a:pt x="62912" y="168148"/>
                </a:lnTo>
                <a:lnTo>
                  <a:pt x="68621" y="175803"/>
                </a:lnTo>
                <a:lnTo>
                  <a:pt x="105775" y="201231"/>
                </a:lnTo>
                <a:lnTo>
                  <a:pt x="112037" y="204700"/>
                </a:lnTo>
                <a:lnTo>
                  <a:pt x="118157" y="208406"/>
                </a:lnTo>
                <a:lnTo>
                  <a:pt x="124102" y="212621"/>
                </a:lnTo>
                <a:lnTo>
                  <a:pt x="129428" y="217074"/>
                </a:lnTo>
                <a:lnTo>
                  <a:pt x="134516" y="221765"/>
                </a:lnTo>
                <a:lnTo>
                  <a:pt x="139747" y="2266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0443" y="3173761"/>
            <a:ext cx="186055" cy="15240"/>
          </a:xfrm>
          <a:custGeom>
            <a:avLst/>
            <a:gdLst/>
            <a:ahLst/>
            <a:cxnLst/>
            <a:rect l="l" t="t" r="r" b="b"/>
            <a:pathLst>
              <a:path w="186054" h="15239">
                <a:moveTo>
                  <a:pt x="2712" y="5302"/>
                </a:moveTo>
                <a:lnTo>
                  <a:pt x="0" y="2853"/>
                </a:lnTo>
                <a:lnTo>
                  <a:pt x="6348" y="2762"/>
                </a:lnTo>
                <a:lnTo>
                  <a:pt x="16053" y="3623"/>
                </a:lnTo>
                <a:lnTo>
                  <a:pt x="23413" y="4032"/>
                </a:lnTo>
                <a:lnTo>
                  <a:pt x="38278" y="3534"/>
                </a:lnTo>
                <a:lnTo>
                  <a:pt x="53179" y="2619"/>
                </a:lnTo>
                <a:lnTo>
                  <a:pt x="68151" y="1585"/>
                </a:lnTo>
                <a:lnTo>
                  <a:pt x="83230" y="730"/>
                </a:lnTo>
                <a:lnTo>
                  <a:pt x="100369" y="79"/>
                </a:lnTo>
                <a:lnTo>
                  <a:pt x="117473" y="0"/>
                </a:lnTo>
                <a:lnTo>
                  <a:pt x="134504" y="444"/>
                </a:lnTo>
                <a:lnTo>
                  <a:pt x="151429" y="1365"/>
                </a:lnTo>
                <a:lnTo>
                  <a:pt x="163196" y="2037"/>
                </a:lnTo>
                <a:lnTo>
                  <a:pt x="171940" y="3127"/>
                </a:lnTo>
                <a:lnTo>
                  <a:pt x="178968" y="6669"/>
                </a:lnTo>
                <a:lnTo>
                  <a:pt x="185592" y="147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28403" y="3179317"/>
            <a:ext cx="21590" cy="144780"/>
          </a:xfrm>
          <a:custGeom>
            <a:avLst/>
            <a:gdLst/>
            <a:ahLst/>
            <a:cxnLst/>
            <a:rect l="l" t="t" r="r" b="b"/>
            <a:pathLst>
              <a:path w="21589" h="144779">
                <a:moveTo>
                  <a:pt x="6159" y="0"/>
                </a:moveTo>
                <a:lnTo>
                  <a:pt x="1162" y="3149"/>
                </a:lnTo>
                <a:lnTo>
                  <a:pt x="0" y="8334"/>
                </a:lnTo>
                <a:lnTo>
                  <a:pt x="837" y="15448"/>
                </a:lnTo>
                <a:lnTo>
                  <a:pt x="1841" y="24384"/>
                </a:lnTo>
                <a:lnTo>
                  <a:pt x="2502" y="38324"/>
                </a:lnTo>
                <a:lnTo>
                  <a:pt x="3413" y="52181"/>
                </a:lnTo>
                <a:lnTo>
                  <a:pt x="4395" y="66014"/>
                </a:lnTo>
                <a:lnTo>
                  <a:pt x="5270" y="79883"/>
                </a:lnTo>
                <a:lnTo>
                  <a:pt x="10096" y="129032"/>
                </a:lnTo>
                <a:lnTo>
                  <a:pt x="16382" y="144748"/>
                </a:lnTo>
                <a:lnTo>
                  <a:pt x="21399" y="1375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6711" y="3362170"/>
            <a:ext cx="179070" cy="266700"/>
          </a:xfrm>
          <a:custGeom>
            <a:avLst/>
            <a:gdLst/>
            <a:ahLst/>
            <a:cxnLst/>
            <a:rect l="l" t="t" r="r" b="b"/>
            <a:pathLst>
              <a:path w="179070" h="266700">
                <a:moveTo>
                  <a:pt x="3694" y="8282"/>
                </a:moveTo>
                <a:lnTo>
                  <a:pt x="0" y="0"/>
                </a:lnTo>
                <a:lnTo>
                  <a:pt x="6139" y="2218"/>
                </a:lnTo>
                <a:lnTo>
                  <a:pt x="16232" y="9532"/>
                </a:lnTo>
                <a:lnTo>
                  <a:pt x="51002" y="46144"/>
                </a:lnTo>
                <a:lnTo>
                  <a:pt x="75322" y="78132"/>
                </a:lnTo>
                <a:lnTo>
                  <a:pt x="103612" y="117979"/>
                </a:lnTo>
                <a:lnTo>
                  <a:pt x="129805" y="159158"/>
                </a:lnTo>
                <a:lnTo>
                  <a:pt x="155237" y="205164"/>
                </a:lnTo>
                <a:lnTo>
                  <a:pt x="172785" y="247659"/>
                </a:lnTo>
                <a:lnTo>
                  <a:pt x="175525" y="256694"/>
                </a:lnTo>
                <a:lnTo>
                  <a:pt x="178591" y="266652"/>
                </a:lnTo>
                <a:lnTo>
                  <a:pt x="177859" y="263298"/>
                </a:lnTo>
                <a:lnTo>
                  <a:pt x="175579" y="254515"/>
                </a:lnTo>
                <a:lnTo>
                  <a:pt x="174001" y="2481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28716" y="3344545"/>
            <a:ext cx="156845" cy="289560"/>
          </a:xfrm>
          <a:custGeom>
            <a:avLst/>
            <a:gdLst/>
            <a:ahLst/>
            <a:cxnLst/>
            <a:rect l="l" t="t" r="r" b="b"/>
            <a:pathLst>
              <a:path w="156845" h="289560">
                <a:moveTo>
                  <a:pt x="151997" y="22605"/>
                </a:moveTo>
                <a:lnTo>
                  <a:pt x="153267" y="14985"/>
                </a:lnTo>
                <a:lnTo>
                  <a:pt x="154791" y="7619"/>
                </a:lnTo>
                <a:lnTo>
                  <a:pt x="156315" y="0"/>
                </a:lnTo>
                <a:lnTo>
                  <a:pt x="148500" y="12475"/>
                </a:lnTo>
                <a:lnTo>
                  <a:pt x="141614" y="25130"/>
                </a:lnTo>
                <a:lnTo>
                  <a:pt x="135062" y="37951"/>
                </a:lnTo>
                <a:lnTo>
                  <a:pt x="128248" y="50926"/>
                </a:lnTo>
                <a:lnTo>
                  <a:pt x="104818" y="92721"/>
                </a:lnTo>
                <a:lnTo>
                  <a:pt x="80955" y="134430"/>
                </a:lnTo>
                <a:lnTo>
                  <a:pt x="57263" y="176272"/>
                </a:lnTo>
                <a:lnTo>
                  <a:pt x="34345" y="218469"/>
                </a:lnTo>
                <a:lnTo>
                  <a:pt x="12805" y="261238"/>
                </a:lnTo>
                <a:lnTo>
                  <a:pt x="6488" y="272714"/>
                </a:lnTo>
                <a:lnTo>
                  <a:pt x="1137" y="282559"/>
                </a:lnTo>
                <a:lnTo>
                  <a:pt x="0" y="288760"/>
                </a:lnTo>
                <a:lnTo>
                  <a:pt x="6328" y="2893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97326" y="3138804"/>
            <a:ext cx="222885" cy="113664"/>
          </a:xfrm>
          <a:custGeom>
            <a:avLst/>
            <a:gdLst/>
            <a:ahLst/>
            <a:cxnLst/>
            <a:rect l="l" t="t" r="r" b="b"/>
            <a:pathLst>
              <a:path w="222885" h="113664">
                <a:moveTo>
                  <a:pt x="0" y="111251"/>
                </a:moveTo>
                <a:lnTo>
                  <a:pt x="662" y="103320"/>
                </a:lnTo>
                <a:lnTo>
                  <a:pt x="4635" y="100091"/>
                </a:lnTo>
                <a:lnTo>
                  <a:pt x="11465" y="99554"/>
                </a:lnTo>
                <a:lnTo>
                  <a:pt x="20700" y="99694"/>
                </a:lnTo>
                <a:lnTo>
                  <a:pt x="31099" y="99246"/>
                </a:lnTo>
                <a:lnTo>
                  <a:pt x="41402" y="98488"/>
                </a:lnTo>
                <a:lnTo>
                  <a:pt x="51704" y="97730"/>
                </a:lnTo>
                <a:lnTo>
                  <a:pt x="62102" y="97281"/>
                </a:lnTo>
                <a:lnTo>
                  <a:pt x="77370" y="96942"/>
                </a:lnTo>
                <a:lnTo>
                  <a:pt x="92805" y="96662"/>
                </a:lnTo>
                <a:lnTo>
                  <a:pt x="108287" y="96692"/>
                </a:lnTo>
                <a:lnTo>
                  <a:pt x="148399" y="99234"/>
                </a:lnTo>
                <a:lnTo>
                  <a:pt x="187991" y="106314"/>
                </a:lnTo>
                <a:lnTo>
                  <a:pt x="209296" y="112140"/>
                </a:lnTo>
                <a:lnTo>
                  <a:pt x="214502" y="113156"/>
                </a:lnTo>
                <a:lnTo>
                  <a:pt x="220979" y="113664"/>
                </a:lnTo>
                <a:lnTo>
                  <a:pt x="222347" y="104693"/>
                </a:lnTo>
                <a:lnTo>
                  <a:pt x="222107" y="96377"/>
                </a:lnTo>
                <a:lnTo>
                  <a:pt x="207648" y="51079"/>
                </a:lnTo>
                <a:lnTo>
                  <a:pt x="189204" y="18498"/>
                </a:lnTo>
                <a:lnTo>
                  <a:pt x="184403" y="10667"/>
                </a:lnTo>
                <a:lnTo>
                  <a:pt x="179460" y="988"/>
                </a:lnTo>
                <a:lnTo>
                  <a:pt x="179625" y="0"/>
                </a:lnTo>
                <a:lnTo>
                  <a:pt x="183386" y="5203"/>
                </a:lnTo>
                <a:lnTo>
                  <a:pt x="189229" y="140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06316" y="3520185"/>
            <a:ext cx="169545" cy="203835"/>
          </a:xfrm>
          <a:custGeom>
            <a:avLst/>
            <a:gdLst/>
            <a:ahLst/>
            <a:cxnLst/>
            <a:rect l="l" t="t" r="r" b="b"/>
            <a:pathLst>
              <a:path w="169545" h="203835">
                <a:moveTo>
                  <a:pt x="0" y="0"/>
                </a:moveTo>
                <a:lnTo>
                  <a:pt x="478" y="9401"/>
                </a:lnTo>
                <a:lnTo>
                  <a:pt x="1825" y="18637"/>
                </a:lnTo>
                <a:lnTo>
                  <a:pt x="3339" y="27824"/>
                </a:lnTo>
                <a:lnTo>
                  <a:pt x="4318" y="37084"/>
                </a:lnTo>
                <a:lnTo>
                  <a:pt x="6937" y="77041"/>
                </a:lnTo>
                <a:lnTo>
                  <a:pt x="10033" y="116712"/>
                </a:lnTo>
                <a:lnTo>
                  <a:pt x="16551" y="169291"/>
                </a:lnTo>
                <a:lnTo>
                  <a:pt x="18923" y="186816"/>
                </a:lnTo>
                <a:lnTo>
                  <a:pt x="20193" y="195961"/>
                </a:lnTo>
                <a:lnTo>
                  <a:pt x="20193" y="198374"/>
                </a:lnTo>
                <a:lnTo>
                  <a:pt x="22606" y="203581"/>
                </a:lnTo>
                <a:lnTo>
                  <a:pt x="25542" y="191414"/>
                </a:lnTo>
                <a:lnTo>
                  <a:pt x="27527" y="179117"/>
                </a:lnTo>
                <a:lnTo>
                  <a:pt x="29178" y="166701"/>
                </a:lnTo>
                <a:lnTo>
                  <a:pt x="31115" y="154177"/>
                </a:lnTo>
                <a:lnTo>
                  <a:pt x="45170" y="100760"/>
                </a:lnTo>
                <a:lnTo>
                  <a:pt x="66960" y="60039"/>
                </a:lnTo>
                <a:lnTo>
                  <a:pt x="104648" y="40147"/>
                </a:lnTo>
                <a:lnTo>
                  <a:pt x="112033" y="43372"/>
                </a:lnTo>
                <a:lnTo>
                  <a:pt x="117348" y="50800"/>
                </a:lnTo>
                <a:lnTo>
                  <a:pt x="118540" y="59783"/>
                </a:lnTo>
                <a:lnTo>
                  <a:pt x="116316" y="69802"/>
                </a:lnTo>
                <a:lnTo>
                  <a:pt x="91455" y="108235"/>
                </a:lnTo>
                <a:lnTo>
                  <a:pt x="82643" y="118236"/>
                </a:lnTo>
                <a:lnTo>
                  <a:pt x="75057" y="128905"/>
                </a:lnTo>
                <a:lnTo>
                  <a:pt x="74041" y="130682"/>
                </a:lnTo>
                <a:lnTo>
                  <a:pt x="73533" y="133095"/>
                </a:lnTo>
                <a:lnTo>
                  <a:pt x="72898" y="135255"/>
                </a:lnTo>
                <a:lnTo>
                  <a:pt x="81395" y="143519"/>
                </a:lnTo>
                <a:lnTo>
                  <a:pt x="90487" y="150415"/>
                </a:lnTo>
                <a:lnTo>
                  <a:pt x="100151" y="156525"/>
                </a:lnTo>
                <a:lnTo>
                  <a:pt x="110362" y="162432"/>
                </a:lnTo>
                <a:lnTo>
                  <a:pt x="121201" y="168721"/>
                </a:lnTo>
                <a:lnTo>
                  <a:pt x="161925" y="193547"/>
                </a:lnTo>
                <a:lnTo>
                  <a:pt x="163957" y="195071"/>
                </a:lnTo>
                <a:lnTo>
                  <a:pt x="169545" y="1974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95622" y="3430523"/>
            <a:ext cx="202565" cy="20320"/>
          </a:xfrm>
          <a:custGeom>
            <a:avLst/>
            <a:gdLst/>
            <a:ahLst/>
            <a:cxnLst/>
            <a:rect l="l" t="t" r="r" b="b"/>
            <a:pathLst>
              <a:path w="202564" h="20320">
                <a:moveTo>
                  <a:pt x="0" y="19812"/>
                </a:moveTo>
                <a:lnTo>
                  <a:pt x="45719" y="4825"/>
                </a:lnTo>
                <a:lnTo>
                  <a:pt x="85058" y="1555"/>
                </a:lnTo>
                <a:lnTo>
                  <a:pt x="124587" y="0"/>
                </a:lnTo>
                <a:lnTo>
                  <a:pt x="140261" y="287"/>
                </a:lnTo>
                <a:lnTo>
                  <a:pt x="155876" y="1349"/>
                </a:lnTo>
                <a:lnTo>
                  <a:pt x="171182" y="3482"/>
                </a:lnTo>
                <a:lnTo>
                  <a:pt x="185927" y="6985"/>
                </a:lnTo>
                <a:lnTo>
                  <a:pt x="194182" y="10033"/>
                </a:lnTo>
                <a:lnTo>
                  <a:pt x="196596" y="10922"/>
                </a:lnTo>
                <a:lnTo>
                  <a:pt x="202311" y="121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14088" y="3197941"/>
            <a:ext cx="250190" cy="384810"/>
          </a:xfrm>
          <a:custGeom>
            <a:avLst/>
            <a:gdLst/>
            <a:ahLst/>
            <a:cxnLst/>
            <a:rect l="l" t="t" r="r" b="b"/>
            <a:pathLst>
              <a:path w="250189" h="384810">
                <a:moveTo>
                  <a:pt x="25653" y="88437"/>
                </a:moveTo>
                <a:lnTo>
                  <a:pt x="49968" y="51042"/>
                </a:lnTo>
                <a:lnTo>
                  <a:pt x="93599" y="17698"/>
                </a:lnTo>
                <a:lnTo>
                  <a:pt x="128539" y="2125"/>
                </a:lnTo>
                <a:lnTo>
                  <a:pt x="147802" y="0"/>
                </a:lnTo>
                <a:lnTo>
                  <a:pt x="165481" y="5506"/>
                </a:lnTo>
                <a:lnTo>
                  <a:pt x="175525" y="15212"/>
                </a:lnTo>
                <a:lnTo>
                  <a:pt x="182213" y="27715"/>
                </a:lnTo>
                <a:lnTo>
                  <a:pt x="186090" y="41528"/>
                </a:lnTo>
                <a:lnTo>
                  <a:pt x="187706" y="55163"/>
                </a:lnTo>
                <a:lnTo>
                  <a:pt x="183312" y="89298"/>
                </a:lnTo>
                <a:lnTo>
                  <a:pt x="151522" y="154568"/>
                </a:lnTo>
                <a:lnTo>
                  <a:pt x="106783" y="223049"/>
                </a:lnTo>
                <a:lnTo>
                  <a:pt x="79628" y="261729"/>
                </a:lnTo>
                <a:lnTo>
                  <a:pt x="51903" y="299932"/>
                </a:lnTo>
                <a:lnTo>
                  <a:pt x="24129" y="337992"/>
                </a:lnTo>
                <a:lnTo>
                  <a:pt x="18089" y="345860"/>
                </a:lnTo>
                <a:lnTo>
                  <a:pt x="12192" y="353883"/>
                </a:lnTo>
                <a:lnTo>
                  <a:pt x="6770" y="362120"/>
                </a:lnTo>
                <a:lnTo>
                  <a:pt x="2159" y="370631"/>
                </a:lnTo>
                <a:lnTo>
                  <a:pt x="1270" y="373044"/>
                </a:lnTo>
                <a:lnTo>
                  <a:pt x="888" y="375203"/>
                </a:lnTo>
                <a:lnTo>
                  <a:pt x="0" y="377616"/>
                </a:lnTo>
                <a:lnTo>
                  <a:pt x="10094" y="378940"/>
                </a:lnTo>
                <a:lnTo>
                  <a:pt x="19891" y="379632"/>
                </a:lnTo>
                <a:lnTo>
                  <a:pt x="30093" y="379634"/>
                </a:lnTo>
                <a:lnTo>
                  <a:pt x="41401" y="378886"/>
                </a:lnTo>
                <a:lnTo>
                  <a:pt x="75797" y="375838"/>
                </a:lnTo>
                <a:lnTo>
                  <a:pt x="110347" y="373362"/>
                </a:lnTo>
                <a:lnTo>
                  <a:pt x="144968" y="371742"/>
                </a:lnTo>
                <a:lnTo>
                  <a:pt x="179577" y="371266"/>
                </a:lnTo>
                <a:lnTo>
                  <a:pt x="191079" y="371125"/>
                </a:lnTo>
                <a:lnTo>
                  <a:pt x="203009" y="371092"/>
                </a:lnTo>
                <a:lnTo>
                  <a:pt x="214939" y="371748"/>
                </a:lnTo>
                <a:lnTo>
                  <a:pt x="226440" y="373679"/>
                </a:lnTo>
                <a:lnTo>
                  <a:pt x="233045" y="375781"/>
                </a:lnTo>
                <a:lnTo>
                  <a:pt x="238696" y="378394"/>
                </a:lnTo>
                <a:lnTo>
                  <a:pt x="244157" y="381412"/>
                </a:lnTo>
                <a:lnTo>
                  <a:pt x="250189" y="3847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23409" y="3363721"/>
            <a:ext cx="193675" cy="181610"/>
          </a:xfrm>
          <a:custGeom>
            <a:avLst/>
            <a:gdLst/>
            <a:ahLst/>
            <a:cxnLst/>
            <a:rect l="l" t="t" r="r" b="b"/>
            <a:pathLst>
              <a:path w="193675" h="181610">
                <a:moveTo>
                  <a:pt x="0" y="0"/>
                </a:moveTo>
                <a:lnTo>
                  <a:pt x="12787" y="7042"/>
                </a:lnTo>
                <a:lnTo>
                  <a:pt x="23907" y="15097"/>
                </a:lnTo>
                <a:lnTo>
                  <a:pt x="34504" y="23985"/>
                </a:lnTo>
                <a:lnTo>
                  <a:pt x="45719" y="33527"/>
                </a:lnTo>
                <a:lnTo>
                  <a:pt x="63283" y="48416"/>
                </a:lnTo>
                <a:lnTo>
                  <a:pt x="97172" y="78908"/>
                </a:lnTo>
                <a:lnTo>
                  <a:pt x="127837" y="108890"/>
                </a:lnTo>
                <a:lnTo>
                  <a:pt x="155705" y="137552"/>
                </a:lnTo>
                <a:lnTo>
                  <a:pt x="185959" y="172640"/>
                </a:lnTo>
                <a:lnTo>
                  <a:pt x="193452" y="181453"/>
                </a:lnTo>
                <a:lnTo>
                  <a:pt x="192658" y="178942"/>
                </a:lnTo>
                <a:lnTo>
                  <a:pt x="191135" y="176783"/>
                </a:lnTo>
                <a:lnTo>
                  <a:pt x="190245" y="175005"/>
                </a:lnTo>
                <a:lnTo>
                  <a:pt x="188721" y="1732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2585" y="3348228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39" h="230504">
                <a:moveTo>
                  <a:pt x="167639" y="0"/>
                </a:moveTo>
                <a:lnTo>
                  <a:pt x="155432" y="3538"/>
                </a:lnTo>
                <a:lnTo>
                  <a:pt x="145986" y="10874"/>
                </a:lnTo>
                <a:lnTo>
                  <a:pt x="137779" y="21091"/>
                </a:lnTo>
                <a:lnTo>
                  <a:pt x="129286" y="33274"/>
                </a:lnTo>
                <a:lnTo>
                  <a:pt x="115722" y="52587"/>
                </a:lnTo>
                <a:lnTo>
                  <a:pt x="102409" y="72151"/>
                </a:lnTo>
                <a:lnTo>
                  <a:pt x="89263" y="91834"/>
                </a:lnTo>
                <a:lnTo>
                  <a:pt x="76200" y="111506"/>
                </a:lnTo>
                <a:lnTo>
                  <a:pt x="63565" y="130244"/>
                </a:lnTo>
                <a:lnTo>
                  <a:pt x="38534" y="167959"/>
                </a:lnTo>
                <a:lnTo>
                  <a:pt x="13985" y="209089"/>
                </a:lnTo>
                <a:lnTo>
                  <a:pt x="7344" y="219969"/>
                </a:lnTo>
                <a:lnTo>
                  <a:pt x="0" y="230124"/>
                </a:lnTo>
                <a:lnTo>
                  <a:pt x="1015" y="227964"/>
                </a:lnTo>
                <a:lnTo>
                  <a:pt x="1904" y="226187"/>
                </a:lnTo>
                <a:lnTo>
                  <a:pt x="3048" y="2240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06645" y="3173602"/>
            <a:ext cx="264795" cy="140970"/>
          </a:xfrm>
          <a:custGeom>
            <a:avLst/>
            <a:gdLst/>
            <a:ahLst/>
            <a:cxnLst/>
            <a:rect l="l" t="t" r="r" b="b"/>
            <a:pathLst>
              <a:path w="264795" h="140970">
                <a:moveTo>
                  <a:pt x="5841" y="140462"/>
                </a:moveTo>
                <a:lnTo>
                  <a:pt x="3937" y="140208"/>
                </a:lnTo>
                <a:lnTo>
                  <a:pt x="1904" y="139826"/>
                </a:lnTo>
                <a:lnTo>
                  <a:pt x="0" y="139319"/>
                </a:lnTo>
                <a:lnTo>
                  <a:pt x="6518" y="134596"/>
                </a:lnTo>
                <a:lnTo>
                  <a:pt x="45723" y="124975"/>
                </a:lnTo>
                <a:lnTo>
                  <a:pt x="90550" y="119761"/>
                </a:lnTo>
                <a:lnTo>
                  <a:pt x="130000" y="118125"/>
                </a:lnTo>
                <a:lnTo>
                  <a:pt x="149790" y="118064"/>
                </a:lnTo>
                <a:lnTo>
                  <a:pt x="169544" y="118491"/>
                </a:lnTo>
                <a:lnTo>
                  <a:pt x="185582" y="119280"/>
                </a:lnTo>
                <a:lnTo>
                  <a:pt x="201644" y="120142"/>
                </a:lnTo>
                <a:lnTo>
                  <a:pt x="217658" y="121098"/>
                </a:lnTo>
                <a:lnTo>
                  <a:pt x="233552" y="122174"/>
                </a:lnTo>
                <a:lnTo>
                  <a:pt x="241234" y="122650"/>
                </a:lnTo>
                <a:lnTo>
                  <a:pt x="248904" y="123126"/>
                </a:lnTo>
                <a:lnTo>
                  <a:pt x="256645" y="123602"/>
                </a:lnTo>
                <a:lnTo>
                  <a:pt x="264540" y="124079"/>
                </a:lnTo>
                <a:lnTo>
                  <a:pt x="259905" y="116965"/>
                </a:lnTo>
                <a:lnTo>
                  <a:pt x="255079" y="109934"/>
                </a:lnTo>
                <a:lnTo>
                  <a:pt x="249967" y="103022"/>
                </a:lnTo>
                <a:lnTo>
                  <a:pt x="244475" y="96266"/>
                </a:lnTo>
                <a:lnTo>
                  <a:pt x="229004" y="78759"/>
                </a:lnTo>
                <a:lnTo>
                  <a:pt x="213487" y="61182"/>
                </a:lnTo>
                <a:lnTo>
                  <a:pt x="197683" y="43938"/>
                </a:lnTo>
                <a:lnTo>
                  <a:pt x="181355" y="27432"/>
                </a:lnTo>
                <a:lnTo>
                  <a:pt x="174490" y="20681"/>
                </a:lnTo>
                <a:lnTo>
                  <a:pt x="167862" y="13811"/>
                </a:lnTo>
                <a:lnTo>
                  <a:pt x="161282" y="6893"/>
                </a:lnTo>
                <a:lnTo>
                  <a:pt x="15455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98313" y="3411346"/>
            <a:ext cx="201930" cy="261620"/>
          </a:xfrm>
          <a:custGeom>
            <a:avLst/>
            <a:gdLst/>
            <a:ahLst/>
            <a:cxnLst/>
            <a:rect l="l" t="t" r="r" b="b"/>
            <a:pathLst>
              <a:path w="201929" h="261620">
                <a:moveTo>
                  <a:pt x="2412" y="0"/>
                </a:moveTo>
                <a:lnTo>
                  <a:pt x="2359" y="11120"/>
                </a:lnTo>
                <a:lnTo>
                  <a:pt x="2460" y="22193"/>
                </a:lnTo>
                <a:lnTo>
                  <a:pt x="2538" y="33218"/>
                </a:lnTo>
                <a:lnTo>
                  <a:pt x="2412" y="44195"/>
                </a:lnTo>
                <a:lnTo>
                  <a:pt x="2145" y="66422"/>
                </a:lnTo>
                <a:lnTo>
                  <a:pt x="1984" y="88661"/>
                </a:lnTo>
                <a:lnTo>
                  <a:pt x="1752" y="110829"/>
                </a:lnTo>
                <a:lnTo>
                  <a:pt x="1270" y="132841"/>
                </a:lnTo>
                <a:lnTo>
                  <a:pt x="892" y="154779"/>
                </a:lnTo>
                <a:lnTo>
                  <a:pt x="635" y="176609"/>
                </a:lnTo>
                <a:lnTo>
                  <a:pt x="377" y="198368"/>
                </a:lnTo>
                <a:lnTo>
                  <a:pt x="0" y="220090"/>
                </a:lnTo>
                <a:lnTo>
                  <a:pt x="0" y="230377"/>
                </a:lnTo>
                <a:lnTo>
                  <a:pt x="0" y="240664"/>
                </a:lnTo>
                <a:lnTo>
                  <a:pt x="0" y="250951"/>
                </a:lnTo>
                <a:lnTo>
                  <a:pt x="0" y="261238"/>
                </a:lnTo>
                <a:lnTo>
                  <a:pt x="3597" y="242284"/>
                </a:lnTo>
                <a:lnTo>
                  <a:pt x="11412" y="204946"/>
                </a:lnTo>
                <a:lnTo>
                  <a:pt x="25503" y="160127"/>
                </a:lnTo>
                <a:lnTo>
                  <a:pt x="50299" y="109446"/>
                </a:lnTo>
                <a:lnTo>
                  <a:pt x="78206" y="78505"/>
                </a:lnTo>
                <a:lnTo>
                  <a:pt x="103602" y="67972"/>
                </a:lnTo>
                <a:lnTo>
                  <a:pt x="117728" y="69468"/>
                </a:lnTo>
                <a:lnTo>
                  <a:pt x="145414" y="105410"/>
                </a:lnTo>
                <a:lnTo>
                  <a:pt x="147085" y="117554"/>
                </a:lnTo>
                <a:lnTo>
                  <a:pt x="146303" y="129222"/>
                </a:lnTo>
                <a:lnTo>
                  <a:pt x="119506" y="170052"/>
                </a:lnTo>
                <a:lnTo>
                  <a:pt x="92963" y="177926"/>
                </a:lnTo>
                <a:lnTo>
                  <a:pt x="90804" y="177926"/>
                </a:lnTo>
                <a:lnTo>
                  <a:pt x="89026" y="177926"/>
                </a:lnTo>
                <a:lnTo>
                  <a:pt x="101496" y="188531"/>
                </a:lnTo>
                <a:lnTo>
                  <a:pt x="139573" y="218820"/>
                </a:lnTo>
                <a:lnTo>
                  <a:pt x="178688" y="242569"/>
                </a:lnTo>
                <a:lnTo>
                  <a:pt x="193548" y="247776"/>
                </a:lnTo>
                <a:lnTo>
                  <a:pt x="201802" y="2501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41264" y="3316859"/>
            <a:ext cx="265430" cy="226695"/>
          </a:xfrm>
          <a:custGeom>
            <a:avLst/>
            <a:gdLst/>
            <a:ahLst/>
            <a:cxnLst/>
            <a:rect l="l" t="t" r="r" b="b"/>
            <a:pathLst>
              <a:path w="265429" h="226695">
                <a:moveTo>
                  <a:pt x="0" y="23749"/>
                </a:moveTo>
                <a:lnTo>
                  <a:pt x="1395" y="16289"/>
                </a:lnTo>
                <a:lnTo>
                  <a:pt x="2778" y="11699"/>
                </a:lnTo>
                <a:lnTo>
                  <a:pt x="5375" y="7800"/>
                </a:lnTo>
                <a:lnTo>
                  <a:pt x="10413" y="2412"/>
                </a:lnTo>
                <a:lnTo>
                  <a:pt x="20196" y="9485"/>
                </a:lnTo>
                <a:lnTo>
                  <a:pt x="55969" y="50135"/>
                </a:lnTo>
                <a:lnTo>
                  <a:pt x="79293" y="82762"/>
                </a:lnTo>
                <a:lnTo>
                  <a:pt x="104026" y="121693"/>
                </a:lnTo>
                <a:lnTo>
                  <a:pt x="117776" y="143763"/>
                </a:lnTo>
                <a:lnTo>
                  <a:pt x="131693" y="165738"/>
                </a:lnTo>
                <a:lnTo>
                  <a:pt x="153443" y="198441"/>
                </a:lnTo>
                <a:lnTo>
                  <a:pt x="179197" y="226694"/>
                </a:lnTo>
                <a:lnTo>
                  <a:pt x="184727" y="216542"/>
                </a:lnTo>
                <a:lnTo>
                  <a:pt x="188960" y="206438"/>
                </a:lnTo>
                <a:lnTo>
                  <a:pt x="192502" y="196048"/>
                </a:lnTo>
                <a:lnTo>
                  <a:pt x="195961" y="185038"/>
                </a:lnTo>
                <a:lnTo>
                  <a:pt x="207563" y="151054"/>
                </a:lnTo>
                <a:lnTo>
                  <a:pt x="231911" y="83704"/>
                </a:lnTo>
                <a:lnTo>
                  <a:pt x="249777" y="37558"/>
                </a:lnTo>
                <a:lnTo>
                  <a:pt x="259873" y="12519"/>
                </a:lnTo>
                <a:lnTo>
                  <a:pt x="26492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62346" y="3107828"/>
            <a:ext cx="233679" cy="135255"/>
          </a:xfrm>
          <a:custGeom>
            <a:avLst/>
            <a:gdLst/>
            <a:ahLst/>
            <a:cxnLst/>
            <a:rect l="l" t="t" r="r" b="b"/>
            <a:pathLst>
              <a:path w="233679" h="135255">
                <a:moveTo>
                  <a:pt x="9398" y="134989"/>
                </a:moveTo>
                <a:lnTo>
                  <a:pt x="6350" y="134354"/>
                </a:lnTo>
                <a:lnTo>
                  <a:pt x="3301" y="133719"/>
                </a:lnTo>
                <a:lnTo>
                  <a:pt x="0" y="133084"/>
                </a:lnTo>
                <a:lnTo>
                  <a:pt x="45628" y="119824"/>
                </a:lnTo>
                <a:lnTo>
                  <a:pt x="60483" y="119368"/>
                </a:lnTo>
                <a:lnTo>
                  <a:pt x="75386" y="119387"/>
                </a:lnTo>
                <a:lnTo>
                  <a:pt x="120550" y="122168"/>
                </a:lnTo>
                <a:lnTo>
                  <a:pt x="181217" y="129736"/>
                </a:lnTo>
                <a:lnTo>
                  <a:pt x="211454" y="133973"/>
                </a:lnTo>
                <a:lnTo>
                  <a:pt x="219455" y="134989"/>
                </a:lnTo>
                <a:lnTo>
                  <a:pt x="225170" y="135243"/>
                </a:lnTo>
                <a:lnTo>
                  <a:pt x="233171" y="134989"/>
                </a:lnTo>
                <a:lnTo>
                  <a:pt x="233338" y="127253"/>
                </a:lnTo>
                <a:lnTo>
                  <a:pt x="217920" y="89933"/>
                </a:lnTo>
                <a:lnTo>
                  <a:pt x="187451" y="43803"/>
                </a:lnTo>
                <a:lnTo>
                  <a:pt x="182362" y="36379"/>
                </a:lnTo>
                <a:lnTo>
                  <a:pt x="164687" y="1861"/>
                </a:lnTo>
                <a:lnTo>
                  <a:pt x="163091" y="0"/>
                </a:lnTo>
                <a:lnTo>
                  <a:pt x="161162" y="39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66227" y="3083686"/>
            <a:ext cx="28575" cy="180975"/>
          </a:xfrm>
          <a:custGeom>
            <a:avLst/>
            <a:gdLst/>
            <a:ahLst/>
            <a:cxnLst/>
            <a:rect l="l" t="t" r="r" b="b"/>
            <a:pathLst>
              <a:path w="28575" h="180975">
                <a:moveTo>
                  <a:pt x="28402" y="13335"/>
                </a:moveTo>
                <a:lnTo>
                  <a:pt x="25735" y="6350"/>
                </a:lnTo>
                <a:lnTo>
                  <a:pt x="24465" y="4825"/>
                </a:lnTo>
                <a:lnTo>
                  <a:pt x="25100" y="0"/>
                </a:lnTo>
                <a:lnTo>
                  <a:pt x="15321" y="41401"/>
                </a:lnTo>
                <a:lnTo>
                  <a:pt x="8320" y="92051"/>
                </a:lnTo>
                <a:lnTo>
                  <a:pt x="3081" y="137287"/>
                </a:lnTo>
                <a:lnTo>
                  <a:pt x="0" y="177549"/>
                </a:lnTo>
                <a:lnTo>
                  <a:pt x="1335" y="180689"/>
                </a:lnTo>
                <a:lnTo>
                  <a:pt x="4266" y="176160"/>
                </a:lnTo>
                <a:lnTo>
                  <a:pt x="8590" y="1652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1646" y="3090926"/>
            <a:ext cx="189230" cy="24765"/>
          </a:xfrm>
          <a:custGeom>
            <a:avLst/>
            <a:gdLst/>
            <a:ahLst/>
            <a:cxnLst/>
            <a:rect l="l" t="t" r="r" b="b"/>
            <a:pathLst>
              <a:path w="189229" h="24764">
                <a:moveTo>
                  <a:pt x="4149" y="0"/>
                </a:moveTo>
                <a:lnTo>
                  <a:pt x="0" y="1821"/>
                </a:lnTo>
                <a:lnTo>
                  <a:pt x="5435" y="3143"/>
                </a:lnTo>
                <a:lnTo>
                  <a:pt x="14418" y="4036"/>
                </a:lnTo>
                <a:lnTo>
                  <a:pt x="20913" y="4572"/>
                </a:lnTo>
                <a:lnTo>
                  <a:pt x="34839" y="5857"/>
                </a:lnTo>
                <a:lnTo>
                  <a:pt x="76666" y="9144"/>
                </a:lnTo>
                <a:lnTo>
                  <a:pt x="122886" y="10251"/>
                </a:lnTo>
                <a:lnTo>
                  <a:pt x="138261" y="10413"/>
                </a:lnTo>
                <a:lnTo>
                  <a:pt x="148216" y="10197"/>
                </a:lnTo>
                <a:lnTo>
                  <a:pt x="158851" y="10017"/>
                </a:lnTo>
                <a:lnTo>
                  <a:pt x="169318" y="10574"/>
                </a:lnTo>
                <a:lnTo>
                  <a:pt x="178774" y="12573"/>
                </a:lnTo>
                <a:lnTo>
                  <a:pt x="186394" y="17145"/>
                </a:lnTo>
                <a:lnTo>
                  <a:pt x="189188" y="17779"/>
                </a:lnTo>
                <a:lnTo>
                  <a:pt x="187918" y="243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09740" y="3557543"/>
            <a:ext cx="81280" cy="111760"/>
          </a:xfrm>
          <a:custGeom>
            <a:avLst/>
            <a:gdLst/>
            <a:ahLst/>
            <a:cxnLst/>
            <a:rect l="l" t="t" r="r" b="b"/>
            <a:pathLst>
              <a:path w="81279" h="111760">
                <a:moveTo>
                  <a:pt x="14682" y="4933"/>
                </a:moveTo>
                <a:lnTo>
                  <a:pt x="12948" y="0"/>
                </a:lnTo>
                <a:lnTo>
                  <a:pt x="10904" y="6425"/>
                </a:lnTo>
                <a:lnTo>
                  <a:pt x="9003" y="16898"/>
                </a:lnTo>
                <a:lnTo>
                  <a:pt x="7697" y="24110"/>
                </a:lnTo>
                <a:lnTo>
                  <a:pt x="5349" y="35909"/>
                </a:lnTo>
                <a:lnTo>
                  <a:pt x="3109" y="47827"/>
                </a:lnTo>
                <a:lnTo>
                  <a:pt x="1321" y="59793"/>
                </a:lnTo>
                <a:lnTo>
                  <a:pt x="331" y="71735"/>
                </a:lnTo>
                <a:lnTo>
                  <a:pt x="0" y="80613"/>
                </a:lnTo>
                <a:lnTo>
                  <a:pt x="537" y="90086"/>
                </a:lnTo>
                <a:lnTo>
                  <a:pt x="2813" y="98988"/>
                </a:lnTo>
                <a:lnTo>
                  <a:pt x="7697" y="106152"/>
                </a:lnTo>
                <a:lnTo>
                  <a:pt x="14251" y="110232"/>
                </a:lnTo>
                <a:lnTo>
                  <a:pt x="21651" y="111549"/>
                </a:lnTo>
                <a:lnTo>
                  <a:pt x="29217" y="110867"/>
                </a:lnTo>
                <a:lnTo>
                  <a:pt x="63543" y="87818"/>
                </a:lnTo>
                <a:lnTo>
                  <a:pt x="79468" y="59650"/>
                </a:lnTo>
                <a:lnTo>
                  <a:pt x="80849" y="534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37440" y="3404615"/>
            <a:ext cx="13335" cy="24130"/>
          </a:xfrm>
          <a:custGeom>
            <a:avLst/>
            <a:gdLst/>
            <a:ahLst/>
            <a:cxnLst/>
            <a:rect l="l" t="t" r="r" b="b"/>
            <a:pathLst>
              <a:path w="13335" h="24129">
                <a:moveTo>
                  <a:pt x="3365" y="0"/>
                </a:moveTo>
                <a:lnTo>
                  <a:pt x="1492" y="6415"/>
                </a:lnTo>
                <a:lnTo>
                  <a:pt x="0" y="16271"/>
                </a:lnTo>
                <a:lnTo>
                  <a:pt x="1650" y="23770"/>
                </a:lnTo>
                <a:lnTo>
                  <a:pt x="9207" y="23113"/>
                </a:lnTo>
                <a:lnTo>
                  <a:pt x="10731" y="21082"/>
                </a:lnTo>
                <a:lnTo>
                  <a:pt x="11620" y="18542"/>
                </a:lnTo>
                <a:lnTo>
                  <a:pt x="12890" y="165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8930" y="3353689"/>
            <a:ext cx="203200" cy="14604"/>
          </a:xfrm>
          <a:custGeom>
            <a:avLst/>
            <a:gdLst/>
            <a:ahLst/>
            <a:cxnLst/>
            <a:rect l="l" t="t" r="r" b="b"/>
            <a:pathLst>
              <a:path w="203200" h="14604">
                <a:moveTo>
                  <a:pt x="6731" y="9525"/>
                </a:moveTo>
                <a:lnTo>
                  <a:pt x="4572" y="8509"/>
                </a:lnTo>
                <a:lnTo>
                  <a:pt x="2159" y="7365"/>
                </a:lnTo>
                <a:lnTo>
                  <a:pt x="0" y="6096"/>
                </a:lnTo>
                <a:lnTo>
                  <a:pt x="7665" y="2250"/>
                </a:lnTo>
                <a:lnTo>
                  <a:pt x="15128" y="571"/>
                </a:lnTo>
                <a:lnTo>
                  <a:pt x="23092" y="130"/>
                </a:lnTo>
                <a:lnTo>
                  <a:pt x="32258" y="0"/>
                </a:lnTo>
                <a:lnTo>
                  <a:pt x="49047" y="273"/>
                </a:lnTo>
                <a:lnTo>
                  <a:pt x="98679" y="4952"/>
                </a:lnTo>
                <a:lnTo>
                  <a:pt x="136207" y="10747"/>
                </a:lnTo>
                <a:lnTo>
                  <a:pt x="154971" y="13114"/>
                </a:lnTo>
                <a:lnTo>
                  <a:pt x="173736" y="14350"/>
                </a:lnTo>
                <a:lnTo>
                  <a:pt x="181903" y="14472"/>
                </a:lnTo>
                <a:lnTo>
                  <a:pt x="188785" y="14081"/>
                </a:lnTo>
                <a:lnTo>
                  <a:pt x="195381" y="12618"/>
                </a:lnTo>
                <a:lnTo>
                  <a:pt x="202692" y="95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81007" y="3263519"/>
            <a:ext cx="16510" cy="199390"/>
          </a:xfrm>
          <a:custGeom>
            <a:avLst/>
            <a:gdLst/>
            <a:ahLst/>
            <a:cxnLst/>
            <a:rect l="l" t="t" r="r" b="b"/>
            <a:pathLst>
              <a:path w="16510" h="199389">
                <a:moveTo>
                  <a:pt x="10699" y="0"/>
                </a:moveTo>
                <a:lnTo>
                  <a:pt x="13835" y="12805"/>
                </a:lnTo>
                <a:lnTo>
                  <a:pt x="15589" y="25384"/>
                </a:lnTo>
                <a:lnTo>
                  <a:pt x="16200" y="38129"/>
                </a:lnTo>
                <a:lnTo>
                  <a:pt x="15906" y="51434"/>
                </a:lnTo>
                <a:lnTo>
                  <a:pt x="12890" y="89995"/>
                </a:lnTo>
                <a:lnTo>
                  <a:pt x="8540" y="128269"/>
                </a:lnTo>
                <a:lnTo>
                  <a:pt x="3984" y="156241"/>
                </a:lnTo>
                <a:lnTo>
                  <a:pt x="1986" y="170275"/>
                </a:lnTo>
                <a:lnTo>
                  <a:pt x="666" y="184403"/>
                </a:lnTo>
                <a:lnTo>
                  <a:pt x="0" y="192766"/>
                </a:lnTo>
                <a:lnTo>
                  <a:pt x="666" y="197580"/>
                </a:lnTo>
                <a:lnTo>
                  <a:pt x="4381" y="199298"/>
                </a:lnTo>
                <a:lnTo>
                  <a:pt x="12858" y="1983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83984" y="3257041"/>
            <a:ext cx="289560" cy="318770"/>
          </a:xfrm>
          <a:custGeom>
            <a:avLst/>
            <a:gdLst/>
            <a:ahLst/>
            <a:cxnLst/>
            <a:rect l="l" t="t" r="r" b="b"/>
            <a:pathLst>
              <a:path w="289559" h="318770">
                <a:moveTo>
                  <a:pt x="0" y="4063"/>
                </a:moveTo>
                <a:lnTo>
                  <a:pt x="23818" y="38185"/>
                </a:lnTo>
                <a:lnTo>
                  <a:pt x="43053" y="83566"/>
                </a:lnTo>
                <a:lnTo>
                  <a:pt x="60886" y="130017"/>
                </a:lnTo>
                <a:lnTo>
                  <a:pt x="78647" y="176103"/>
                </a:lnTo>
                <a:lnTo>
                  <a:pt x="96902" y="221823"/>
                </a:lnTo>
                <a:lnTo>
                  <a:pt x="116217" y="267177"/>
                </a:lnTo>
                <a:lnTo>
                  <a:pt x="137160" y="312166"/>
                </a:lnTo>
                <a:lnTo>
                  <a:pt x="138048" y="314325"/>
                </a:lnTo>
                <a:lnTo>
                  <a:pt x="138684" y="316484"/>
                </a:lnTo>
                <a:lnTo>
                  <a:pt x="139572" y="318516"/>
                </a:lnTo>
                <a:lnTo>
                  <a:pt x="146500" y="310957"/>
                </a:lnTo>
                <a:lnTo>
                  <a:pt x="189790" y="244883"/>
                </a:lnTo>
                <a:lnTo>
                  <a:pt x="214587" y="201262"/>
                </a:lnTo>
                <a:lnTo>
                  <a:pt x="237839" y="155940"/>
                </a:lnTo>
                <a:lnTo>
                  <a:pt x="258402" y="109464"/>
                </a:lnTo>
                <a:lnTo>
                  <a:pt x="275134" y="62382"/>
                </a:lnTo>
                <a:lnTo>
                  <a:pt x="286892" y="15240"/>
                </a:lnTo>
                <a:lnTo>
                  <a:pt x="288670" y="8255"/>
                </a:lnTo>
                <a:lnTo>
                  <a:pt x="289306" y="5207"/>
                </a:lnTo>
                <a:lnTo>
                  <a:pt x="28892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85509" y="3070225"/>
            <a:ext cx="314960" cy="93980"/>
          </a:xfrm>
          <a:custGeom>
            <a:avLst/>
            <a:gdLst/>
            <a:ahLst/>
            <a:cxnLst/>
            <a:rect l="l" t="t" r="r" b="b"/>
            <a:pathLst>
              <a:path w="314959" h="93980">
                <a:moveTo>
                  <a:pt x="0" y="93852"/>
                </a:moveTo>
                <a:lnTo>
                  <a:pt x="4012" y="92769"/>
                </a:lnTo>
                <a:lnTo>
                  <a:pt x="10858" y="91281"/>
                </a:lnTo>
                <a:lnTo>
                  <a:pt x="19609" y="90031"/>
                </a:lnTo>
                <a:lnTo>
                  <a:pt x="29337" y="89662"/>
                </a:lnTo>
                <a:lnTo>
                  <a:pt x="48027" y="89769"/>
                </a:lnTo>
                <a:lnTo>
                  <a:pt x="66754" y="89757"/>
                </a:lnTo>
                <a:lnTo>
                  <a:pt x="85504" y="89697"/>
                </a:lnTo>
                <a:lnTo>
                  <a:pt x="104266" y="89662"/>
                </a:lnTo>
                <a:lnTo>
                  <a:pt x="128017" y="89921"/>
                </a:lnTo>
                <a:lnTo>
                  <a:pt x="151685" y="90312"/>
                </a:lnTo>
                <a:lnTo>
                  <a:pt x="175329" y="90822"/>
                </a:lnTo>
                <a:lnTo>
                  <a:pt x="199009" y="91439"/>
                </a:lnTo>
                <a:lnTo>
                  <a:pt x="217261" y="92116"/>
                </a:lnTo>
                <a:lnTo>
                  <a:pt x="235489" y="92757"/>
                </a:lnTo>
                <a:lnTo>
                  <a:pt x="253765" y="93279"/>
                </a:lnTo>
                <a:lnTo>
                  <a:pt x="272161" y="93599"/>
                </a:lnTo>
                <a:lnTo>
                  <a:pt x="281193" y="93475"/>
                </a:lnTo>
                <a:lnTo>
                  <a:pt x="290321" y="93091"/>
                </a:lnTo>
                <a:lnTo>
                  <a:pt x="299450" y="92420"/>
                </a:lnTo>
                <a:lnTo>
                  <a:pt x="308483" y="91439"/>
                </a:lnTo>
                <a:lnTo>
                  <a:pt x="310641" y="91186"/>
                </a:lnTo>
                <a:lnTo>
                  <a:pt x="312419" y="91186"/>
                </a:lnTo>
                <a:lnTo>
                  <a:pt x="288232" y="49686"/>
                </a:lnTo>
                <a:lnTo>
                  <a:pt x="281892" y="41703"/>
                </a:lnTo>
                <a:lnTo>
                  <a:pt x="275671" y="33601"/>
                </a:lnTo>
                <a:lnTo>
                  <a:pt x="269747" y="25273"/>
                </a:lnTo>
                <a:lnTo>
                  <a:pt x="266017" y="19252"/>
                </a:lnTo>
                <a:lnTo>
                  <a:pt x="262858" y="13017"/>
                </a:lnTo>
                <a:lnTo>
                  <a:pt x="260032" y="6592"/>
                </a:lnTo>
                <a:lnTo>
                  <a:pt x="25730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46392" y="3082163"/>
            <a:ext cx="20320" cy="147955"/>
          </a:xfrm>
          <a:custGeom>
            <a:avLst/>
            <a:gdLst/>
            <a:ahLst/>
            <a:cxnLst/>
            <a:rect l="l" t="t" r="r" b="b"/>
            <a:pathLst>
              <a:path w="20320" h="147955">
                <a:moveTo>
                  <a:pt x="20065" y="0"/>
                </a:moveTo>
                <a:lnTo>
                  <a:pt x="10032" y="45720"/>
                </a:lnTo>
                <a:lnTo>
                  <a:pt x="5532" y="86385"/>
                </a:lnTo>
                <a:lnTo>
                  <a:pt x="3936" y="99949"/>
                </a:lnTo>
                <a:lnTo>
                  <a:pt x="2714" y="108910"/>
                </a:lnTo>
                <a:lnTo>
                  <a:pt x="1206" y="118490"/>
                </a:lnTo>
                <a:lnTo>
                  <a:pt x="79" y="128166"/>
                </a:lnTo>
                <a:lnTo>
                  <a:pt x="0" y="137413"/>
                </a:lnTo>
                <a:lnTo>
                  <a:pt x="1777" y="145669"/>
                </a:lnTo>
                <a:lnTo>
                  <a:pt x="2793" y="147827"/>
                </a:lnTo>
                <a:lnTo>
                  <a:pt x="3936" y="1362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11593" y="3067974"/>
            <a:ext cx="162560" cy="17780"/>
          </a:xfrm>
          <a:custGeom>
            <a:avLst/>
            <a:gdLst/>
            <a:ahLst/>
            <a:cxnLst/>
            <a:rect l="l" t="t" r="r" b="b"/>
            <a:pathLst>
              <a:path w="162559" h="17780">
                <a:moveTo>
                  <a:pt x="0" y="4155"/>
                </a:moveTo>
                <a:lnTo>
                  <a:pt x="9144" y="1740"/>
                </a:lnTo>
                <a:lnTo>
                  <a:pt x="18002" y="837"/>
                </a:lnTo>
                <a:lnTo>
                  <a:pt x="27003" y="672"/>
                </a:lnTo>
                <a:lnTo>
                  <a:pt x="36575" y="472"/>
                </a:lnTo>
                <a:lnTo>
                  <a:pt x="51248" y="0"/>
                </a:lnTo>
                <a:lnTo>
                  <a:pt x="65944" y="27"/>
                </a:lnTo>
                <a:lnTo>
                  <a:pt x="80688" y="722"/>
                </a:lnTo>
                <a:lnTo>
                  <a:pt x="95503" y="2250"/>
                </a:lnTo>
                <a:lnTo>
                  <a:pt x="107614" y="4250"/>
                </a:lnTo>
                <a:lnTo>
                  <a:pt x="119522" y="6727"/>
                </a:lnTo>
                <a:lnTo>
                  <a:pt x="131454" y="9251"/>
                </a:lnTo>
                <a:lnTo>
                  <a:pt x="143636" y="11394"/>
                </a:lnTo>
                <a:lnTo>
                  <a:pt x="153034" y="12664"/>
                </a:lnTo>
                <a:lnTo>
                  <a:pt x="156463" y="13299"/>
                </a:lnTo>
                <a:lnTo>
                  <a:pt x="162178" y="174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63206" y="3550920"/>
            <a:ext cx="59055" cy="107314"/>
          </a:xfrm>
          <a:custGeom>
            <a:avLst/>
            <a:gdLst/>
            <a:ahLst/>
            <a:cxnLst/>
            <a:rect l="l" t="t" r="r" b="b"/>
            <a:pathLst>
              <a:path w="59054" h="107314">
                <a:moveTo>
                  <a:pt x="0" y="16763"/>
                </a:moveTo>
                <a:lnTo>
                  <a:pt x="4435" y="10429"/>
                </a:lnTo>
                <a:lnTo>
                  <a:pt x="8048" y="6000"/>
                </a:lnTo>
                <a:lnTo>
                  <a:pt x="12590" y="2762"/>
                </a:lnTo>
                <a:lnTo>
                  <a:pt x="19812" y="0"/>
                </a:lnTo>
                <a:lnTo>
                  <a:pt x="17718" y="11291"/>
                </a:lnTo>
                <a:lnTo>
                  <a:pt x="15351" y="22415"/>
                </a:lnTo>
                <a:lnTo>
                  <a:pt x="13150" y="33539"/>
                </a:lnTo>
                <a:lnTo>
                  <a:pt x="11557" y="44830"/>
                </a:lnTo>
                <a:lnTo>
                  <a:pt x="10685" y="56187"/>
                </a:lnTo>
                <a:lnTo>
                  <a:pt x="10874" y="67389"/>
                </a:lnTo>
                <a:lnTo>
                  <a:pt x="26034" y="104171"/>
                </a:lnTo>
                <a:lnTo>
                  <a:pt x="34420" y="107318"/>
                </a:lnTo>
                <a:lnTo>
                  <a:pt x="44450" y="106679"/>
                </a:lnTo>
                <a:lnTo>
                  <a:pt x="53975" y="103885"/>
                </a:lnTo>
                <a:lnTo>
                  <a:pt x="55499" y="95757"/>
                </a:lnTo>
                <a:lnTo>
                  <a:pt x="58800" y="881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00671" y="3440557"/>
            <a:ext cx="24130" cy="27940"/>
          </a:xfrm>
          <a:custGeom>
            <a:avLst/>
            <a:gdLst/>
            <a:ahLst/>
            <a:cxnLst/>
            <a:rect l="l" t="t" r="r" b="b"/>
            <a:pathLst>
              <a:path w="24129" h="27939">
                <a:moveTo>
                  <a:pt x="24129" y="0"/>
                </a:moveTo>
                <a:lnTo>
                  <a:pt x="14162" y="136"/>
                </a:lnTo>
                <a:lnTo>
                  <a:pt x="6778" y="3476"/>
                </a:lnTo>
                <a:lnTo>
                  <a:pt x="2037" y="10412"/>
                </a:lnTo>
                <a:lnTo>
                  <a:pt x="0" y="21335"/>
                </a:lnTo>
                <a:lnTo>
                  <a:pt x="1400" y="27338"/>
                </a:lnTo>
                <a:lnTo>
                  <a:pt x="5302" y="26590"/>
                </a:lnTo>
                <a:lnTo>
                  <a:pt x="9822" y="22675"/>
                </a:lnTo>
                <a:lnTo>
                  <a:pt x="13080" y="191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35063" y="3188207"/>
            <a:ext cx="239395" cy="417195"/>
          </a:xfrm>
          <a:custGeom>
            <a:avLst/>
            <a:gdLst/>
            <a:ahLst/>
            <a:cxnLst/>
            <a:rect l="l" t="t" r="r" b="b"/>
            <a:pathLst>
              <a:path w="239395" h="417195">
                <a:moveTo>
                  <a:pt x="2412" y="55752"/>
                </a:moveTo>
                <a:lnTo>
                  <a:pt x="634" y="50037"/>
                </a:lnTo>
                <a:lnTo>
                  <a:pt x="0" y="48132"/>
                </a:lnTo>
                <a:lnTo>
                  <a:pt x="1142" y="44195"/>
                </a:lnTo>
                <a:lnTo>
                  <a:pt x="29844" y="73151"/>
                </a:lnTo>
                <a:lnTo>
                  <a:pt x="44195" y="120141"/>
                </a:lnTo>
                <a:lnTo>
                  <a:pt x="51779" y="166614"/>
                </a:lnTo>
                <a:lnTo>
                  <a:pt x="56674" y="213368"/>
                </a:lnTo>
                <a:lnTo>
                  <a:pt x="60673" y="260164"/>
                </a:lnTo>
                <a:lnTo>
                  <a:pt x="65568" y="306764"/>
                </a:lnTo>
                <a:lnTo>
                  <a:pt x="73151" y="352932"/>
                </a:lnTo>
                <a:lnTo>
                  <a:pt x="75031" y="359596"/>
                </a:lnTo>
                <a:lnTo>
                  <a:pt x="77612" y="365950"/>
                </a:lnTo>
                <a:lnTo>
                  <a:pt x="80313" y="372113"/>
                </a:lnTo>
                <a:lnTo>
                  <a:pt x="82550" y="378205"/>
                </a:lnTo>
                <a:lnTo>
                  <a:pt x="83597" y="386232"/>
                </a:lnTo>
                <a:lnTo>
                  <a:pt x="83026" y="393366"/>
                </a:lnTo>
                <a:lnTo>
                  <a:pt x="81549" y="400476"/>
                </a:lnTo>
                <a:lnTo>
                  <a:pt x="79882" y="408431"/>
                </a:lnTo>
                <a:lnTo>
                  <a:pt x="79501" y="411225"/>
                </a:lnTo>
                <a:lnTo>
                  <a:pt x="78866" y="413892"/>
                </a:lnTo>
                <a:lnTo>
                  <a:pt x="78612" y="416687"/>
                </a:lnTo>
                <a:lnTo>
                  <a:pt x="82288" y="408166"/>
                </a:lnTo>
                <a:lnTo>
                  <a:pt x="86010" y="399573"/>
                </a:lnTo>
                <a:lnTo>
                  <a:pt x="89685" y="390933"/>
                </a:lnTo>
                <a:lnTo>
                  <a:pt x="93217" y="382269"/>
                </a:lnTo>
                <a:lnTo>
                  <a:pt x="109126" y="338541"/>
                </a:lnTo>
                <a:lnTo>
                  <a:pt x="125114" y="294873"/>
                </a:lnTo>
                <a:lnTo>
                  <a:pt x="141352" y="251327"/>
                </a:lnTo>
                <a:lnTo>
                  <a:pt x="158010" y="207965"/>
                </a:lnTo>
                <a:lnTo>
                  <a:pt x="175259" y="164845"/>
                </a:lnTo>
                <a:lnTo>
                  <a:pt x="187664" y="135270"/>
                </a:lnTo>
                <a:lnTo>
                  <a:pt x="200009" y="105790"/>
                </a:lnTo>
                <a:lnTo>
                  <a:pt x="211853" y="76120"/>
                </a:lnTo>
                <a:lnTo>
                  <a:pt x="222757" y="45974"/>
                </a:lnTo>
                <a:lnTo>
                  <a:pt x="225510" y="36591"/>
                </a:lnTo>
                <a:lnTo>
                  <a:pt x="228107" y="26638"/>
                </a:lnTo>
                <a:lnTo>
                  <a:pt x="230919" y="16827"/>
                </a:lnTo>
                <a:lnTo>
                  <a:pt x="234314" y="7874"/>
                </a:lnTo>
                <a:lnTo>
                  <a:pt x="237997" y="1524"/>
                </a:lnTo>
                <a:lnTo>
                  <a:pt x="238886" y="0"/>
                </a:lnTo>
                <a:lnTo>
                  <a:pt x="234950" y="104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28078" y="2975482"/>
            <a:ext cx="322580" cy="140970"/>
          </a:xfrm>
          <a:custGeom>
            <a:avLst/>
            <a:gdLst/>
            <a:ahLst/>
            <a:cxnLst/>
            <a:rect l="l" t="t" r="r" b="b"/>
            <a:pathLst>
              <a:path w="322579" h="140969">
                <a:moveTo>
                  <a:pt x="15240" y="140462"/>
                </a:moveTo>
                <a:lnTo>
                  <a:pt x="6985" y="139826"/>
                </a:lnTo>
                <a:lnTo>
                  <a:pt x="5079" y="139826"/>
                </a:lnTo>
                <a:lnTo>
                  <a:pt x="0" y="138683"/>
                </a:lnTo>
                <a:lnTo>
                  <a:pt x="37465" y="128269"/>
                </a:lnTo>
                <a:lnTo>
                  <a:pt x="92328" y="124483"/>
                </a:lnTo>
                <a:lnTo>
                  <a:pt x="134356" y="123739"/>
                </a:lnTo>
                <a:lnTo>
                  <a:pt x="158130" y="124031"/>
                </a:lnTo>
                <a:lnTo>
                  <a:pt x="181929" y="124632"/>
                </a:lnTo>
                <a:lnTo>
                  <a:pt x="205740" y="125221"/>
                </a:lnTo>
                <a:lnTo>
                  <a:pt x="225792" y="125702"/>
                </a:lnTo>
                <a:lnTo>
                  <a:pt x="245760" y="126206"/>
                </a:lnTo>
                <a:lnTo>
                  <a:pt x="265658" y="126757"/>
                </a:lnTo>
                <a:lnTo>
                  <a:pt x="285496" y="127380"/>
                </a:lnTo>
                <a:lnTo>
                  <a:pt x="294640" y="127474"/>
                </a:lnTo>
                <a:lnTo>
                  <a:pt x="303784" y="127365"/>
                </a:lnTo>
                <a:lnTo>
                  <a:pt x="312928" y="127041"/>
                </a:lnTo>
                <a:lnTo>
                  <a:pt x="322072" y="126491"/>
                </a:lnTo>
                <a:lnTo>
                  <a:pt x="316666" y="117270"/>
                </a:lnTo>
                <a:lnTo>
                  <a:pt x="310451" y="108918"/>
                </a:lnTo>
                <a:lnTo>
                  <a:pt x="303569" y="100970"/>
                </a:lnTo>
                <a:lnTo>
                  <a:pt x="296164" y="92963"/>
                </a:lnTo>
                <a:lnTo>
                  <a:pt x="281132" y="76579"/>
                </a:lnTo>
                <a:lnTo>
                  <a:pt x="266207" y="59991"/>
                </a:lnTo>
                <a:lnTo>
                  <a:pt x="251497" y="43189"/>
                </a:lnTo>
                <a:lnTo>
                  <a:pt x="237108" y="26162"/>
                </a:lnTo>
                <a:lnTo>
                  <a:pt x="232846" y="21466"/>
                </a:lnTo>
                <a:lnTo>
                  <a:pt x="226536" y="14224"/>
                </a:lnTo>
                <a:lnTo>
                  <a:pt x="221607" y="6409"/>
                </a:lnTo>
                <a:lnTo>
                  <a:pt x="221488" y="0"/>
                </a:lnTo>
                <a:lnTo>
                  <a:pt x="227329" y="4190"/>
                </a:lnTo>
                <a:lnTo>
                  <a:pt x="229107" y="5714"/>
                </a:lnTo>
                <a:lnTo>
                  <a:pt x="231267" y="100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48371" y="3486092"/>
            <a:ext cx="74295" cy="112395"/>
          </a:xfrm>
          <a:custGeom>
            <a:avLst/>
            <a:gdLst/>
            <a:ahLst/>
            <a:cxnLst/>
            <a:rect l="l" t="t" r="r" b="b"/>
            <a:pathLst>
              <a:path w="74295" h="112395">
                <a:moveTo>
                  <a:pt x="14985" y="3613"/>
                </a:moveTo>
                <a:lnTo>
                  <a:pt x="11414" y="0"/>
                </a:lnTo>
                <a:lnTo>
                  <a:pt x="8889" y="4899"/>
                </a:lnTo>
                <a:lnTo>
                  <a:pt x="7127" y="13632"/>
                </a:lnTo>
                <a:lnTo>
                  <a:pt x="5842" y="21520"/>
                </a:lnTo>
                <a:lnTo>
                  <a:pt x="3446" y="33647"/>
                </a:lnTo>
                <a:lnTo>
                  <a:pt x="1539" y="45856"/>
                </a:lnTo>
                <a:lnTo>
                  <a:pt x="323" y="58185"/>
                </a:lnTo>
                <a:lnTo>
                  <a:pt x="0" y="70669"/>
                </a:lnTo>
                <a:lnTo>
                  <a:pt x="811" y="80111"/>
                </a:lnTo>
                <a:lnTo>
                  <a:pt x="26463" y="112166"/>
                </a:lnTo>
                <a:lnTo>
                  <a:pt x="34637" y="111079"/>
                </a:lnTo>
                <a:lnTo>
                  <a:pt x="42418" y="108134"/>
                </a:lnTo>
                <a:lnTo>
                  <a:pt x="53538" y="99742"/>
                </a:lnTo>
                <a:lnTo>
                  <a:pt x="61753" y="89005"/>
                </a:lnTo>
                <a:lnTo>
                  <a:pt x="68206" y="77005"/>
                </a:lnTo>
                <a:lnTo>
                  <a:pt x="74041" y="648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2858" y="3332988"/>
            <a:ext cx="22225" cy="13335"/>
          </a:xfrm>
          <a:custGeom>
            <a:avLst/>
            <a:gdLst/>
            <a:ahLst/>
            <a:cxnLst/>
            <a:rect l="l" t="t" r="r" b="b"/>
            <a:pathLst>
              <a:path w="22225" h="13335">
                <a:moveTo>
                  <a:pt x="22127" y="0"/>
                </a:moveTo>
                <a:lnTo>
                  <a:pt x="13783" y="1525"/>
                </a:lnTo>
                <a:lnTo>
                  <a:pt x="4522" y="5635"/>
                </a:lnTo>
                <a:lnTo>
                  <a:pt x="0" y="10197"/>
                </a:lnTo>
                <a:lnTo>
                  <a:pt x="5871" y="13081"/>
                </a:lnTo>
                <a:lnTo>
                  <a:pt x="8665" y="12191"/>
                </a:lnTo>
                <a:lnTo>
                  <a:pt x="11078" y="11302"/>
                </a:lnTo>
                <a:lnTo>
                  <a:pt x="13872" y="100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8231" y="4135425"/>
            <a:ext cx="398780" cy="573405"/>
          </a:xfrm>
          <a:custGeom>
            <a:avLst/>
            <a:gdLst/>
            <a:ahLst/>
            <a:cxnLst/>
            <a:rect l="l" t="t" r="r" b="b"/>
            <a:pathLst>
              <a:path w="398780" h="573404">
                <a:moveTo>
                  <a:pt x="0" y="474928"/>
                </a:moveTo>
                <a:lnTo>
                  <a:pt x="30384" y="510337"/>
                </a:lnTo>
                <a:lnTo>
                  <a:pt x="39014" y="522680"/>
                </a:lnTo>
                <a:lnTo>
                  <a:pt x="75204" y="556771"/>
                </a:lnTo>
                <a:lnTo>
                  <a:pt x="127711" y="572845"/>
                </a:lnTo>
                <a:lnTo>
                  <a:pt x="148209" y="569916"/>
                </a:lnTo>
                <a:lnTo>
                  <a:pt x="183261" y="548770"/>
                </a:lnTo>
                <a:lnTo>
                  <a:pt x="211454" y="507174"/>
                </a:lnTo>
                <a:lnTo>
                  <a:pt x="229476" y="449794"/>
                </a:lnTo>
                <a:lnTo>
                  <a:pt x="236105" y="385800"/>
                </a:lnTo>
                <a:lnTo>
                  <a:pt x="235381" y="350770"/>
                </a:lnTo>
                <a:lnTo>
                  <a:pt x="232714" y="315811"/>
                </a:lnTo>
                <a:lnTo>
                  <a:pt x="228904" y="281126"/>
                </a:lnTo>
                <a:lnTo>
                  <a:pt x="221275" y="234030"/>
                </a:lnTo>
                <a:lnTo>
                  <a:pt x="212635" y="182125"/>
                </a:lnTo>
                <a:lnTo>
                  <a:pt x="207902" y="128951"/>
                </a:lnTo>
                <a:lnTo>
                  <a:pt x="211992" y="78052"/>
                </a:lnTo>
                <a:lnTo>
                  <a:pt x="229819" y="32968"/>
                </a:lnTo>
                <a:lnTo>
                  <a:pt x="288378" y="1250"/>
                </a:lnTo>
                <a:lnTo>
                  <a:pt x="324759" y="0"/>
                </a:lnTo>
                <a:lnTo>
                  <a:pt x="357225" y="5536"/>
                </a:lnTo>
                <a:lnTo>
                  <a:pt x="371332" y="11207"/>
                </a:lnTo>
                <a:lnTo>
                  <a:pt x="381609" y="18331"/>
                </a:lnTo>
                <a:lnTo>
                  <a:pt x="390058" y="27217"/>
                </a:lnTo>
                <a:lnTo>
                  <a:pt x="398678" y="381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6292" y="4413726"/>
            <a:ext cx="184785" cy="24130"/>
          </a:xfrm>
          <a:custGeom>
            <a:avLst/>
            <a:gdLst/>
            <a:ahLst/>
            <a:cxnLst/>
            <a:rect l="l" t="t" r="r" b="b"/>
            <a:pathLst>
              <a:path w="184784" h="24129">
                <a:moveTo>
                  <a:pt x="0" y="13493"/>
                </a:moveTo>
                <a:lnTo>
                  <a:pt x="4891" y="21486"/>
                </a:lnTo>
                <a:lnTo>
                  <a:pt x="11696" y="23621"/>
                </a:lnTo>
                <a:lnTo>
                  <a:pt x="20273" y="21994"/>
                </a:lnTo>
                <a:lnTo>
                  <a:pt x="30479" y="18700"/>
                </a:lnTo>
                <a:lnTo>
                  <a:pt x="48063" y="13640"/>
                </a:lnTo>
                <a:lnTo>
                  <a:pt x="102412" y="3460"/>
                </a:lnTo>
                <a:lnTo>
                  <a:pt x="135293" y="0"/>
                </a:lnTo>
                <a:lnTo>
                  <a:pt x="151490" y="603"/>
                </a:lnTo>
                <a:lnTo>
                  <a:pt x="167944" y="4349"/>
                </a:lnTo>
                <a:lnTo>
                  <a:pt x="177698" y="8921"/>
                </a:lnTo>
                <a:lnTo>
                  <a:pt x="180441" y="9810"/>
                </a:lnTo>
                <a:lnTo>
                  <a:pt x="184708" y="152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1047" y="4474717"/>
            <a:ext cx="29209" cy="165735"/>
          </a:xfrm>
          <a:custGeom>
            <a:avLst/>
            <a:gdLst/>
            <a:ahLst/>
            <a:cxnLst/>
            <a:rect l="l" t="t" r="r" b="b"/>
            <a:pathLst>
              <a:path w="29209" h="165735">
                <a:moveTo>
                  <a:pt x="0" y="0"/>
                </a:moveTo>
                <a:lnTo>
                  <a:pt x="3886" y="9691"/>
                </a:lnTo>
                <a:lnTo>
                  <a:pt x="6400" y="18764"/>
                </a:lnTo>
                <a:lnTo>
                  <a:pt x="8229" y="28074"/>
                </a:lnTo>
                <a:lnTo>
                  <a:pt x="10058" y="38480"/>
                </a:lnTo>
                <a:lnTo>
                  <a:pt x="13354" y="56082"/>
                </a:lnTo>
                <a:lnTo>
                  <a:pt x="16535" y="73659"/>
                </a:lnTo>
                <a:lnTo>
                  <a:pt x="19831" y="91237"/>
                </a:lnTo>
                <a:lnTo>
                  <a:pt x="23469" y="108838"/>
                </a:lnTo>
                <a:lnTo>
                  <a:pt x="26155" y="123174"/>
                </a:lnTo>
                <a:lnTo>
                  <a:pt x="28041" y="137128"/>
                </a:lnTo>
                <a:lnTo>
                  <a:pt x="28784" y="151129"/>
                </a:lnTo>
                <a:lnTo>
                  <a:pt x="28041" y="1656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3541" y="4342765"/>
            <a:ext cx="16510" cy="40640"/>
          </a:xfrm>
          <a:custGeom>
            <a:avLst/>
            <a:gdLst/>
            <a:ahLst/>
            <a:cxnLst/>
            <a:rect l="l" t="t" r="r" b="b"/>
            <a:pathLst>
              <a:path w="16509" h="40639">
                <a:moveTo>
                  <a:pt x="2324" y="40512"/>
                </a:moveTo>
                <a:lnTo>
                  <a:pt x="804" y="29700"/>
                </a:lnTo>
                <a:lnTo>
                  <a:pt x="0" y="19923"/>
                </a:lnTo>
                <a:lnTo>
                  <a:pt x="52" y="10312"/>
                </a:lnTo>
                <a:lnTo>
                  <a:pt x="1104" y="0"/>
                </a:lnTo>
                <a:lnTo>
                  <a:pt x="5629" y="5294"/>
                </a:lnTo>
                <a:lnTo>
                  <a:pt x="9410" y="10445"/>
                </a:lnTo>
                <a:lnTo>
                  <a:pt x="12849" y="15930"/>
                </a:lnTo>
                <a:lnTo>
                  <a:pt x="16344" y="222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34491" y="4472940"/>
            <a:ext cx="163830" cy="186055"/>
          </a:xfrm>
          <a:custGeom>
            <a:avLst/>
            <a:gdLst/>
            <a:ahLst/>
            <a:cxnLst/>
            <a:rect l="l" t="t" r="r" b="b"/>
            <a:pathLst>
              <a:path w="163830" h="186054">
                <a:moveTo>
                  <a:pt x="0" y="181356"/>
                </a:moveTo>
                <a:lnTo>
                  <a:pt x="819" y="185670"/>
                </a:lnTo>
                <a:lnTo>
                  <a:pt x="1752" y="174910"/>
                </a:lnTo>
                <a:lnTo>
                  <a:pt x="2571" y="159531"/>
                </a:lnTo>
                <a:lnTo>
                  <a:pt x="3047" y="149987"/>
                </a:lnTo>
                <a:lnTo>
                  <a:pt x="4329" y="128045"/>
                </a:lnTo>
                <a:lnTo>
                  <a:pt x="5524" y="106187"/>
                </a:lnTo>
                <a:lnTo>
                  <a:pt x="6777" y="84353"/>
                </a:lnTo>
                <a:lnTo>
                  <a:pt x="8229" y="62484"/>
                </a:lnTo>
                <a:lnTo>
                  <a:pt x="8720" y="48313"/>
                </a:lnTo>
                <a:lnTo>
                  <a:pt x="9639" y="35512"/>
                </a:lnTo>
                <a:lnTo>
                  <a:pt x="12901" y="24068"/>
                </a:lnTo>
                <a:lnTo>
                  <a:pt x="20421" y="13970"/>
                </a:lnTo>
                <a:lnTo>
                  <a:pt x="29713" y="26850"/>
                </a:lnTo>
                <a:lnTo>
                  <a:pt x="38290" y="40147"/>
                </a:lnTo>
                <a:lnTo>
                  <a:pt x="46696" y="53564"/>
                </a:lnTo>
                <a:lnTo>
                  <a:pt x="55473" y="66802"/>
                </a:lnTo>
                <a:lnTo>
                  <a:pt x="81991" y="103441"/>
                </a:lnTo>
                <a:lnTo>
                  <a:pt x="113080" y="136271"/>
                </a:lnTo>
                <a:lnTo>
                  <a:pt x="146384" y="149129"/>
                </a:lnTo>
                <a:lnTo>
                  <a:pt x="156972" y="141732"/>
                </a:lnTo>
                <a:lnTo>
                  <a:pt x="162391" y="128662"/>
                </a:lnTo>
                <a:lnTo>
                  <a:pt x="163525" y="112712"/>
                </a:lnTo>
                <a:lnTo>
                  <a:pt x="162372" y="96476"/>
                </a:lnTo>
                <a:lnTo>
                  <a:pt x="160934" y="82550"/>
                </a:lnTo>
                <a:lnTo>
                  <a:pt x="158457" y="66093"/>
                </a:lnTo>
                <a:lnTo>
                  <a:pt x="154838" y="49958"/>
                </a:lnTo>
                <a:lnTo>
                  <a:pt x="150990" y="33990"/>
                </a:lnTo>
                <a:lnTo>
                  <a:pt x="147828" y="18034"/>
                </a:lnTo>
                <a:lnTo>
                  <a:pt x="146661" y="8536"/>
                </a:lnTo>
                <a:lnTo>
                  <a:pt x="147408" y="3778"/>
                </a:lnTo>
                <a:lnTo>
                  <a:pt x="150956" y="1639"/>
                </a:lnTo>
                <a:lnTo>
                  <a:pt x="15819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83208" y="4279138"/>
            <a:ext cx="212725" cy="393700"/>
          </a:xfrm>
          <a:custGeom>
            <a:avLst/>
            <a:gdLst/>
            <a:ahLst/>
            <a:cxnLst/>
            <a:rect l="l" t="t" r="r" b="b"/>
            <a:pathLst>
              <a:path w="212725" h="393700">
                <a:moveTo>
                  <a:pt x="83565" y="179831"/>
                </a:moveTo>
                <a:lnTo>
                  <a:pt x="42925" y="181610"/>
                </a:lnTo>
                <a:lnTo>
                  <a:pt x="7318" y="228139"/>
                </a:lnTo>
                <a:lnTo>
                  <a:pt x="0" y="286766"/>
                </a:lnTo>
                <a:lnTo>
                  <a:pt x="4200" y="307091"/>
                </a:lnTo>
                <a:lnTo>
                  <a:pt x="13128" y="326024"/>
                </a:lnTo>
                <a:lnTo>
                  <a:pt x="26699" y="341647"/>
                </a:lnTo>
                <a:lnTo>
                  <a:pt x="44830" y="352044"/>
                </a:lnTo>
                <a:lnTo>
                  <a:pt x="64267" y="355290"/>
                </a:lnTo>
                <a:lnTo>
                  <a:pt x="83645" y="352012"/>
                </a:lnTo>
                <a:lnTo>
                  <a:pt x="116078" y="330073"/>
                </a:lnTo>
                <a:lnTo>
                  <a:pt x="140350" y="278812"/>
                </a:lnTo>
                <a:lnTo>
                  <a:pt x="146050" y="222123"/>
                </a:lnTo>
                <a:lnTo>
                  <a:pt x="143692" y="168515"/>
                </a:lnTo>
                <a:lnTo>
                  <a:pt x="135572" y="112252"/>
                </a:lnTo>
                <a:lnTo>
                  <a:pt x="121261" y="57298"/>
                </a:lnTo>
                <a:lnTo>
                  <a:pt x="100329" y="7619"/>
                </a:lnTo>
                <a:lnTo>
                  <a:pt x="98425" y="5080"/>
                </a:lnTo>
                <a:lnTo>
                  <a:pt x="96647" y="2667"/>
                </a:lnTo>
                <a:lnTo>
                  <a:pt x="94487" y="0"/>
                </a:lnTo>
                <a:lnTo>
                  <a:pt x="87318" y="23752"/>
                </a:lnTo>
                <a:lnTo>
                  <a:pt x="84566" y="47434"/>
                </a:lnTo>
                <a:lnTo>
                  <a:pt x="84933" y="71687"/>
                </a:lnTo>
                <a:lnTo>
                  <a:pt x="94083" y="150979"/>
                </a:lnTo>
                <a:lnTo>
                  <a:pt x="105187" y="203231"/>
                </a:lnTo>
                <a:lnTo>
                  <a:pt x="120911" y="254103"/>
                </a:lnTo>
                <a:lnTo>
                  <a:pt x="141731" y="303784"/>
                </a:lnTo>
                <a:lnTo>
                  <a:pt x="162083" y="341455"/>
                </a:lnTo>
                <a:lnTo>
                  <a:pt x="188722" y="374269"/>
                </a:lnTo>
                <a:lnTo>
                  <a:pt x="206420" y="389038"/>
                </a:lnTo>
                <a:lnTo>
                  <a:pt x="212725" y="3934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62772" y="4211149"/>
            <a:ext cx="219710" cy="428625"/>
          </a:xfrm>
          <a:custGeom>
            <a:avLst/>
            <a:gdLst/>
            <a:ahLst/>
            <a:cxnLst/>
            <a:rect l="l" t="t" r="r" b="b"/>
            <a:pathLst>
              <a:path w="219710" h="428625">
                <a:moveTo>
                  <a:pt x="55943" y="110025"/>
                </a:moveTo>
                <a:lnTo>
                  <a:pt x="66930" y="66460"/>
                </a:lnTo>
                <a:lnTo>
                  <a:pt x="89443" y="25126"/>
                </a:lnTo>
                <a:lnTo>
                  <a:pt x="120840" y="551"/>
                </a:lnTo>
                <a:lnTo>
                  <a:pt x="131417" y="0"/>
                </a:lnTo>
                <a:lnTo>
                  <a:pt x="142112" y="2043"/>
                </a:lnTo>
                <a:lnTo>
                  <a:pt x="181086" y="37953"/>
                </a:lnTo>
                <a:lnTo>
                  <a:pt x="203660" y="91729"/>
                </a:lnTo>
                <a:lnTo>
                  <a:pt x="215169" y="141402"/>
                </a:lnTo>
                <a:lnTo>
                  <a:pt x="219305" y="211135"/>
                </a:lnTo>
                <a:lnTo>
                  <a:pt x="213709" y="254662"/>
                </a:lnTo>
                <a:lnTo>
                  <a:pt x="202160" y="297023"/>
                </a:lnTo>
                <a:lnTo>
                  <a:pt x="185229" y="337990"/>
                </a:lnTo>
                <a:lnTo>
                  <a:pt x="165195" y="372439"/>
                </a:lnTo>
                <a:lnTo>
                  <a:pt x="138493" y="401744"/>
                </a:lnTo>
                <a:lnTo>
                  <a:pt x="87836" y="426747"/>
                </a:lnTo>
                <a:lnTo>
                  <a:pt x="60001" y="428265"/>
                </a:lnTo>
                <a:lnTo>
                  <a:pt x="33083" y="420032"/>
                </a:lnTo>
                <a:lnTo>
                  <a:pt x="1722" y="375850"/>
                </a:lnTo>
                <a:lnTo>
                  <a:pt x="0" y="356040"/>
                </a:lnTo>
                <a:lnTo>
                  <a:pt x="2849" y="336349"/>
                </a:lnTo>
                <a:lnTo>
                  <a:pt x="26207" y="299412"/>
                </a:lnTo>
                <a:lnTo>
                  <a:pt x="64198" y="293159"/>
                </a:lnTo>
                <a:lnTo>
                  <a:pt x="101028" y="302938"/>
                </a:lnTo>
                <a:lnTo>
                  <a:pt x="108380" y="305252"/>
                </a:lnTo>
                <a:lnTo>
                  <a:pt x="115935" y="307732"/>
                </a:lnTo>
                <a:lnTo>
                  <a:pt x="123370" y="310546"/>
                </a:lnTo>
                <a:lnTo>
                  <a:pt x="130365" y="313860"/>
                </a:lnTo>
                <a:lnTo>
                  <a:pt x="132143" y="315765"/>
                </a:lnTo>
                <a:lnTo>
                  <a:pt x="134556" y="317289"/>
                </a:lnTo>
                <a:lnTo>
                  <a:pt x="136461" y="3194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86685" y="4306823"/>
            <a:ext cx="185420" cy="400050"/>
          </a:xfrm>
          <a:custGeom>
            <a:avLst/>
            <a:gdLst/>
            <a:ahLst/>
            <a:cxnLst/>
            <a:rect l="l" t="t" r="r" b="b"/>
            <a:pathLst>
              <a:path w="185419" h="400050">
                <a:moveTo>
                  <a:pt x="154431" y="258444"/>
                </a:moveTo>
                <a:lnTo>
                  <a:pt x="155319" y="253607"/>
                </a:lnTo>
                <a:lnTo>
                  <a:pt x="156194" y="247650"/>
                </a:lnTo>
                <a:lnTo>
                  <a:pt x="156664" y="240549"/>
                </a:lnTo>
                <a:lnTo>
                  <a:pt x="156337" y="232282"/>
                </a:lnTo>
                <a:lnTo>
                  <a:pt x="142239" y="189611"/>
                </a:lnTo>
                <a:lnTo>
                  <a:pt x="118570" y="158273"/>
                </a:lnTo>
                <a:lnTo>
                  <a:pt x="83184" y="143890"/>
                </a:lnTo>
                <a:lnTo>
                  <a:pt x="38107" y="168376"/>
                </a:lnTo>
                <a:lnTo>
                  <a:pt x="15751" y="201497"/>
                </a:lnTo>
                <a:lnTo>
                  <a:pt x="1678" y="246256"/>
                </a:lnTo>
                <a:lnTo>
                  <a:pt x="0" y="269113"/>
                </a:lnTo>
                <a:lnTo>
                  <a:pt x="1853" y="287793"/>
                </a:lnTo>
                <a:lnTo>
                  <a:pt x="7493" y="305879"/>
                </a:lnTo>
                <a:lnTo>
                  <a:pt x="17609" y="321298"/>
                </a:lnTo>
                <a:lnTo>
                  <a:pt x="32893" y="331977"/>
                </a:lnTo>
                <a:lnTo>
                  <a:pt x="50236" y="335055"/>
                </a:lnTo>
                <a:lnTo>
                  <a:pt x="66675" y="331454"/>
                </a:lnTo>
                <a:lnTo>
                  <a:pt x="113839" y="286716"/>
                </a:lnTo>
                <a:lnTo>
                  <a:pt x="136461" y="228863"/>
                </a:lnTo>
                <a:lnTo>
                  <a:pt x="145065" y="148482"/>
                </a:lnTo>
                <a:lnTo>
                  <a:pt x="142906" y="98837"/>
                </a:lnTo>
                <a:lnTo>
                  <a:pt x="137556" y="49240"/>
                </a:lnTo>
                <a:lnTo>
                  <a:pt x="131063" y="0"/>
                </a:lnTo>
                <a:lnTo>
                  <a:pt x="131452" y="18875"/>
                </a:lnTo>
                <a:lnTo>
                  <a:pt x="132841" y="37655"/>
                </a:lnTo>
                <a:lnTo>
                  <a:pt x="134707" y="56435"/>
                </a:lnTo>
                <a:lnTo>
                  <a:pt x="136525" y="75311"/>
                </a:lnTo>
                <a:lnTo>
                  <a:pt x="143446" y="137128"/>
                </a:lnTo>
                <a:lnTo>
                  <a:pt x="152653" y="198755"/>
                </a:lnTo>
                <a:lnTo>
                  <a:pt x="156902" y="225710"/>
                </a:lnTo>
                <a:lnTo>
                  <a:pt x="160924" y="252666"/>
                </a:lnTo>
                <a:lnTo>
                  <a:pt x="168528" y="306577"/>
                </a:lnTo>
                <a:lnTo>
                  <a:pt x="173323" y="344963"/>
                </a:lnTo>
                <a:lnTo>
                  <a:pt x="175637" y="364049"/>
                </a:lnTo>
                <a:lnTo>
                  <a:pt x="177926" y="382777"/>
                </a:lnTo>
                <a:lnTo>
                  <a:pt x="177926" y="392938"/>
                </a:lnTo>
                <a:lnTo>
                  <a:pt x="177672" y="396494"/>
                </a:lnTo>
                <a:lnTo>
                  <a:pt x="185293" y="3999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84425" y="4245607"/>
            <a:ext cx="171450" cy="118110"/>
          </a:xfrm>
          <a:custGeom>
            <a:avLst/>
            <a:gdLst/>
            <a:ahLst/>
            <a:cxnLst/>
            <a:rect l="l" t="t" r="r" b="b"/>
            <a:pathLst>
              <a:path w="171450" h="118110">
                <a:moveTo>
                  <a:pt x="0" y="12447"/>
                </a:moveTo>
                <a:lnTo>
                  <a:pt x="40893" y="255"/>
                </a:lnTo>
                <a:lnTo>
                  <a:pt x="51282" y="0"/>
                </a:lnTo>
                <a:lnTo>
                  <a:pt x="61610" y="875"/>
                </a:lnTo>
                <a:lnTo>
                  <a:pt x="89572" y="28324"/>
                </a:lnTo>
                <a:lnTo>
                  <a:pt x="88773" y="36577"/>
                </a:lnTo>
                <a:lnTo>
                  <a:pt x="85522" y="49658"/>
                </a:lnTo>
                <a:lnTo>
                  <a:pt x="80295" y="61977"/>
                </a:lnTo>
                <a:lnTo>
                  <a:pt x="75021" y="74296"/>
                </a:lnTo>
                <a:lnTo>
                  <a:pt x="71627" y="87377"/>
                </a:lnTo>
                <a:lnTo>
                  <a:pt x="104515" y="113200"/>
                </a:lnTo>
                <a:lnTo>
                  <a:pt x="146766" y="116018"/>
                </a:lnTo>
                <a:lnTo>
                  <a:pt x="154733" y="116508"/>
                </a:lnTo>
                <a:lnTo>
                  <a:pt x="162772" y="117165"/>
                </a:lnTo>
                <a:lnTo>
                  <a:pt x="171323" y="1178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40202" y="4260469"/>
            <a:ext cx="124460" cy="378460"/>
          </a:xfrm>
          <a:custGeom>
            <a:avLst/>
            <a:gdLst/>
            <a:ahLst/>
            <a:cxnLst/>
            <a:rect l="l" t="t" r="r" b="b"/>
            <a:pathLst>
              <a:path w="124460" h="378460">
                <a:moveTo>
                  <a:pt x="84455" y="0"/>
                </a:moveTo>
                <a:lnTo>
                  <a:pt x="57531" y="29336"/>
                </a:lnTo>
                <a:lnTo>
                  <a:pt x="34972" y="67357"/>
                </a:lnTo>
                <a:lnTo>
                  <a:pt x="17653" y="107949"/>
                </a:lnTo>
                <a:lnTo>
                  <a:pt x="3302" y="165496"/>
                </a:lnTo>
                <a:lnTo>
                  <a:pt x="0" y="224662"/>
                </a:lnTo>
                <a:lnTo>
                  <a:pt x="2607" y="251628"/>
                </a:lnTo>
                <a:lnTo>
                  <a:pt x="16537" y="303226"/>
                </a:lnTo>
                <a:lnTo>
                  <a:pt x="39641" y="344156"/>
                </a:lnTo>
                <a:lnTo>
                  <a:pt x="85344" y="376427"/>
                </a:lnTo>
                <a:lnTo>
                  <a:pt x="95521" y="378440"/>
                </a:lnTo>
                <a:lnTo>
                  <a:pt x="104949" y="378142"/>
                </a:lnTo>
                <a:lnTo>
                  <a:pt x="114258" y="376320"/>
                </a:lnTo>
                <a:lnTo>
                  <a:pt x="124079" y="3737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26766" y="4404359"/>
            <a:ext cx="134620" cy="207010"/>
          </a:xfrm>
          <a:custGeom>
            <a:avLst/>
            <a:gdLst/>
            <a:ahLst/>
            <a:cxnLst/>
            <a:rect l="l" t="t" r="r" b="b"/>
            <a:pathLst>
              <a:path w="134619" h="207010">
                <a:moveTo>
                  <a:pt x="253" y="7873"/>
                </a:moveTo>
                <a:lnTo>
                  <a:pt x="253" y="5206"/>
                </a:lnTo>
                <a:lnTo>
                  <a:pt x="0" y="2793"/>
                </a:lnTo>
                <a:lnTo>
                  <a:pt x="0" y="0"/>
                </a:lnTo>
                <a:lnTo>
                  <a:pt x="6042" y="6036"/>
                </a:lnTo>
                <a:lnTo>
                  <a:pt x="10906" y="12668"/>
                </a:lnTo>
                <a:lnTo>
                  <a:pt x="15269" y="19823"/>
                </a:lnTo>
                <a:lnTo>
                  <a:pt x="19811" y="27431"/>
                </a:lnTo>
                <a:lnTo>
                  <a:pt x="29017" y="42429"/>
                </a:lnTo>
                <a:lnTo>
                  <a:pt x="37830" y="57594"/>
                </a:lnTo>
                <a:lnTo>
                  <a:pt x="46618" y="72759"/>
                </a:lnTo>
                <a:lnTo>
                  <a:pt x="55752" y="87756"/>
                </a:lnTo>
                <a:lnTo>
                  <a:pt x="65662" y="104130"/>
                </a:lnTo>
                <a:lnTo>
                  <a:pt x="75692" y="120348"/>
                </a:lnTo>
                <a:lnTo>
                  <a:pt x="85721" y="136495"/>
                </a:lnTo>
                <a:lnTo>
                  <a:pt x="95631" y="152653"/>
                </a:lnTo>
                <a:lnTo>
                  <a:pt x="103330" y="164679"/>
                </a:lnTo>
                <a:lnTo>
                  <a:pt x="111601" y="176180"/>
                </a:lnTo>
                <a:lnTo>
                  <a:pt x="120205" y="187444"/>
                </a:lnTo>
                <a:lnTo>
                  <a:pt x="128904" y="198754"/>
                </a:lnTo>
                <a:lnTo>
                  <a:pt x="130428" y="201421"/>
                </a:lnTo>
                <a:lnTo>
                  <a:pt x="132587" y="204215"/>
                </a:lnTo>
                <a:lnTo>
                  <a:pt x="134619" y="2070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11145" y="4377816"/>
            <a:ext cx="128905" cy="249554"/>
          </a:xfrm>
          <a:custGeom>
            <a:avLst/>
            <a:gdLst/>
            <a:ahLst/>
            <a:cxnLst/>
            <a:rect l="l" t="t" r="r" b="b"/>
            <a:pathLst>
              <a:path w="128905" h="249554">
                <a:moveTo>
                  <a:pt x="128905" y="0"/>
                </a:moveTo>
                <a:lnTo>
                  <a:pt x="121616" y="9038"/>
                </a:lnTo>
                <a:lnTo>
                  <a:pt x="115363" y="18684"/>
                </a:lnTo>
                <a:lnTo>
                  <a:pt x="109563" y="28735"/>
                </a:lnTo>
                <a:lnTo>
                  <a:pt x="103631" y="38988"/>
                </a:lnTo>
                <a:lnTo>
                  <a:pt x="93009" y="57201"/>
                </a:lnTo>
                <a:lnTo>
                  <a:pt x="82280" y="75342"/>
                </a:lnTo>
                <a:lnTo>
                  <a:pt x="71717" y="93531"/>
                </a:lnTo>
                <a:lnTo>
                  <a:pt x="49674" y="134608"/>
                </a:lnTo>
                <a:lnTo>
                  <a:pt x="27072" y="180431"/>
                </a:lnTo>
                <a:lnTo>
                  <a:pt x="7445" y="226155"/>
                </a:lnTo>
                <a:lnTo>
                  <a:pt x="3490" y="237620"/>
                </a:lnTo>
                <a:lnTo>
                  <a:pt x="0" y="2493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07461" y="4204970"/>
            <a:ext cx="167005" cy="129539"/>
          </a:xfrm>
          <a:custGeom>
            <a:avLst/>
            <a:gdLst/>
            <a:ahLst/>
            <a:cxnLst/>
            <a:rect l="l" t="t" r="r" b="b"/>
            <a:pathLst>
              <a:path w="167005" h="129539">
                <a:moveTo>
                  <a:pt x="7365" y="129539"/>
                </a:moveTo>
                <a:lnTo>
                  <a:pt x="5206" y="128650"/>
                </a:lnTo>
                <a:lnTo>
                  <a:pt x="2539" y="127507"/>
                </a:lnTo>
                <a:lnTo>
                  <a:pt x="0" y="125983"/>
                </a:lnTo>
                <a:lnTo>
                  <a:pt x="3055" y="118348"/>
                </a:lnTo>
                <a:lnTo>
                  <a:pt x="49895" y="102028"/>
                </a:lnTo>
                <a:lnTo>
                  <a:pt x="90652" y="97164"/>
                </a:lnTo>
                <a:lnTo>
                  <a:pt x="105394" y="95678"/>
                </a:lnTo>
                <a:lnTo>
                  <a:pt x="120112" y="94073"/>
                </a:lnTo>
                <a:lnTo>
                  <a:pt x="134746" y="92074"/>
                </a:lnTo>
                <a:lnTo>
                  <a:pt x="142940" y="91338"/>
                </a:lnTo>
                <a:lnTo>
                  <a:pt x="153717" y="89423"/>
                </a:lnTo>
                <a:lnTo>
                  <a:pt x="162946" y="85342"/>
                </a:lnTo>
                <a:lnTo>
                  <a:pt x="166496" y="78104"/>
                </a:lnTo>
                <a:lnTo>
                  <a:pt x="164806" y="69399"/>
                </a:lnTo>
                <a:lnTo>
                  <a:pt x="161639" y="60467"/>
                </a:lnTo>
                <a:lnTo>
                  <a:pt x="157853" y="51655"/>
                </a:lnTo>
                <a:lnTo>
                  <a:pt x="154305" y="43306"/>
                </a:lnTo>
                <a:lnTo>
                  <a:pt x="149653" y="34125"/>
                </a:lnTo>
                <a:lnTo>
                  <a:pt x="144240" y="25765"/>
                </a:lnTo>
                <a:lnTo>
                  <a:pt x="138588" y="17571"/>
                </a:lnTo>
                <a:lnTo>
                  <a:pt x="133223" y="8889"/>
                </a:lnTo>
                <a:lnTo>
                  <a:pt x="131063" y="2539"/>
                </a:lnTo>
                <a:lnTo>
                  <a:pt x="130810" y="0"/>
                </a:lnTo>
                <a:lnTo>
                  <a:pt x="12496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54286" y="4504309"/>
            <a:ext cx="99695" cy="193040"/>
          </a:xfrm>
          <a:custGeom>
            <a:avLst/>
            <a:gdLst/>
            <a:ahLst/>
            <a:cxnLst/>
            <a:rect l="l" t="t" r="r" b="b"/>
            <a:pathLst>
              <a:path w="99694" h="193039">
                <a:moveTo>
                  <a:pt x="8699" y="0"/>
                </a:moveTo>
                <a:lnTo>
                  <a:pt x="1801" y="3520"/>
                </a:lnTo>
                <a:lnTo>
                  <a:pt x="0" y="8921"/>
                </a:lnTo>
                <a:lnTo>
                  <a:pt x="769" y="16180"/>
                </a:lnTo>
                <a:lnTo>
                  <a:pt x="1587" y="25273"/>
                </a:lnTo>
                <a:lnTo>
                  <a:pt x="1807" y="37905"/>
                </a:lnTo>
                <a:lnTo>
                  <a:pt x="1920" y="50609"/>
                </a:lnTo>
                <a:lnTo>
                  <a:pt x="1962" y="63313"/>
                </a:lnTo>
                <a:lnTo>
                  <a:pt x="1968" y="75946"/>
                </a:lnTo>
                <a:lnTo>
                  <a:pt x="2178" y="92463"/>
                </a:lnTo>
                <a:lnTo>
                  <a:pt x="2412" y="109029"/>
                </a:lnTo>
                <a:lnTo>
                  <a:pt x="2647" y="125595"/>
                </a:lnTo>
                <a:lnTo>
                  <a:pt x="2857" y="142113"/>
                </a:lnTo>
                <a:lnTo>
                  <a:pt x="3006" y="153443"/>
                </a:lnTo>
                <a:lnTo>
                  <a:pt x="3381" y="164655"/>
                </a:lnTo>
                <a:lnTo>
                  <a:pt x="3875" y="175867"/>
                </a:lnTo>
                <a:lnTo>
                  <a:pt x="4381" y="187198"/>
                </a:lnTo>
                <a:lnTo>
                  <a:pt x="4381" y="189357"/>
                </a:lnTo>
                <a:lnTo>
                  <a:pt x="4381" y="191135"/>
                </a:lnTo>
                <a:lnTo>
                  <a:pt x="4381" y="192913"/>
                </a:lnTo>
                <a:lnTo>
                  <a:pt x="7667" y="176835"/>
                </a:lnTo>
                <a:lnTo>
                  <a:pt x="18097" y="128651"/>
                </a:lnTo>
                <a:lnTo>
                  <a:pt x="36421" y="81037"/>
                </a:lnTo>
                <a:lnTo>
                  <a:pt x="67996" y="45847"/>
                </a:lnTo>
                <a:lnTo>
                  <a:pt x="77787" y="43053"/>
                </a:lnTo>
                <a:lnTo>
                  <a:pt x="85355" y="44061"/>
                </a:lnTo>
                <a:lnTo>
                  <a:pt x="91185" y="48069"/>
                </a:lnTo>
                <a:lnTo>
                  <a:pt x="94825" y="54268"/>
                </a:lnTo>
                <a:lnTo>
                  <a:pt x="95821" y="61849"/>
                </a:lnTo>
                <a:lnTo>
                  <a:pt x="93916" y="70278"/>
                </a:lnTo>
                <a:lnTo>
                  <a:pt x="70363" y="101226"/>
                </a:lnTo>
                <a:lnTo>
                  <a:pt x="60372" y="109410"/>
                </a:lnTo>
                <a:lnTo>
                  <a:pt x="50643" y="117784"/>
                </a:lnTo>
                <a:lnTo>
                  <a:pt x="42735" y="126873"/>
                </a:lnTo>
                <a:lnTo>
                  <a:pt x="42227" y="129286"/>
                </a:lnTo>
                <a:lnTo>
                  <a:pt x="41592" y="131445"/>
                </a:lnTo>
                <a:lnTo>
                  <a:pt x="79781" y="158418"/>
                </a:lnTo>
                <a:lnTo>
                  <a:pt x="87328" y="162353"/>
                </a:lnTo>
                <a:lnTo>
                  <a:pt x="93851" y="167217"/>
                </a:lnTo>
                <a:lnTo>
                  <a:pt x="99123" y="1741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33292" y="4576571"/>
            <a:ext cx="24130" cy="151765"/>
          </a:xfrm>
          <a:custGeom>
            <a:avLst/>
            <a:gdLst/>
            <a:ahLst/>
            <a:cxnLst/>
            <a:rect l="l" t="t" r="r" b="b"/>
            <a:pathLst>
              <a:path w="24129" h="151764">
                <a:moveTo>
                  <a:pt x="0" y="0"/>
                </a:moveTo>
                <a:lnTo>
                  <a:pt x="21405" y="40534"/>
                </a:lnTo>
                <a:lnTo>
                  <a:pt x="24020" y="70471"/>
                </a:lnTo>
                <a:lnTo>
                  <a:pt x="23494" y="85343"/>
                </a:lnTo>
                <a:lnTo>
                  <a:pt x="14886" y="128885"/>
                </a:lnTo>
                <a:lnTo>
                  <a:pt x="6984" y="148716"/>
                </a:lnTo>
                <a:lnTo>
                  <a:pt x="5461" y="1517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90570" y="4415916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4" h="189864">
                <a:moveTo>
                  <a:pt x="0" y="8254"/>
                </a:moveTo>
                <a:lnTo>
                  <a:pt x="3952" y="4161"/>
                </a:lnTo>
                <a:lnTo>
                  <a:pt x="9905" y="7223"/>
                </a:lnTo>
                <a:lnTo>
                  <a:pt x="16716" y="14452"/>
                </a:lnTo>
                <a:lnTo>
                  <a:pt x="23240" y="22859"/>
                </a:lnTo>
                <a:lnTo>
                  <a:pt x="33680" y="36429"/>
                </a:lnTo>
                <a:lnTo>
                  <a:pt x="44084" y="50069"/>
                </a:lnTo>
                <a:lnTo>
                  <a:pt x="54512" y="63757"/>
                </a:lnTo>
                <a:lnTo>
                  <a:pt x="65024" y="77469"/>
                </a:lnTo>
                <a:lnTo>
                  <a:pt x="88407" y="107934"/>
                </a:lnTo>
                <a:lnTo>
                  <a:pt x="110743" y="139064"/>
                </a:lnTo>
                <a:lnTo>
                  <a:pt x="128047" y="164639"/>
                </a:lnTo>
                <a:lnTo>
                  <a:pt x="136890" y="177194"/>
                </a:lnTo>
                <a:lnTo>
                  <a:pt x="146303" y="189356"/>
                </a:lnTo>
                <a:lnTo>
                  <a:pt x="150941" y="177355"/>
                </a:lnTo>
                <a:lnTo>
                  <a:pt x="153876" y="165449"/>
                </a:lnTo>
                <a:lnTo>
                  <a:pt x="155787" y="153209"/>
                </a:lnTo>
                <a:lnTo>
                  <a:pt x="157352" y="140207"/>
                </a:lnTo>
                <a:lnTo>
                  <a:pt x="160428" y="117302"/>
                </a:lnTo>
                <a:lnTo>
                  <a:pt x="163766" y="94313"/>
                </a:lnTo>
                <a:lnTo>
                  <a:pt x="167389" y="71252"/>
                </a:lnTo>
                <a:lnTo>
                  <a:pt x="171322" y="48132"/>
                </a:lnTo>
                <a:lnTo>
                  <a:pt x="172712" y="37943"/>
                </a:lnTo>
                <a:lnTo>
                  <a:pt x="174148" y="26241"/>
                </a:lnTo>
                <a:lnTo>
                  <a:pt x="176395" y="14753"/>
                </a:lnTo>
                <a:lnTo>
                  <a:pt x="180212" y="5206"/>
                </a:lnTo>
                <a:lnTo>
                  <a:pt x="182371" y="3428"/>
                </a:lnTo>
                <a:lnTo>
                  <a:pt x="184150" y="1523"/>
                </a:lnTo>
                <a:lnTo>
                  <a:pt x="18592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94634" y="4214014"/>
            <a:ext cx="226695" cy="128905"/>
          </a:xfrm>
          <a:custGeom>
            <a:avLst/>
            <a:gdLst/>
            <a:ahLst/>
            <a:cxnLst/>
            <a:rect l="l" t="t" r="r" b="b"/>
            <a:pathLst>
              <a:path w="226695" h="128904">
                <a:moveTo>
                  <a:pt x="0" y="127861"/>
                </a:moveTo>
                <a:lnTo>
                  <a:pt x="10854" y="126366"/>
                </a:lnTo>
                <a:lnTo>
                  <a:pt x="21589" y="125432"/>
                </a:lnTo>
                <a:lnTo>
                  <a:pt x="32325" y="124950"/>
                </a:lnTo>
                <a:lnTo>
                  <a:pt x="43179" y="124813"/>
                </a:lnTo>
                <a:lnTo>
                  <a:pt x="61628" y="124827"/>
                </a:lnTo>
                <a:lnTo>
                  <a:pt x="79898" y="124638"/>
                </a:lnTo>
                <a:lnTo>
                  <a:pt x="98097" y="124473"/>
                </a:lnTo>
                <a:lnTo>
                  <a:pt x="116331" y="124559"/>
                </a:lnTo>
                <a:lnTo>
                  <a:pt x="140696" y="125712"/>
                </a:lnTo>
                <a:lnTo>
                  <a:pt x="165703" y="127591"/>
                </a:lnTo>
                <a:lnTo>
                  <a:pt x="190662" y="128398"/>
                </a:lnTo>
                <a:lnTo>
                  <a:pt x="214883" y="126337"/>
                </a:lnTo>
                <a:lnTo>
                  <a:pt x="223462" y="122600"/>
                </a:lnTo>
                <a:lnTo>
                  <a:pt x="226266" y="116256"/>
                </a:lnTo>
                <a:lnTo>
                  <a:pt x="225188" y="108317"/>
                </a:lnTo>
                <a:lnTo>
                  <a:pt x="205335" y="69040"/>
                </a:lnTo>
                <a:lnTo>
                  <a:pt x="182737" y="34849"/>
                </a:lnTo>
                <a:lnTo>
                  <a:pt x="157587" y="5199"/>
                </a:lnTo>
                <a:lnTo>
                  <a:pt x="143450" y="0"/>
                </a:lnTo>
                <a:lnTo>
                  <a:pt x="134619" y="734"/>
                </a:lnTo>
                <a:lnTo>
                  <a:pt x="132587" y="1115"/>
                </a:lnTo>
                <a:lnTo>
                  <a:pt x="130048" y="1623"/>
                </a:lnTo>
                <a:lnTo>
                  <a:pt x="128015" y="20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95115" y="4579620"/>
            <a:ext cx="48260" cy="113030"/>
          </a:xfrm>
          <a:custGeom>
            <a:avLst/>
            <a:gdLst/>
            <a:ahLst/>
            <a:cxnLst/>
            <a:rect l="l" t="t" r="r" b="b"/>
            <a:pathLst>
              <a:path w="48260" h="113029">
                <a:moveTo>
                  <a:pt x="0" y="7365"/>
                </a:moveTo>
                <a:lnTo>
                  <a:pt x="1778" y="4825"/>
                </a:lnTo>
                <a:lnTo>
                  <a:pt x="3301" y="2412"/>
                </a:lnTo>
                <a:lnTo>
                  <a:pt x="5461" y="0"/>
                </a:lnTo>
                <a:lnTo>
                  <a:pt x="6314" y="9318"/>
                </a:lnTo>
                <a:lnTo>
                  <a:pt x="7905" y="18256"/>
                </a:lnTo>
                <a:lnTo>
                  <a:pt x="9640" y="27146"/>
                </a:lnTo>
                <a:lnTo>
                  <a:pt x="10922" y="36321"/>
                </a:lnTo>
                <a:lnTo>
                  <a:pt x="19280" y="73987"/>
                </a:lnTo>
                <a:lnTo>
                  <a:pt x="35687" y="113029"/>
                </a:lnTo>
                <a:lnTo>
                  <a:pt x="40663" y="107172"/>
                </a:lnTo>
                <a:lnTo>
                  <a:pt x="43592" y="102266"/>
                </a:lnTo>
                <a:lnTo>
                  <a:pt x="45616" y="96742"/>
                </a:lnTo>
                <a:lnTo>
                  <a:pt x="47879" y="890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90093" y="4466399"/>
            <a:ext cx="19685" cy="9525"/>
          </a:xfrm>
          <a:custGeom>
            <a:avLst/>
            <a:gdLst/>
            <a:ahLst/>
            <a:cxnLst/>
            <a:rect l="l" t="t" r="r" b="b"/>
            <a:pathLst>
              <a:path w="19685" h="9525">
                <a:moveTo>
                  <a:pt x="7816" y="9334"/>
                </a:moveTo>
                <a:lnTo>
                  <a:pt x="0" y="1166"/>
                </a:lnTo>
                <a:lnTo>
                  <a:pt x="2625" y="0"/>
                </a:lnTo>
                <a:lnTo>
                  <a:pt x="10798" y="2262"/>
                </a:lnTo>
                <a:lnTo>
                  <a:pt x="19627" y="43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04590" y="4261739"/>
            <a:ext cx="100330" cy="358140"/>
          </a:xfrm>
          <a:custGeom>
            <a:avLst/>
            <a:gdLst/>
            <a:ahLst/>
            <a:cxnLst/>
            <a:rect l="l" t="t" r="r" b="b"/>
            <a:pathLst>
              <a:path w="100329" h="358139">
                <a:moveTo>
                  <a:pt x="0" y="0"/>
                </a:moveTo>
                <a:lnTo>
                  <a:pt x="36195" y="27050"/>
                </a:lnTo>
                <a:lnTo>
                  <a:pt x="65579" y="60325"/>
                </a:lnTo>
                <a:lnTo>
                  <a:pt x="86487" y="99694"/>
                </a:lnTo>
                <a:lnTo>
                  <a:pt x="99234" y="152971"/>
                </a:lnTo>
                <a:lnTo>
                  <a:pt x="100042" y="180633"/>
                </a:lnTo>
                <a:lnTo>
                  <a:pt x="97789" y="208153"/>
                </a:lnTo>
                <a:lnTo>
                  <a:pt x="92710" y="234285"/>
                </a:lnTo>
                <a:lnTo>
                  <a:pt x="84772" y="259953"/>
                </a:lnTo>
                <a:lnTo>
                  <a:pt x="74644" y="284930"/>
                </a:lnTo>
                <a:lnTo>
                  <a:pt x="62992" y="308991"/>
                </a:lnTo>
                <a:lnTo>
                  <a:pt x="57437" y="320617"/>
                </a:lnTo>
                <a:lnTo>
                  <a:pt x="49799" y="335613"/>
                </a:lnTo>
                <a:lnTo>
                  <a:pt x="40757" y="349585"/>
                </a:lnTo>
                <a:lnTo>
                  <a:pt x="30987" y="358140"/>
                </a:lnTo>
                <a:lnTo>
                  <a:pt x="28956" y="357505"/>
                </a:lnTo>
                <a:lnTo>
                  <a:pt x="27050" y="357250"/>
                </a:lnTo>
                <a:lnTo>
                  <a:pt x="25273" y="3568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73067" y="4598796"/>
            <a:ext cx="165735" cy="12700"/>
          </a:xfrm>
          <a:custGeom>
            <a:avLst/>
            <a:gdLst/>
            <a:ahLst/>
            <a:cxnLst/>
            <a:rect l="l" t="t" r="r" b="b"/>
            <a:pathLst>
              <a:path w="165735" h="12700">
                <a:moveTo>
                  <a:pt x="0" y="12572"/>
                </a:moveTo>
                <a:lnTo>
                  <a:pt x="49" y="6602"/>
                </a:lnTo>
                <a:lnTo>
                  <a:pt x="7826" y="4143"/>
                </a:lnTo>
                <a:lnTo>
                  <a:pt x="19627" y="3518"/>
                </a:lnTo>
                <a:lnTo>
                  <a:pt x="31750" y="3047"/>
                </a:lnTo>
                <a:lnTo>
                  <a:pt x="49807" y="1893"/>
                </a:lnTo>
                <a:lnTo>
                  <a:pt x="67913" y="857"/>
                </a:lnTo>
                <a:lnTo>
                  <a:pt x="85971" y="154"/>
                </a:lnTo>
                <a:lnTo>
                  <a:pt x="103886" y="0"/>
                </a:lnTo>
                <a:lnTo>
                  <a:pt x="117719" y="329"/>
                </a:lnTo>
                <a:lnTo>
                  <a:pt x="131302" y="1206"/>
                </a:lnTo>
                <a:lnTo>
                  <a:pt x="144766" y="2464"/>
                </a:lnTo>
                <a:lnTo>
                  <a:pt x="158242" y="3936"/>
                </a:lnTo>
                <a:lnTo>
                  <a:pt x="160655" y="4317"/>
                </a:lnTo>
                <a:lnTo>
                  <a:pt x="163068" y="4571"/>
                </a:lnTo>
                <a:lnTo>
                  <a:pt x="165481" y="49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82846" y="4692141"/>
            <a:ext cx="197485" cy="23495"/>
          </a:xfrm>
          <a:custGeom>
            <a:avLst/>
            <a:gdLst/>
            <a:ahLst/>
            <a:cxnLst/>
            <a:rect l="l" t="t" r="r" b="b"/>
            <a:pathLst>
              <a:path w="197485" h="23495">
                <a:moveTo>
                  <a:pt x="6350" y="0"/>
                </a:moveTo>
                <a:lnTo>
                  <a:pt x="4190" y="1777"/>
                </a:lnTo>
                <a:lnTo>
                  <a:pt x="2412" y="3301"/>
                </a:lnTo>
                <a:lnTo>
                  <a:pt x="0" y="5079"/>
                </a:lnTo>
                <a:lnTo>
                  <a:pt x="9846" y="10122"/>
                </a:lnTo>
                <a:lnTo>
                  <a:pt x="19812" y="12461"/>
                </a:lnTo>
                <a:lnTo>
                  <a:pt x="30539" y="13491"/>
                </a:lnTo>
                <a:lnTo>
                  <a:pt x="42672" y="14604"/>
                </a:lnTo>
                <a:lnTo>
                  <a:pt x="60803" y="16597"/>
                </a:lnTo>
                <a:lnTo>
                  <a:pt x="116077" y="20954"/>
                </a:lnTo>
                <a:lnTo>
                  <a:pt x="161851" y="22901"/>
                </a:lnTo>
                <a:lnTo>
                  <a:pt x="177418" y="22859"/>
                </a:lnTo>
                <a:lnTo>
                  <a:pt x="187070" y="22859"/>
                </a:lnTo>
                <a:lnTo>
                  <a:pt x="190753" y="22859"/>
                </a:lnTo>
                <a:lnTo>
                  <a:pt x="197230" y="203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47336" y="4662170"/>
            <a:ext cx="182880" cy="8255"/>
          </a:xfrm>
          <a:custGeom>
            <a:avLst/>
            <a:gdLst/>
            <a:ahLst/>
            <a:cxnLst/>
            <a:rect l="l" t="t" r="r" b="b"/>
            <a:pathLst>
              <a:path w="182879" h="8254">
                <a:moveTo>
                  <a:pt x="4952" y="0"/>
                </a:moveTo>
                <a:lnTo>
                  <a:pt x="3048" y="3047"/>
                </a:lnTo>
                <a:lnTo>
                  <a:pt x="1904" y="5587"/>
                </a:lnTo>
                <a:lnTo>
                  <a:pt x="0" y="8254"/>
                </a:lnTo>
                <a:lnTo>
                  <a:pt x="10910" y="7929"/>
                </a:lnTo>
                <a:lnTo>
                  <a:pt x="21748" y="8032"/>
                </a:lnTo>
                <a:lnTo>
                  <a:pt x="32539" y="8183"/>
                </a:lnTo>
                <a:lnTo>
                  <a:pt x="43307" y="8000"/>
                </a:lnTo>
                <a:lnTo>
                  <a:pt x="60598" y="6834"/>
                </a:lnTo>
                <a:lnTo>
                  <a:pt x="77819" y="5429"/>
                </a:lnTo>
                <a:lnTo>
                  <a:pt x="94992" y="4071"/>
                </a:lnTo>
                <a:lnTo>
                  <a:pt x="112140" y="3047"/>
                </a:lnTo>
                <a:lnTo>
                  <a:pt x="125853" y="2972"/>
                </a:lnTo>
                <a:lnTo>
                  <a:pt x="139541" y="3206"/>
                </a:lnTo>
                <a:lnTo>
                  <a:pt x="153181" y="3298"/>
                </a:lnTo>
                <a:lnTo>
                  <a:pt x="166750" y="2793"/>
                </a:lnTo>
                <a:lnTo>
                  <a:pt x="175005" y="2158"/>
                </a:lnTo>
                <a:lnTo>
                  <a:pt x="177418" y="1904"/>
                </a:lnTo>
                <a:lnTo>
                  <a:pt x="182879" y="6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07305" y="4407592"/>
            <a:ext cx="261620" cy="405130"/>
          </a:xfrm>
          <a:custGeom>
            <a:avLst/>
            <a:gdLst/>
            <a:ahLst/>
            <a:cxnLst/>
            <a:rect l="l" t="t" r="r" b="b"/>
            <a:pathLst>
              <a:path w="261620" h="405129">
                <a:moveTo>
                  <a:pt x="0" y="104971"/>
                </a:moveTo>
                <a:lnTo>
                  <a:pt x="20193" y="69919"/>
                </a:lnTo>
                <a:lnTo>
                  <a:pt x="57610" y="40106"/>
                </a:lnTo>
                <a:lnTo>
                  <a:pt x="98552" y="15055"/>
                </a:lnTo>
                <a:lnTo>
                  <a:pt x="141807" y="0"/>
                </a:lnTo>
                <a:lnTo>
                  <a:pt x="156464" y="1974"/>
                </a:lnTo>
                <a:lnTo>
                  <a:pt x="182681" y="31120"/>
                </a:lnTo>
                <a:lnTo>
                  <a:pt x="188007" y="64811"/>
                </a:lnTo>
                <a:lnTo>
                  <a:pt x="185801" y="86905"/>
                </a:lnTo>
                <a:lnTo>
                  <a:pt x="175006" y="129355"/>
                </a:lnTo>
                <a:lnTo>
                  <a:pt x="150590" y="190553"/>
                </a:lnTo>
                <a:lnTo>
                  <a:pt x="121412" y="249751"/>
                </a:lnTo>
                <a:lnTo>
                  <a:pt x="89233" y="311171"/>
                </a:lnTo>
                <a:lnTo>
                  <a:pt x="53340" y="370782"/>
                </a:lnTo>
                <a:lnTo>
                  <a:pt x="36445" y="396142"/>
                </a:lnTo>
                <a:lnTo>
                  <a:pt x="30861" y="404564"/>
                </a:lnTo>
                <a:lnTo>
                  <a:pt x="41693" y="404925"/>
                </a:lnTo>
                <a:lnTo>
                  <a:pt x="52181" y="404786"/>
                </a:lnTo>
                <a:lnTo>
                  <a:pt x="62739" y="404314"/>
                </a:lnTo>
                <a:lnTo>
                  <a:pt x="73787" y="403675"/>
                </a:lnTo>
                <a:lnTo>
                  <a:pt x="98053" y="402784"/>
                </a:lnTo>
                <a:lnTo>
                  <a:pt x="122285" y="402262"/>
                </a:lnTo>
                <a:lnTo>
                  <a:pt x="146492" y="401907"/>
                </a:lnTo>
                <a:lnTo>
                  <a:pt x="170688" y="401516"/>
                </a:lnTo>
                <a:lnTo>
                  <a:pt x="187063" y="401169"/>
                </a:lnTo>
                <a:lnTo>
                  <a:pt x="203295" y="401119"/>
                </a:lnTo>
                <a:lnTo>
                  <a:pt x="219479" y="401427"/>
                </a:lnTo>
                <a:lnTo>
                  <a:pt x="235712" y="402151"/>
                </a:lnTo>
                <a:lnTo>
                  <a:pt x="242200" y="402304"/>
                </a:lnTo>
                <a:lnTo>
                  <a:pt x="248570" y="402421"/>
                </a:lnTo>
                <a:lnTo>
                  <a:pt x="254892" y="402562"/>
                </a:lnTo>
                <a:lnTo>
                  <a:pt x="261239" y="4027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75225" y="4624451"/>
            <a:ext cx="180340" cy="161925"/>
          </a:xfrm>
          <a:custGeom>
            <a:avLst/>
            <a:gdLst/>
            <a:ahLst/>
            <a:cxnLst/>
            <a:rect l="l" t="t" r="r" b="b"/>
            <a:pathLst>
              <a:path w="180339" h="161925">
                <a:moveTo>
                  <a:pt x="3048" y="5461"/>
                </a:moveTo>
                <a:lnTo>
                  <a:pt x="1904" y="3682"/>
                </a:lnTo>
                <a:lnTo>
                  <a:pt x="888" y="1778"/>
                </a:lnTo>
                <a:lnTo>
                  <a:pt x="0" y="0"/>
                </a:lnTo>
                <a:lnTo>
                  <a:pt x="8899" y="4710"/>
                </a:lnTo>
                <a:lnTo>
                  <a:pt x="17573" y="10636"/>
                </a:lnTo>
                <a:lnTo>
                  <a:pt x="25842" y="17180"/>
                </a:lnTo>
                <a:lnTo>
                  <a:pt x="33527" y="23749"/>
                </a:lnTo>
                <a:lnTo>
                  <a:pt x="47720" y="35796"/>
                </a:lnTo>
                <a:lnTo>
                  <a:pt x="61912" y="47736"/>
                </a:lnTo>
                <a:lnTo>
                  <a:pt x="76104" y="59557"/>
                </a:lnTo>
                <a:lnTo>
                  <a:pt x="90297" y="71247"/>
                </a:lnTo>
                <a:lnTo>
                  <a:pt x="109862" y="87987"/>
                </a:lnTo>
                <a:lnTo>
                  <a:pt x="147661" y="122610"/>
                </a:lnTo>
                <a:lnTo>
                  <a:pt x="176498" y="156638"/>
                </a:lnTo>
                <a:lnTo>
                  <a:pt x="179978" y="161799"/>
                </a:lnTo>
                <a:lnTo>
                  <a:pt x="175005" y="1554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01767" y="4586527"/>
            <a:ext cx="164465" cy="209550"/>
          </a:xfrm>
          <a:custGeom>
            <a:avLst/>
            <a:gdLst/>
            <a:ahLst/>
            <a:cxnLst/>
            <a:rect l="l" t="t" r="r" b="b"/>
            <a:pathLst>
              <a:path w="164464" h="209550">
                <a:moveTo>
                  <a:pt x="163957" y="1347"/>
                </a:moveTo>
                <a:lnTo>
                  <a:pt x="159192" y="0"/>
                </a:lnTo>
                <a:lnTo>
                  <a:pt x="152892" y="8189"/>
                </a:lnTo>
                <a:lnTo>
                  <a:pt x="146186" y="20260"/>
                </a:lnTo>
                <a:lnTo>
                  <a:pt x="140208" y="30557"/>
                </a:lnTo>
                <a:lnTo>
                  <a:pt x="112855" y="66609"/>
                </a:lnTo>
                <a:lnTo>
                  <a:pt x="84074" y="101042"/>
                </a:lnTo>
                <a:lnTo>
                  <a:pt x="53546" y="136761"/>
                </a:lnTo>
                <a:lnTo>
                  <a:pt x="38300" y="154513"/>
                </a:lnTo>
                <a:lnTo>
                  <a:pt x="23114" y="172289"/>
                </a:lnTo>
                <a:lnTo>
                  <a:pt x="13948" y="183457"/>
                </a:lnTo>
                <a:lnTo>
                  <a:pt x="6556" y="193720"/>
                </a:lnTo>
                <a:lnTo>
                  <a:pt x="1664" y="202507"/>
                </a:lnTo>
                <a:lnTo>
                  <a:pt x="0" y="2092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73446" y="4403725"/>
            <a:ext cx="236854" cy="118745"/>
          </a:xfrm>
          <a:custGeom>
            <a:avLst/>
            <a:gdLst/>
            <a:ahLst/>
            <a:cxnLst/>
            <a:rect l="l" t="t" r="r" b="b"/>
            <a:pathLst>
              <a:path w="236854" h="118745">
                <a:moveTo>
                  <a:pt x="20447" y="106044"/>
                </a:moveTo>
                <a:lnTo>
                  <a:pt x="9143" y="104520"/>
                </a:lnTo>
                <a:lnTo>
                  <a:pt x="8254" y="105537"/>
                </a:lnTo>
                <a:lnTo>
                  <a:pt x="0" y="98425"/>
                </a:lnTo>
                <a:lnTo>
                  <a:pt x="9193" y="100256"/>
                </a:lnTo>
                <a:lnTo>
                  <a:pt x="18494" y="101647"/>
                </a:lnTo>
                <a:lnTo>
                  <a:pt x="27914" y="102729"/>
                </a:lnTo>
                <a:lnTo>
                  <a:pt x="37464" y="103631"/>
                </a:lnTo>
                <a:lnTo>
                  <a:pt x="56999" y="105487"/>
                </a:lnTo>
                <a:lnTo>
                  <a:pt x="76676" y="107330"/>
                </a:lnTo>
                <a:lnTo>
                  <a:pt x="96400" y="109007"/>
                </a:lnTo>
                <a:lnTo>
                  <a:pt x="116077" y="110362"/>
                </a:lnTo>
                <a:lnTo>
                  <a:pt x="136441" y="111377"/>
                </a:lnTo>
                <a:lnTo>
                  <a:pt x="156781" y="112569"/>
                </a:lnTo>
                <a:lnTo>
                  <a:pt x="177121" y="114024"/>
                </a:lnTo>
                <a:lnTo>
                  <a:pt x="197485" y="115824"/>
                </a:lnTo>
                <a:lnTo>
                  <a:pt x="207144" y="116707"/>
                </a:lnTo>
                <a:lnTo>
                  <a:pt x="216852" y="117459"/>
                </a:lnTo>
                <a:lnTo>
                  <a:pt x="226560" y="118092"/>
                </a:lnTo>
                <a:lnTo>
                  <a:pt x="236219" y="118618"/>
                </a:lnTo>
                <a:lnTo>
                  <a:pt x="236726" y="109864"/>
                </a:lnTo>
                <a:lnTo>
                  <a:pt x="221894" y="74640"/>
                </a:lnTo>
                <a:lnTo>
                  <a:pt x="215153" y="64007"/>
                </a:lnTo>
                <a:lnTo>
                  <a:pt x="208436" y="53375"/>
                </a:lnTo>
                <a:lnTo>
                  <a:pt x="201802" y="42672"/>
                </a:lnTo>
                <a:lnTo>
                  <a:pt x="196216" y="34389"/>
                </a:lnTo>
                <a:lnTo>
                  <a:pt x="190357" y="26320"/>
                </a:lnTo>
                <a:lnTo>
                  <a:pt x="184568" y="18204"/>
                </a:lnTo>
                <a:lnTo>
                  <a:pt x="179197" y="9779"/>
                </a:lnTo>
                <a:lnTo>
                  <a:pt x="177673" y="6476"/>
                </a:lnTo>
                <a:lnTo>
                  <a:pt x="175513" y="3429"/>
                </a:lnTo>
                <a:lnTo>
                  <a:pt x="17373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51703" y="4660391"/>
            <a:ext cx="182880" cy="226060"/>
          </a:xfrm>
          <a:custGeom>
            <a:avLst/>
            <a:gdLst/>
            <a:ahLst/>
            <a:cxnLst/>
            <a:rect l="l" t="t" r="r" b="b"/>
            <a:pathLst>
              <a:path w="182879" h="226060">
                <a:moveTo>
                  <a:pt x="19176" y="31749"/>
                </a:moveTo>
                <a:lnTo>
                  <a:pt x="18157" y="23556"/>
                </a:lnTo>
                <a:lnTo>
                  <a:pt x="17399" y="15732"/>
                </a:lnTo>
                <a:lnTo>
                  <a:pt x="16926" y="7979"/>
                </a:lnTo>
                <a:lnTo>
                  <a:pt x="16763" y="0"/>
                </a:lnTo>
                <a:lnTo>
                  <a:pt x="15622" y="11394"/>
                </a:lnTo>
                <a:lnTo>
                  <a:pt x="14779" y="22764"/>
                </a:lnTo>
                <a:lnTo>
                  <a:pt x="14102" y="34182"/>
                </a:lnTo>
                <a:lnTo>
                  <a:pt x="13462" y="45719"/>
                </a:lnTo>
                <a:lnTo>
                  <a:pt x="12049" y="65410"/>
                </a:lnTo>
                <a:lnTo>
                  <a:pt x="10636" y="85232"/>
                </a:lnTo>
                <a:lnTo>
                  <a:pt x="9175" y="105173"/>
                </a:lnTo>
                <a:lnTo>
                  <a:pt x="7620" y="125221"/>
                </a:lnTo>
                <a:lnTo>
                  <a:pt x="6224" y="143263"/>
                </a:lnTo>
                <a:lnTo>
                  <a:pt x="4746" y="161258"/>
                </a:lnTo>
                <a:lnTo>
                  <a:pt x="3244" y="179300"/>
                </a:lnTo>
                <a:lnTo>
                  <a:pt x="1778" y="197484"/>
                </a:lnTo>
                <a:lnTo>
                  <a:pt x="1375" y="204406"/>
                </a:lnTo>
                <a:lnTo>
                  <a:pt x="936" y="211423"/>
                </a:lnTo>
                <a:lnTo>
                  <a:pt x="474" y="218487"/>
                </a:lnTo>
                <a:lnTo>
                  <a:pt x="0" y="225551"/>
                </a:lnTo>
                <a:lnTo>
                  <a:pt x="1091" y="210599"/>
                </a:lnTo>
                <a:lnTo>
                  <a:pt x="10413" y="167004"/>
                </a:lnTo>
                <a:lnTo>
                  <a:pt x="24955" y="130571"/>
                </a:lnTo>
                <a:lnTo>
                  <a:pt x="49403" y="100329"/>
                </a:lnTo>
                <a:lnTo>
                  <a:pt x="92710" y="86867"/>
                </a:lnTo>
                <a:lnTo>
                  <a:pt x="103350" y="88479"/>
                </a:lnTo>
                <a:lnTo>
                  <a:pt x="111537" y="92043"/>
                </a:lnTo>
                <a:lnTo>
                  <a:pt x="118534" y="97655"/>
                </a:lnTo>
                <a:lnTo>
                  <a:pt x="125603" y="105409"/>
                </a:lnTo>
                <a:lnTo>
                  <a:pt x="120935" y="113240"/>
                </a:lnTo>
                <a:lnTo>
                  <a:pt x="89610" y="136917"/>
                </a:lnTo>
                <a:lnTo>
                  <a:pt x="75882" y="141795"/>
                </a:lnTo>
                <a:lnTo>
                  <a:pt x="62535" y="147244"/>
                </a:lnTo>
                <a:lnTo>
                  <a:pt x="50926" y="154812"/>
                </a:lnTo>
                <a:lnTo>
                  <a:pt x="44037" y="163575"/>
                </a:lnTo>
                <a:lnTo>
                  <a:pt x="43719" y="171100"/>
                </a:lnTo>
                <a:lnTo>
                  <a:pt x="48212" y="178101"/>
                </a:lnTo>
                <a:lnTo>
                  <a:pt x="84310" y="199955"/>
                </a:lnTo>
                <a:lnTo>
                  <a:pt x="94742" y="203326"/>
                </a:lnTo>
                <a:lnTo>
                  <a:pt x="104985" y="206771"/>
                </a:lnTo>
                <a:lnTo>
                  <a:pt x="145184" y="217763"/>
                </a:lnTo>
                <a:lnTo>
                  <a:pt x="170687" y="223138"/>
                </a:lnTo>
                <a:lnTo>
                  <a:pt x="176530" y="224916"/>
                </a:lnTo>
                <a:lnTo>
                  <a:pt x="178562" y="225551"/>
                </a:lnTo>
                <a:lnTo>
                  <a:pt x="182880" y="2258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45871" y="4553711"/>
            <a:ext cx="220345" cy="33020"/>
          </a:xfrm>
          <a:custGeom>
            <a:avLst/>
            <a:gdLst/>
            <a:ahLst/>
            <a:cxnLst/>
            <a:rect l="l" t="t" r="r" b="b"/>
            <a:pathLst>
              <a:path w="220345" h="33020">
                <a:moveTo>
                  <a:pt x="4536" y="32638"/>
                </a:moveTo>
                <a:lnTo>
                  <a:pt x="50557" y="24066"/>
                </a:lnTo>
                <a:lnTo>
                  <a:pt x="64490" y="23288"/>
                </a:lnTo>
                <a:lnTo>
                  <a:pt x="78577" y="22225"/>
                </a:lnTo>
                <a:lnTo>
                  <a:pt x="96402" y="21167"/>
                </a:lnTo>
                <a:lnTo>
                  <a:pt x="114216" y="20431"/>
                </a:lnTo>
                <a:lnTo>
                  <a:pt x="131958" y="19671"/>
                </a:lnTo>
                <a:lnTo>
                  <a:pt x="178875" y="15700"/>
                </a:lnTo>
                <a:lnTo>
                  <a:pt x="214213" y="5206"/>
                </a:lnTo>
                <a:lnTo>
                  <a:pt x="216626" y="4318"/>
                </a:lnTo>
                <a:lnTo>
                  <a:pt x="22030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44836" y="4479290"/>
            <a:ext cx="27940" cy="234315"/>
          </a:xfrm>
          <a:custGeom>
            <a:avLst/>
            <a:gdLst/>
            <a:ahLst/>
            <a:cxnLst/>
            <a:rect l="l" t="t" r="r" b="b"/>
            <a:pathLst>
              <a:path w="27939" h="234314">
                <a:moveTo>
                  <a:pt x="27745" y="0"/>
                </a:moveTo>
                <a:lnTo>
                  <a:pt x="13723" y="40586"/>
                </a:lnTo>
                <a:lnTo>
                  <a:pt x="13013" y="57356"/>
                </a:lnTo>
                <a:lnTo>
                  <a:pt x="12303" y="74150"/>
                </a:lnTo>
                <a:lnTo>
                  <a:pt x="11616" y="90932"/>
                </a:lnTo>
                <a:lnTo>
                  <a:pt x="10733" y="112383"/>
                </a:lnTo>
                <a:lnTo>
                  <a:pt x="8776" y="155332"/>
                </a:lnTo>
                <a:lnTo>
                  <a:pt x="5008" y="195480"/>
                </a:lnTo>
                <a:lnTo>
                  <a:pt x="1075" y="217201"/>
                </a:lnTo>
                <a:lnTo>
                  <a:pt x="0" y="232969"/>
                </a:lnTo>
                <a:lnTo>
                  <a:pt x="5901" y="233807"/>
                </a:lnTo>
                <a:lnTo>
                  <a:pt x="7044" y="231394"/>
                </a:lnTo>
                <a:lnTo>
                  <a:pt x="8314" y="228981"/>
                </a:lnTo>
                <a:lnTo>
                  <a:pt x="9203" y="2261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65876" y="4405518"/>
            <a:ext cx="203835" cy="396875"/>
          </a:xfrm>
          <a:custGeom>
            <a:avLst/>
            <a:gdLst/>
            <a:ahLst/>
            <a:cxnLst/>
            <a:rect l="l" t="t" r="r" b="b"/>
            <a:pathLst>
              <a:path w="203835" h="396875">
                <a:moveTo>
                  <a:pt x="2794" y="73771"/>
                </a:moveTo>
                <a:lnTo>
                  <a:pt x="27686" y="36052"/>
                </a:lnTo>
                <a:lnTo>
                  <a:pt x="67601" y="10281"/>
                </a:lnTo>
                <a:lnTo>
                  <a:pt x="104806" y="0"/>
                </a:lnTo>
                <a:lnTo>
                  <a:pt x="115296" y="3542"/>
                </a:lnTo>
                <a:lnTo>
                  <a:pt x="124713" y="11287"/>
                </a:lnTo>
                <a:lnTo>
                  <a:pt x="132760" y="25538"/>
                </a:lnTo>
                <a:lnTo>
                  <a:pt x="136128" y="42052"/>
                </a:lnTo>
                <a:lnTo>
                  <a:pt x="136519" y="59185"/>
                </a:lnTo>
                <a:lnTo>
                  <a:pt x="135636" y="75295"/>
                </a:lnTo>
                <a:lnTo>
                  <a:pt x="125396" y="133397"/>
                </a:lnTo>
                <a:lnTo>
                  <a:pt x="106679" y="189595"/>
                </a:lnTo>
                <a:lnTo>
                  <a:pt x="83905" y="239244"/>
                </a:lnTo>
                <a:lnTo>
                  <a:pt x="56784" y="286559"/>
                </a:lnTo>
                <a:lnTo>
                  <a:pt x="29402" y="333398"/>
                </a:lnTo>
                <a:lnTo>
                  <a:pt x="5841" y="381619"/>
                </a:lnTo>
                <a:lnTo>
                  <a:pt x="1524" y="388985"/>
                </a:lnTo>
                <a:lnTo>
                  <a:pt x="0" y="390763"/>
                </a:lnTo>
                <a:lnTo>
                  <a:pt x="2159" y="396605"/>
                </a:lnTo>
                <a:lnTo>
                  <a:pt x="23983" y="395386"/>
                </a:lnTo>
                <a:lnTo>
                  <a:pt x="45688" y="393144"/>
                </a:lnTo>
                <a:lnTo>
                  <a:pt x="67345" y="390568"/>
                </a:lnTo>
                <a:lnTo>
                  <a:pt x="89026" y="388350"/>
                </a:lnTo>
                <a:lnTo>
                  <a:pt x="105872" y="387050"/>
                </a:lnTo>
                <a:lnTo>
                  <a:pt x="122729" y="386429"/>
                </a:lnTo>
                <a:lnTo>
                  <a:pt x="139658" y="386546"/>
                </a:lnTo>
                <a:lnTo>
                  <a:pt x="185185" y="391872"/>
                </a:lnTo>
                <a:lnTo>
                  <a:pt x="197865" y="395081"/>
                </a:lnTo>
                <a:lnTo>
                  <a:pt x="200533" y="395716"/>
                </a:lnTo>
                <a:lnTo>
                  <a:pt x="203326" y="3966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62166" y="4560442"/>
            <a:ext cx="182245" cy="194945"/>
          </a:xfrm>
          <a:custGeom>
            <a:avLst/>
            <a:gdLst/>
            <a:ahLst/>
            <a:cxnLst/>
            <a:rect l="l" t="t" r="r" b="b"/>
            <a:pathLst>
              <a:path w="182245" h="194945">
                <a:moveTo>
                  <a:pt x="8762" y="52958"/>
                </a:moveTo>
                <a:lnTo>
                  <a:pt x="4518" y="43969"/>
                </a:lnTo>
                <a:lnTo>
                  <a:pt x="1666" y="36099"/>
                </a:lnTo>
                <a:lnTo>
                  <a:pt x="172" y="27991"/>
                </a:lnTo>
                <a:lnTo>
                  <a:pt x="0" y="18287"/>
                </a:lnTo>
                <a:lnTo>
                  <a:pt x="10566" y="27162"/>
                </a:lnTo>
                <a:lnTo>
                  <a:pt x="31623" y="61594"/>
                </a:lnTo>
                <a:lnTo>
                  <a:pt x="48863" y="96202"/>
                </a:lnTo>
                <a:lnTo>
                  <a:pt x="57590" y="113387"/>
                </a:lnTo>
                <a:lnTo>
                  <a:pt x="76668" y="147841"/>
                </a:lnTo>
                <a:lnTo>
                  <a:pt x="99179" y="179953"/>
                </a:lnTo>
                <a:lnTo>
                  <a:pt x="113030" y="194436"/>
                </a:lnTo>
                <a:lnTo>
                  <a:pt x="116639" y="185646"/>
                </a:lnTo>
                <a:lnTo>
                  <a:pt x="119522" y="176593"/>
                </a:lnTo>
                <a:lnTo>
                  <a:pt x="122048" y="167255"/>
                </a:lnTo>
                <a:lnTo>
                  <a:pt x="124587" y="157606"/>
                </a:lnTo>
                <a:lnTo>
                  <a:pt x="134891" y="124686"/>
                </a:lnTo>
                <a:lnTo>
                  <a:pt x="146542" y="91979"/>
                </a:lnTo>
                <a:lnTo>
                  <a:pt x="159502" y="59701"/>
                </a:lnTo>
                <a:lnTo>
                  <a:pt x="173736" y="28066"/>
                </a:lnTo>
                <a:lnTo>
                  <a:pt x="177591" y="20306"/>
                </a:lnTo>
                <a:lnTo>
                  <a:pt x="180482" y="13985"/>
                </a:lnTo>
                <a:lnTo>
                  <a:pt x="181683" y="7689"/>
                </a:lnTo>
                <a:lnTo>
                  <a:pt x="18046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32321" y="4369053"/>
            <a:ext cx="217804" cy="123825"/>
          </a:xfrm>
          <a:custGeom>
            <a:avLst/>
            <a:gdLst/>
            <a:ahLst/>
            <a:cxnLst/>
            <a:rect l="l" t="t" r="r" b="b"/>
            <a:pathLst>
              <a:path w="217804" h="123825">
                <a:moveTo>
                  <a:pt x="16382" y="120015"/>
                </a:moveTo>
                <a:lnTo>
                  <a:pt x="8508" y="122428"/>
                </a:lnTo>
                <a:lnTo>
                  <a:pt x="5714" y="123444"/>
                </a:lnTo>
                <a:lnTo>
                  <a:pt x="0" y="123444"/>
                </a:lnTo>
                <a:lnTo>
                  <a:pt x="10290" y="122098"/>
                </a:lnTo>
                <a:lnTo>
                  <a:pt x="20605" y="120491"/>
                </a:lnTo>
                <a:lnTo>
                  <a:pt x="30968" y="118836"/>
                </a:lnTo>
                <a:lnTo>
                  <a:pt x="41401" y="117348"/>
                </a:lnTo>
                <a:lnTo>
                  <a:pt x="57566" y="115385"/>
                </a:lnTo>
                <a:lnTo>
                  <a:pt x="73755" y="113744"/>
                </a:lnTo>
                <a:lnTo>
                  <a:pt x="90086" y="112508"/>
                </a:lnTo>
                <a:lnTo>
                  <a:pt x="106679" y="111760"/>
                </a:lnTo>
                <a:lnTo>
                  <a:pt x="132661" y="112266"/>
                </a:lnTo>
                <a:lnTo>
                  <a:pt x="158226" y="114569"/>
                </a:lnTo>
                <a:lnTo>
                  <a:pt x="183671" y="117850"/>
                </a:lnTo>
                <a:lnTo>
                  <a:pt x="209295" y="121285"/>
                </a:lnTo>
                <a:lnTo>
                  <a:pt x="212343" y="121285"/>
                </a:lnTo>
                <a:lnTo>
                  <a:pt x="215137" y="121539"/>
                </a:lnTo>
                <a:lnTo>
                  <a:pt x="217550" y="121920"/>
                </a:lnTo>
                <a:lnTo>
                  <a:pt x="215157" y="112262"/>
                </a:lnTo>
                <a:lnTo>
                  <a:pt x="211835" y="103425"/>
                </a:lnTo>
                <a:lnTo>
                  <a:pt x="207942" y="94755"/>
                </a:lnTo>
                <a:lnTo>
                  <a:pt x="203835" y="85598"/>
                </a:lnTo>
                <a:lnTo>
                  <a:pt x="182879" y="45085"/>
                </a:lnTo>
                <a:lnTo>
                  <a:pt x="156110" y="11447"/>
                </a:lnTo>
                <a:lnTo>
                  <a:pt x="145482" y="3609"/>
                </a:lnTo>
                <a:lnTo>
                  <a:pt x="13957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45315" y="4754245"/>
            <a:ext cx="90805" cy="128905"/>
          </a:xfrm>
          <a:custGeom>
            <a:avLst/>
            <a:gdLst/>
            <a:ahLst/>
            <a:cxnLst/>
            <a:rect l="l" t="t" r="r" b="b"/>
            <a:pathLst>
              <a:path w="90804" h="128904">
                <a:moveTo>
                  <a:pt x="2728" y="21335"/>
                </a:moveTo>
                <a:lnTo>
                  <a:pt x="3948" y="13787"/>
                </a:lnTo>
                <a:lnTo>
                  <a:pt x="6586" y="8286"/>
                </a:lnTo>
                <a:lnTo>
                  <a:pt x="11104" y="3976"/>
                </a:lnTo>
                <a:lnTo>
                  <a:pt x="17968" y="0"/>
                </a:lnTo>
                <a:lnTo>
                  <a:pt x="13680" y="10894"/>
                </a:lnTo>
                <a:lnTo>
                  <a:pt x="9094" y="22193"/>
                </a:lnTo>
                <a:lnTo>
                  <a:pt x="4913" y="33539"/>
                </a:lnTo>
                <a:lnTo>
                  <a:pt x="1839" y="44576"/>
                </a:lnTo>
                <a:lnTo>
                  <a:pt x="0" y="60348"/>
                </a:lnTo>
                <a:lnTo>
                  <a:pt x="363" y="76644"/>
                </a:lnTo>
                <a:lnTo>
                  <a:pt x="11947" y="115310"/>
                </a:lnTo>
                <a:lnTo>
                  <a:pt x="33843" y="128650"/>
                </a:lnTo>
                <a:lnTo>
                  <a:pt x="44475" y="127452"/>
                </a:lnTo>
                <a:lnTo>
                  <a:pt x="75551" y="99256"/>
                </a:lnTo>
                <a:lnTo>
                  <a:pt x="85766" y="80535"/>
                </a:lnTo>
                <a:lnTo>
                  <a:pt x="90231" y="704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97939" y="4607924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11064" y="6746"/>
                </a:moveTo>
                <a:lnTo>
                  <a:pt x="3692" y="843"/>
                </a:lnTo>
                <a:lnTo>
                  <a:pt x="0" y="0"/>
                </a:lnTo>
                <a:lnTo>
                  <a:pt x="760" y="2085"/>
                </a:lnTo>
                <a:lnTo>
                  <a:pt x="6746" y="49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42861" y="4543583"/>
            <a:ext cx="160655" cy="12065"/>
          </a:xfrm>
          <a:custGeom>
            <a:avLst/>
            <a:gdLst/>
            <a:ahLst/>
            <a:cxnLst/>
            <a:rect l="l" t="t" r="r" b="b"/>
            <a:pathLst>
              <a:path w="160654" h="12064">
                <a:moveTo>
                  <a:pt x="15494" y="11906"/>
                </a:moveTo>
                <a:lnTo>
                  <a:pt x="7874" y="7715"/>
                </a:lnTo>
                <a:lnTo>
                  <a:pt x="5715" y="6445"/>
                </a:lnTo>
                <a:lnTo>
                  <a:pt x="0" y="4286"/>
                </a:lnTo>
                <a:lnTo>
                  <a:pt x="10725" y="1777"/>
                </a:lnTo>
                <a:lnTo>
                  <a:pt x="21224" y="412"/>
                </a:lnTo>
                <a:lnTo>
                  <a:pt x="31843" y="0"/>
                </a:lnTo>
                <a:lnTo>
                  <a:pt x="42926" y="349"/>
                </a:lnTo>
                <a:lnTo>
                  <a:pt x="58721" y="1607"/>
                </a:lnTo>
                <a:lnTo>
                  <a:pt x="74517" y="2889"/>
                </a:lnTo>
                <a:lnTo>
                  <a:pt x="90360" y="3885"/>
                </a:lnTo>
                <a:lnTo>
                  <a:pt x="106299" y="4286"/>
                </a:lnTo>
                <a:lnTo>
                  <a:pt x="117322" y="4319"/>
                </a:lnTo>
                <a:lnTo>
                  <a:pt x="128857" y="4270"/>
                </a:lnTo>
                <a:lnTo>
                  <a:pt x="140321" y="4768"/>
                </a:lnTo>
                <a:lnTo>
                  <a:pt x="151130" y="6445"/>
                </a:lnTo>
                <a:lnTo>
                  <a:pt x="154178" y="7334"/>
                </a:lnTo>
                <a:lnTo>
                  <a:pt x="157226" y="8350"/>
                </a:lnTo>
                <a:lnTo>
                  <a:pt x="160274" y="94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4452" y="4630165"/>
            <a:ext cx="160655" cy="20320"/>
          </a:xfrm>
          <a:custGeom>
            <a:avLst/>
            <a:gdLst/>
            <a:ahLst/>
            <a:cxnLst/>
            <a:rect l="l" t="t" r="r" b="b"/>
            <a:pathLst>
              <a:path w="160654" h="20320">
                <a:moveTo>
                  <a:pt x="10922" y="0"/>
                </a:moveTo>
                <a:lnTo>
                  <a:pt x="7366" y="2793"/>
                </a:lnTo>
                <a:lnTo>
                  <a:pt x="3682" y="4952"/>
                </a:lnTo>
                <a:lnTo>
                  <a:pt x="0" y="7619"/>
                </a:lnTo>
                <a:lnTo>
                  <a:pt x="46354" y="13207"/>
                </a:lnTo>
                <a:lnTo>
                  <a:pt x="80914" y="14350"/>
                </a:lnTo>
                <a:lnTo>
                  <a:pt x="98165" y="14922"/>
                </a:lnTo>
                <a:lnTo>
                  <a:pt x="115189" y="16255"/>
                </a:lnTo>
                <a:lnTo>
                  <a:pt x="126519" y="17335"/>
                </a:lnTo>
                <a:lnTo>
                  <a:pt x="137731" y="18319"/>
                </a:lnTo>
                <a:lnTo>
                  <a:pt x="148943" y="19256"/>
                </a:lnTo>
                <a:lnTo>
                  <a:pt x="160274" y="201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01585" y="4575302"/>
            <a:ext cx="111760" cy="10160"/>
          </a:xfrm>
          <a:custGeom>
            <a:avLst/>
            <a:gdLst/>
            <a:ahLst/>
            <a:cxnLst/>
            <a:rect l="l" t="t" r="r" b="b"/>
            <a:pathLst>
              <a:path w="111759" h="10160">
                <a:moveTo>
                  <a:pt x="0" y="9143"/>
                </a:moveTo>
                <a:lnTo>
                  <a:pt x="11209" y="9550"/>
                </a:lnTo>
                <a:lnTo>
                  <a:pt x="22526" y="9731"/>
                </a:lnTo>
                <a:lnTo>
                  <a:pt x="33914" y="9554"/>
                </a:lnTo>
                <a:lnTo>
                  <a:pt x="81629" y="5068"/>
                </a:lnTo>
                <a:lnTo>
                  <a:pt x="93853" y="3429"/>
                </a:lnTo>
                <a:lnTo>
                  <a:pt x="103250" y="3429"/>
                </a:lnTo>
                <a:lnTo>
                  <a:pt x="106299" y="3429"/>
                </a:lnTo>
                <a:lnTo>
                  <a:pt x="11176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78369" y="4433665"/>
            <a:ext cx="232410" cy="299085"/>
          </a:xfrm>
          <a:custGeom>
            <a:avLst/>
            <a:gdLst/>
            <a:ahLst/>
            <a:cxnLst/>
            <a:rect l="l" t="t" r="r" b="b"/>
            <a:pathLst>
              <a:path w="232409" h="299085">
                <a:moveTo>
                  <a:pt x="45720" y="34067"/>
                </a:moveTo>
                <a:lnTo>
                  <a:pt x="72459" y="916"/>
                </a:lnTo>
                <a:lnTo>
                  <a:pt x="81994" y="0"/>
                </a:lnTo>
                <a:lnTo>
                  <a:pt x="91362" y="1893"/>
                </a:lnTo>
                <a:lnTo>
                  <a:pt x="100837" y="6381"/>
                </a:lnTo>
                <a:lnTo>
                  <a:pt x="107725" y="15460"/>
                </a:lnTo>
                <a:lnTo>
                  <a:pt x="110029" y="28622"/>
                </a:lnTo>
                <a:lnTo>
                  <a:pt x="109642" y="42475"/>
                </a:lnTo>
                <a:lnTo>
                  <a:pt x="97139" y="99091"/>
                </a:lnTo>
                <a:lnTo>
                  <a:pt x="79248" y="142271"/>
                </a:lnTo>
                <a:lnTo>
                  <a:pt x="56562" y="186928"/>
                </a:lnTo>
                <a:lnTo>
                  <a:pt x="30733" y="229774"/>
                </a:lnTo>
                <a:lnTo>
                  <a:pt x="16462" y="250523"/>
                </a:lnTo>
                <a:lnTo>
                  <a:pt x="9356" y="260725"/>
                </a:lnTo>
                <a:lnTo>
                  <a:pt x="2666" y="271176"/>
                </a:lnTo>
                <a:lnTo>
                  <a:pt x="1777" y="273335"/>
                </a:lnTo>
                <a:lnTo>
                  <a:pt x="888" y="275240"/>
                </a:lnTo>
                <a:lnTo>
                  <a:pt x="56024" y="282555"/>
                </a:lnTo>
                <a:lnTo>
                  <a:pt x="74929" y="282860"/>
                </a:lnTo>
                <a:lnTo>
                  <a:pt x="113085" y="284553"/>
                </a:lnTo>
                <a:lnTo>
                  <a:pt x="150240" y="288305"/>
                </a:lnTo>
                <a:lnTo>
                  <a:pt x="187015" y="293272"/>
                </a:lnTo>
                <a:lnTo>
                  <a:pt x="224027" y="298608"/>
                </a:lnTo>
                <a:lnTo>
                  <a:pt x="226695" y="298100"/>
                </a:lnTo>
                <a:lnTo>
                  <a:pt x="229107" y="297465"/>
                </a:lnTo>
                <a:lnTo>
                  <a:pt x="231901" y="2974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6942" y="4252753"/>
            <a:ext cx="184150" cy="612775"/>
          </a:xfrm>
          <a:custGeom>
            <a:avLst/>
            <a:gdLst/>
            <a:ahLst/>
            <a:cxnLst/>
            <a:rect l="l" t="t" r="r" b="b"/>
            <a:pathLst>
              <a:path w="184150" h="612775">
                <a:moveTo>
                  <a:pt x="183810" y="11652"/>
                </a:moveTo>
                <a:lnTo>
                  <a:pt x="182931" y="1432"/>
                </a:lnTo>
                <a:lnTo>
                  <a:pt x="179921" y="0"/>
                </a:lnTo>
                <a:lnTo>
                  <a:pt x="174220" y="5472"/>
                </a:lnTo>
                <a:lnTo>
                  <a:pt x="133926" y="54630"/>
                </a:lnTo>
                <a:lnTo>
                  <a:pt x="105710" y="96652"/>
                </a:lnTo>
                <a:lnTo>
                  <a:pt x="80654" y="141208"/>
                </a:lnTo>
                <a:lnTo>
                  <a:pt x="58795" y="187467"/>
                </a:lnTo>
                <a:lnTo>
                  <a:pt x="40167" y="234601"/>
                </a:lnTo>
                <a:lnTo>
                  <a:pt x="24806" y="281781"/>
                </a:lnTo>
                <a:lnTo>
                  <a:pt x="11394" y="333984"/>
                </a:lnTo>
                <a:lnTo>
                  <a:pt x="2375" y="388413"/>
                </a:lnTo>
                <a:lnTo>
                  <a:pt x="0" y="443247"/>
                </a:lnTo>
                <a:lnTo>
                  <a:pt x="6518" y="496665"/>
                </a:lnTo>
                <a:lnTo>
                  <a:pt x="31045" y="557625"/>
                </a:lnTo>
                <a:lnTo>
                  <a:pt x="77765" y="603345"/>
                </a:lnTo>
                <a:lnTo>
                  <a:pt x="126039" y="612382"/>
                </a:lnTo>
                <a:lnTo>
                  <a:pt x="141773" y="610330"/>
                </a:lnTo>
                <a:lnTo>
                  <a:pt x="143932" y="608552"/>
                </a:lnTo>
                <a:lnTo>
                  <a:pt x="146345" y="607028"/>
                </a:lnTo>
                <a:lnTo>
                  <a:pt x="148504" y="6051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75396" y="4515611"/>
            <a:ext cx="136525" cy="189230"/>
          </a:xfrm>
          <a:custGeom>
            <a:avLst/>
            <a:gdLst/>
            <a:ahLst/>
            <a:cxnLst/>
            <a:rect l="l" t="t" r="r" b="b"/>
            <a:pathLst>
              <a:path w="136525" h="189229">
                <a:moveTo>
                  <a:pt x="16509" y="17399"/>
                </a:moveTo>
                <a:lnTo>
                  <a:pt x="10032" y="6350"/>
                </a:lnTo>
                <a:lnTo>
                  <a:pt x="8508" y="3048"/>
                </a:lnTo>
                <a:lnTo>
                  <a:pt x="0" y="0"/>
                </a:lnTo>
                <a:lnTo>
                  <a:pt x="33908" y="30733"/>
                </a:lnTo>
                <a:lnTo>
                  <a:pt x="58086" y="63928"/>
                </a:lnTo>
                <a:lnTo>
                  <a:pt x="81406" y="97789"/>
                </a:lnTo>
                <a:lnTo>
                  <a:pt x="102901" y="132683"/>
                </a:lnTo>
                <a:lnTo>
                  <a:pt x="121920" y="168910"/>
                </a:lnTo>
                <a:lnTo>
                  <a:pt x="127126" y="179196"/>
                </a:lnTo>
                <a:lnTo>
                  <a:pt x="127380" y="187706"/>
                </a:lnTo>
                <a:lnTo>
                  <a:pt x="136017" y="1892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864475" y="4517390"/>
            <a:ext cx="116205" cy="223520"/>
          </a:xfrm>
          <a:custGeom>
            <a:avLst/>
            <a:gdLst/>
            <a:ahLst/>
            <a:cxnLst/>
            <a:rect l="l" t="t" r="r" b="b"/>
            <a:pathLst>
              <a:path w="116204" h="223520">
                <a:moveTo>
                  <a:pt x="115824" y="0"/>
                </a:moveTo>
                <a:lnTo>
                  <a:pt x="109696" y="11505"/>
                </a:lnTo>
                <a:lnTo>
                  <a:pt x="104997" y="23463"/>
                </a:lnTo>
                <a:lnTo>
                  <a:pt x="100822" y="35754"/>
                </a:lnTo>
                <a:lnTo>
                  <a:pt x="96266" y="48260"/>
                </a:lnTo>
                <a:lnTo>
                  <a:pt x="77517" y="90297"/>
                </a:lnTo>
                <a:lnTo>
                  <a:pt x="56006" y="130810"/>
                </a:lnTo>
                <a:lnTo>
                  <a:pt x="36337" y="165084"/>
                </a:lnTo>
                <a:lnTo>
                  <a:pt x="15240" y="198501"/>
                </a:lnTo>
                <a:lnTo>
                  <a:pt x="11197" y="204743"/>
                </a:lnTo>
                <a:lnTo>
                  <a:pt x="7572" y="210819"/>
                </a:lnTo>
                <a:lnTo>
                  <a:pt x="3970" y="216896"/>
                </a:lnTo>
                <a:lnTo>
                  <a:pt x="0" y="2231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13802" y="4379086"/>
            <a:ext cx="217170" cy="93345"/>
          </a:xfrm>
          <a:custGeom>
            <a:avLst/>
            <a:gdLst/>
            <a:ahLst/>
            <a:cxnLst/>
            <a:rect l="l" t="t" r="r" b="b"/>
            <a:pathLst>
              <a:path w="217170" h="93345">
                <a:moveTo>
                  <a:pt x="11302" y="93218"/>
                </a:moveTo>
                <a:lnTo>
                  <a:pt x="7620" y="92963"/>
                </a:lnTo>
                <a:lnTo>
                  <a:pt x="3682" y="92329"/>
                </a:lnTo>
                <a:lnTo>
                  <a:pt x="0" y="91693"/>
                </a:lnTo>
                <a:lnTo>
                  <a:pt x="13219" y="91664"/>
                </a:lnTo>
                <a:lnTo>
                  <a:pt x="26320" y="92217"/>
                </a:lnTo>
                <a:lnTo>
                  <a:pt x="39469" y="92890"/>
                </a:lnTo>
                <a:lnTo>
                  <a:pt x="52831" y="93218"/>
                </a:lnTo>
                <a:lnTo>
                  <a:pt x="72048" y="93208"/>
                </a:lnTo>
                <a:lnTo>
                  <a:pt x="91408" y="93138"/>
                </a:lnTo>
                <a:lnTo>
                  <a:pt x="110910" y="92950"/>
                </a:lnTo>
                <a:lnTo>
                  <a:pt x="130555" y="92582"/>
                </a:lnTo>
                <a:lnTo>
                  <a:pt x="150457" y="92414"/>
                </a:lnTo>
                <a:lnTo>
                  <a:pt x="170894" y="92471"/>
                </a:lnTo>
                <a:lnTo>
                  <a:pt x="191260" y="91600"/>
                </a:lnTo>
                <a:lnTo>
                  <a:pt x="210947" y="88645"/>
                </a:lnTo>
                <a:lnTo>
                  <a:pt x="213105" y="88392"/>
                </a:lnTo>
                <a:lnTo>
                  <a:pt x="214629" y="87502"/>
                </a:lnTo>
                <a:lnTo>
                  <a:pt x="216789" y="86868"/>
                </a:lnTo>
                <a:lnTo>
                  <a:pt x="215979" y="78053"/>
                </a:lnTo>
                <a:lnTo>
                  <a:pt x="212978" y="70072"/>
                </a:lnTo>
                <a:lnTo>
                  <a:pt x="208359" y="62329"/>
                </a:lnTo>
                <a:lnTo>
                  <a:pt x="202692" y="54229"/>
                </a:lnTo>
                <a:lnTo>
                  <a:pt x="195814" y="44827"/>
                </a:lnTo>
                <a:lnTo>
                  <a:pt x="188245" y="34448"/>
                </a:lnTo>
                <a:lnTo>
                  <a:pt x="181296" y="23832"/>
                </a:lnTo>
                <a:lnTo>
                  <a:pt x="176275" y="13715"/>
                </a:lnTo>
                <a:lnTo>
                  <a:pt x="175259" y="6095"/>
                </a:lnTo>
                <a:lnTo>
                  <a:pt x="175005" y="4190"/>
                </a:lnTo>
                <a:lnTo>
                  <a:pt x="17780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83677" y="4627117"/>
            <a:ext cx="133985" cy="220345"/>
          </a:xfrm>
          <a:custGeom>
            <a:avLst/>
            <a:gdLst/>
            <a:ahLst/>
            <a:cxnLst/>
            <a:rect l="l" t="t" r="r" b="b"/>
            <a:pathLst>
              <a:path w="133984" h="220345">
                <a:moveTo>
                  <a:pt x="13334" y="0"/>
                </a:moveTo>
                <a:lnTo>
                  <a:pt x="12888" y="9780"/>
                </a:lnTo>
                <a:lnTo>
                  <a:pt x="13096" y="19383"/>
                </a:lnTo>
                <a:lnTo>
                  <a:pt x="13424" y="28914"/>
                </a:lnTo>
                <a:lnTo>
                  <a:pt x="13334" y="38480"/>
                </a:lnTo>
                <a:lnTo>
                  <a:pt x="13043" y="53895"/>
                </a:lnTo>
                <a:lnTo>
                  <a:pt x="12906" y="69405"/>
                </a:lnTo>
                <a:lnTo>
                  <a:pt x="12602" y="84915"/>
                </a:lnTo>
                <a:lnTo>
                  <a:pt x="11811" y="100329"/>
                </a:lnTo>
                <a:lnTo>
                  <a:pt x="10523" y="115816"/>
                </a:lnTo>
                <a:lnTo>
                  <a:pt x="9032" y="131254"/>
                </a:lnTo>
                <a:lnTo>
                  <a:pt x="7471" y="146692"/>
                </a:lnTo>
                <a:lnTo>
                  <a:pt x="5969" y="162178"/>
                </a:lnTo>
                <a:lnTo>
                  <a:pt x="5036" y="172009"/>
                </a:lnTo>
                <a:lnTo>
                  <a:pt x="3936" y="181863"/>
                </a:lnTo>
                <a:lnTo>
                  <a:pt x="2647" y="191718"/>
                </a:lnTo>
                <a:lnTo>
                  <a:pt x="1143" y="201548"/>
                </a:lnTo>
                <a:lnTo>
                  <a:pt x="285" y="192274"/>
                </a:lnTo>
                <a:lnTo>
                  <a:pt x="0" y="183165"/>
                </a:lnTo>
                <a:lnTo>
                  <a:pt x="285" y="174009"/>
                </a:lnTo>
                <a:lnTo>
                  <a:pt x="8636" y="134016"/>
                </a:lnTo>
                <a:lnTo>
                  <a:pt x="30849" y="91916"/>
                </a:lnTo>
                <a:lnTo>
                  <a:pt x="71247" y="67055"/>
                </a:lnTo>
                <a:lnTo>
                  <a:pt x="81012" y="67917"/>
                </a:lnTo>
                <a:lnTo>
                  <a:pt x="89741" y="71754"/>
                </a:lnTo>
                <a:lnTo>
                  <a:pt x="96017" y="78450"/>
                </a:lnTo>
                <a:lnTo>
                  <a:pt x="98425" y="87883"/>
                </a:lnTo>
                <a:lnTo>
                  <a:pt x="95821" y="98976"/>
                </a:lnTo>
                <a:lnTo>
                  <a:pt x="63880" y="128025"/>
                </a:lnTo>
                <a:lnTo>
                  <a:pt x="55943" y="132095"/>
                </a:lnTo>
                <a:lnTo>
                  <a:pt x="48101" y="136284"/>
                </a:lnTo>
                <a:lnTo>
                  <a:pt x="41021" y="141223"/>
                </a:lnTo>
                <a:lnTo>
                  <a:pt x="39497" y="143255"/>
                </a:lnTo>
                <a:lnTo>
                  <a:pt x="37719" y="145795"/>
                </a:lnTo>
                <a:lnTo>
                  <a:pt x="35941" y="147573"/>
                </a:lnTo>
                <a:lnTo>
                  <a:pt x="68452" y="180212"/>
                </a:lnTo>
                <a:lnTo>
                  <a:pt x="106045" y="207898"/>
                </a:lnTo>
                <a:lnTo>
                  <a:pt x="125458" y="218150"/>
                </a:lnTo>
                <a:lnTo>
                  <a:pt x="133476" y="2200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28685" y="4611115"/>
            <a:ext cx="100330" cy="11430"/>
          </a:xfrm>
          <a:custGeom>
            <a:avLst/>
            <a:gdLst/>
            <a:ahLst/>
            <a:cxnLst/>
            <a:rect l="l" t="t" r="r" b="b"/>
            <a:pathLst>
              <a:path w="100329" h="11429">
                <a:moveTo>
                  <a:pt x="1549" y="4444"/>
                </a:moveTo>
                <a:lnTo>
                  <a:pt x="0" y="234"/>
                </a:lnTo>
                <a:lnTo>
                  <a:pt x="7915" y="0"/>
                </a:lnTo>
                <a:lnTo>
                  <a:pt x="19284" y="1766"/>
                </a:lnTo>
                <a:lnTo>
                  <a:pt x="28092" y="3555"/>
                </a:lnTo>
                <a:lnTo>
                  <a:pt x="35343" y="5048"/>
                </a:lnTo>
                <a:lnTo>
                  <a:pt x="42570" y="6730"/>
                </a:lnTo>
                <a:lnTo>
                  <a:pt x="49702" y="8413"/>
                </a:lnTo>
                <a:lnTo>
                  <a:pt x="56667" y="9905"/>
                </a:lnTo>
                <a:lnTo>
                  <a:pt x="67671" y="11052"/>
                </a:lnTo>
                <a:lnTo>
                  <a:pt x="78686" y="9937"/>
                </a:lnTo>
                <a:lnTo>
                  <a:pt x="89582" y="7441"/>
                </a:lnTo>
                <a:lnTo>
                  <a:pt x="100228" y="44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30768" y="4535423"/>
            <a:ext cx="160020" cy="206375"/>
          </a:xfrm>
          <a:custGeom>
            <a:avLst/>
            <a:gdLst/>
            <a:ahLst/>
            <a:cxnLst/>
            <a:rect l="l" t="t" r="r" b="b"/>
            <a:pathLst>
              <a:path w="160020" h="206375">
                <a:moveTo>
                  <a:pt x="634" y="5842"/>
                </a:moveTo>
                <a:lnTo>
                  <a:pt x="253" y="3682"/>
                </a:lnTo>
                <a:lnTo>
                  <a:pt x="0" y="1777"/>
                </a:lnTo>
                <a:lnTo>
                  <a:pt x="0" y="0"/>
                </a:lnTo>
                <a:lnTo>
                  <a:pt x="7391" y="1422"/>
                </a:lnTo>
                <a:lnTo>
                  <a:pt x="11509" y="5762"/>
                </a:lnTo>
                <a:lnTo>
                  <a:pt x="14126" y="12555"/>
                </a:lnTo>
                <a:lnTo>
                  <a:pt x="17017" y="21336"/>
                </a:lnTo>
                <a:lnTo>
                  <a:pt x="22705" y="35567"/>
                </a:lnTo>
                <a:lnTo>
                  <a:pt x="27939" y="49847"/>
                </a:lnTo>
                <a:lnTo>
                  <a:pt x="32984" y="64127"/>
                </a:lnTo>
                <a:lnTo>
                  <a:pt x="38100" y="78358"/>
                </a:lnTo>
                <a:lnTo>
                  <a:pt x="53800" y="120729"/>
                </a:lnTo>
                <a:lnTo>
                  <a:pt x="70357" y="162432"/>
                </a:lnTo>
                <a:lnTo>
                  <a:pt x="74249" y="171904"/>
                </a:lnTo>
                <a:lnTo>
                  <a:pt x="77866" y="181721"/>
                </a:lnTo>
                <a:lnTo>
                  <a:pt x="81698" y="191418"/>
                </a:lnTo>
                <a:lnTo>
                  <a:pt x="86232" y="200532"/>
                </a:lnTo>
                <a:lnTo>
                  <a:pt x="87756" y="202437"/>
                </a:lnTo>
                <a:lnTo>
                  <a:pt x="89280" y="204469"/>
                </a:lnTo>
                <a:lnTo>
                  <a:pt x="101218" y="172846"/>
                </a:lnTo>
                <a:lnTo>
                  <a:pt x="105380" y="156894"/>
                </a:lnTo>
                <a:lnTo>
                  <a:pt x="120650" y="109727"/>
                </a:lnTo>
                <a:lnTo>
                  <a:pt x="142170" y="59882"/>
                </a:lnTo>
                <a:lnTo>
                  <a:pt x="149986" y="43306"/>
                </a:lnTo>
                <a:lnTo>
                  <a:pt x="153034" y="36575"/>
                </a:lnTo>
                <a:lnTo>
                  <a:pt x="156082" y="30480"/>
                </a:lnTo>
                <a:lnTo>
                  <a:pt x="160020" y="241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413115" y="4368038"/>
            <a:ext cx="208279" cy="117475"/>
          </a:xfrm>
          <a:custGeom>
            <a:avLst/>
            <a:gdLst/>
            <a:ahLst/>
            <a:cxnLst/>
            <a:rect l="l" t="t" r="r" b="b"/>
            <a:pathLst>
              <a:path w="208279" h="117475">
                <a:moveTo>
                  <a:pt x="16382" y="111887"/>
                </a:moveTo>
                <a:lnTo>
                  <a:pt x="7238" y="114045"/>
                </a:lnTo>
                <a:lnTo>
                  <a:pt x="5206" y="114300"/>
                </a:lnTo>
                <a:lnTo>
                  <a:pt x="0" y="117093"/>
                </a:lnTo>
                <a:lnTo>
                  <a:pt x="8417" y="115958"/>
                </a:lnTo>
                <a:lnTo>
                  <a:pt x="16763" y="114585"/>
                </a:lnTo>
                <a:lnTo>
                  <a:pt x="25110" y="113164"/>
                </a:lnTo>
                <a:lnTo>
                  <a:pt x="33527" y="111887"/>
                </a:lnTo>
                <a:lnTo>
                  <a:pt x="78855" y="107582"/>
                </a:lnTo>
                <a:lnTo>
                  <a:pt x="109710" y="106453"/>
                </a:lnTo>
                <a:lnTo>
                  <a:pt x="125301" y="106584"/>
                </a:lnTo>
                <a:lnTo>
                  <a:pt x="167143" y="109057"/>
                </a:lnTo>
                <a:lnTo>
                  <a:pt x="201802" y="113156"/>
                </a:lnTo>
                <a:lnTo>
                  <a:pt x="204850" y="113411"/>
                </a:lnTo>
                <a:lnTo>
                  <a:pt x="207899" y="113411"/>
                </a:lnTo>
                <a:lnTo>
                  <a:pt x="207841" y="105546"/>
                </a:lnTo>
                <a:lnTo>
                  <a:pt x="184689" y="63023"/>
                </a:lnTo>
                <a:lnTo>
                  <a:pt x="176712" y="53379"/>
                </a:lnTo>
                <a:lnTo>
                  <a:pt x="168782" y="43687"/>
                </a:lnTo>
                <a:lnTo>
                  <a:pt x="162252" y="34901"/>
                </a:lnTo>
                <a:lnTo>
                  <a:pt x="155781" y="26066"/>
                </a:lnTo>
                <a:lnTo>
                  <a:pt x="149334" y="17184"/>
                </a:lnTo>
                <a:lnTo>
                  <a:pt x="142875" y="8255"/>
                </a:lnTo>
                <a:lnTo>
                  <a:pt x="140842" y="5842"/>
                </a:lnTo>
                <a:lnTo>
                  <a:pt x="138937" y="2793"/>
                </a:lnTo>
                <a:lnTo>
                  <a:pt x="13715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649652" y="4730241"/>
            <a:ext cx="55880" cy="118745"/>
          </a:xfrm>
          <a:custGeom>
            <a:avLst/>
            <a:gdLst/>
            <a:ahLst/>
            <a:cxnLst/>
            <a:rect l="l" t="t" r="r" b="b"/>
            <a:pathLst>
              <a:path w="55879" h="118745">
                <a:moveTo>
                  <a:pt x="3873" y="15747"/>
                </a:moveTo>
                <a:lnTo>
                  <a:pt x="9080" y="8127"/>
                </a:lnTo>
                <a:lnTo>
                  <a:pt x="10985" y="6095"/>
                </a:lnTo>
                <a:lnTo>
                  <a:pt x="10350" y="0"/>
                </a:lnTo>
                <a:lnTo>
                  <a:pt x="8213" y="7256"/>
                </a:lnTo>
                <a:lnTo>
                  <a:pt x="6302" y="14525"/>
                </a:lnTo>
                <a:lnTo>
                  <a:pt x="4510" y="21770"/>
                </a:lnTo>
                <a:lnTo>
                  <a:pt x="2730" y="28955"/>
                </a:lnTo>
                <a:lnTo>
                  <a:pt x="424" y="43731"/>
                </a:lnTo>
                <a:lnTo>
                  <a:pt x="0" y="57911"/>
                </a:lnTo>
                <a:lnTo>
                  <a:pt x="1480" y="71997"/>
                </a:lnTo>
                <a:lnTo>
                  <a:pt x="15015" y="109114"/>
                </a:lnTo>
                <a:lnTo>
                  <a:pt x="29525" y="118149"/>
                </a:lnTo>
                <a:lnTo>
                  <a:pt x="37957" y="115633"/>
                </a:lnTo>
                <a:lnTo>
                  <a:pt x="45507" y="109688"/>
                </a:lnTo>
                <a:lnTo>
                  <a:pt x="51117" y="102361"/>
                </a:lnTo>
                <a:lnTo>
                  <a:pt x="52387" y="98424"/>
                </a:lnTo>
                <a:lnTo>
                  <a:pt x="53911" y="94995"/>
                </a:lnTo>
                <a:lnTo>
                  <a:pt x="55435" y="914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63305" y="4618267"/>
            <a:ext cx="20320" cy="12065"/>
          </a:xfrm>
          <a:custGeom>
            <a:avLst/>
            <a:gdLst/>
            <a:ahLst/>
            <a:cxnLst/>
            <a:rect l="l" t="t" r="r" b="b"/>
            <a:pathLst>
              <a:path w="20320" h="12064">
                <a:moveTo>
                  <a:pt x="20193" y="11644"/>
                </a:moveTo>
                <a:lnTo>
                  <a:pt x="14698" y="5191"/>
                </a:lnTo>
                <a:lnTo>
                  <a:pt x="11001" y="1357"/>
                </a:lnTo>
                <a:lnTo>
                  <a:pt x="6852" y="0"/>
                </a:lnTo>
                <a:lnTo>
                  <a:pt x="0" y="976"/>
                </a:lnTo>
                <a:lnTo>
                  <a:pt x="3683" y="6437"/>
                </a:lnTo>
                <a:lnTo>
                  <a:pt x="4952" y="7707"/>
                </a:lnTo>
                <a:lnTo>
                  <a:pt x="5206" y="118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720963" y="4324270"/>
            <a:ext cx="127635" cy="443230"/>
          </a:xfrm>
          <a:custGeom>
            <a:avLst/>
            <a:gdLst/>
            <a:ahLst/>
            <a:cxnLst/>
            <a:rect l="l" t="t" r="r" b="b"/>
            <a:pathLst>
              <a:path w="127634" h="443229">
                <a:moveTo>
                  <a:pt x="0" y="6937"/>
                </a:moveTo>
                <a:lnTo>
                  <a:pt x="5369" y="2760"/>
                </a:lnTo>
                <a:lnTo>
                  <a:pt x="7905" y="0"/>
                </a:lnTo>
                <a:lnTo>
                  <a:pt x="11822" y="168"/>
                </a:lnTo>
                <a:lnTo>
                  <a:pt x="50291" y="27733"/>
                </a:lnTo>
                <a:lnTo>
                  <a:pt x="90695" y="78757"/>
                </a:lnTo>
                <a:lnTo>
                  <a:pt x="112877" y="129942"/>
                </a:lnTo>
                <a:lnTo>
                  <a:pt x="125660" y="187741"/>
                </a:lnTo>
                <a:lnTo>
                  <a:pt x="127460" y="217376"/>
                </a:lnTo>
                <a:lnTo>
                  <a:pt x="125950" y="247011"/>
                </a:lnTo>
                <a:lnTo>
                  <a:pt x="115325" y="302900"/>
                </a:lnTo>
                <a:lnTo>
                  <a:pt x="97835" y="351601"/>
                </a:lnTo>
                <a:lnTo>
                  <a:pt x="78299" y="388485"/>
                </a:lnTo>
                <a:lnTo>
                  <a:pt x="50545" y="427561"/>
                </a:lnTo>
                <a:lnTo>
                  <a:pt x="44450" y="435816"/>
                </a:lnTo>
                <a:lnTo>
                  <a:pt x="42671" y="438229"/>
                </a:lnTo>
                <a:lnTo>
                  <a:pt x="38100" y="4430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50720" y="4831222"/>
            <a:ext cx="1690370" cy="58419"/>
          </a:xfrm>
          <a:custGeom>
            <a:avLst/>
            <a:gdLst/>
            <a:ahLst/>
            <a:cxnLst/>
            <a:rect l="l" t="t" r="r" b="b"/>
            <a:pathLst>
              <a:path w="1690370" h="58420">
                <a:moveTo>
                  <a:pt x="32257" y="58023"/>
                </a:moveTo>
                <a:lnTo>
                  <a:pt x="24038" y="56830"/>
                </a:lnTo>
                <a:lnTo>
                  <a:pt x="16033" y="55530"/>
                </a:lnTo>
                <a:lnTo>
                  <a:pt x="8076" y="54111"/>
                </a:lnTo>
                <a:lnTo>
                  <a:pt x="0" y="52562"/>
                </a:lnTo>
                <a:lnTo>
                  <a:pt x="9247" y="48537"/>
                </a:lnTo>
                <a:lnTo>
                  <a:pt x="18256" y="44180"/>
                </a:lnTo>
                <a:lnTo>
                  <a:pt x="76326" y="33111"/>
                </a:lnTo>
                <a:lnTo>
                  <a:pt x="147192" y="28785"/>
                </a:lnTo>
                <a:lnTo>
                  <a:pt x="231741" y="25482"/>
                </a:lnTo>
                <a:lnTo>
                  <a:pt x="280893" y="24065"/>
                </a:lnTo>
                <a:lnTo>
                  <a:pt x="330078" y="22998"/>
                </a:lnTo>
                <a:lnTo>
                  <a:pt x="379290" y="22243"/>
                </a:lnTo>
                <a:lnTo>
                  <a:pt x="428523" y="21761"/>
                </a:lnTo>
                <a:lnTo>
                  <a:pt x="477773" y="21514"/>
                </a:lnTo>
                <a:lnTo>
                  <a:pt x="527034" y="21462"/>
                </a:lnTo>
                <a:lnTo>
                  <a:pt x="576300" y="21569"/>
                </a:lnTo>
                <a:lnTo>
                  <a:pt x="625568" y="21794"/>
                </a:lnTo>
                <a:lnTo>
                  <a:pt x="674830" y="22099"/>
                </a:lnTo>
                <a:lnTo>
                  <a:pt x="724083" y="22446"/>
                </a:lnTo>
                <a:lnTo>
                  <a:pt x="773320" y="22797"/>
                </a:lnTo>
                <a:lnTo>
                  <a:pt x="822537" y="23111"/>
                </a:lnTo>
                <a:lnTo>
                  <a:pt x="871728" y="23352"/>
                </a:lnTo>
                <a:lnTo>
                  <a:pt x="923352" y="23689"/>
                </a:lnTo>
                <a:lnTo>
                  <a:pt x="975021" y="24162"/>
                </a:lnTo>
                <a:lnTo>
                  <a:pt x="1026727" y="24696"/>
                </a:lnTo>
                <a:lnTo>
                  <a:pt x="1078461" y="25217"/>
                </a:lnTo>
                <a:lnTo>
                  <a:pt x="1130214" y="25650"/>
                </a:lnTo>
                <a:lnTo>
                  <a:pt x="1181977" y="25921"/>
                </a:lnTo>
                <a:lnTo>
                  <a:pt x="1233741" y="25955"/>
                </a:lnTo>
                <a:lnTo>
                  <a:pt x="1285497" y="25678"/>
                </a:lnTo>
                <a:lnTo>
                  <a:pt x="1337237" y="25016"/>
                </a:lnTo>
                <a:lnTo>
                  <a:pt x="1388951" y="23894"/>
                </a:lnTo>
                <a:lnTo>
                  <a:pt x="1440630" y="22238"/>
                </a:lnTo>
                <a:lnTo>
                  <a:pt x="1492267" y="19973"/>
                </a:lnTo>
                <a:lnTo>
                  <a:pt x="1543851" y="17024"/>
                </a:lnTo>
                <a:lnTo>
                  <a:pt x="1595374" y="13319"/>
                </a:lnTo>
                <a:lnTo>
                  <a:pt x="1618561" y="12275"/>
                </a:lnTo>
                <a:lnTo>
                  <a:pt x="1642951" y="11445"/>
                </a:lnTo>
                <a:lnTo>
                  <a:pt x="1667079" y="8568"/>
                </a:lnTo>
                <a:lnTo>
                  <a:pt x="1689481" y="1381"/>
                </a:lnTo>
                <a:lnTo>
                  <a:pt x="1690030" y="0"/>
                </a:lnTo>
                <a:lnTo>
                  <a:pt x="1682257" y="1190"/>
                </a:lnTo>
                <a:lnTo>
                  <a:pt x="1671175" y="3238"/>
                </a:lnTo>
                <a:lnTo>
                  <a:pt x="1661795" y="44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447702" y="4979529"/>
            <a:ext cx="217804" cy="362585"/>
          </a:xfrm>
          <a:custGeom>
            <a:avLst/>
            <a:gdLst/>
            <a:ahLst/>
            <a:cxnLst/>
            <a:rect l="l" t="t" r="r" b="b"/>
            <a:pathLst>
              <a:path w="217805" h="362585">
                <a:moveTo>
                  <a:pt x="51657" y="52083"/>
                </a:moveTo>
                <a:lnTo>
                  <a:pt x="81607" y="11513"/>
                </a:lnTo>
                <a:lnTo>
                  <a:pt x="118616" y="0"/>
                </a:lnTo>
                <a:lnTo>
                  <a:pt x="138525" y="2172"/>
                </a:lnTo>
                <a:lnTo>
                  <a:pt x="181191" y="33194"/>
                </a:lnTo>
                <a:lnTo>
                  <a:pt x="201749" y="67415"/>
                </a:lnTo>
                <a:lnTo>
                  <a:pt x="215072" y="111126"/>
                </a:lnTo>
                <a:lnTo>
                  <a:pt x="217519" y="133744"/>
                </a:lnTo>
                <a:lnTo>
                  <a:pt x="212905" y="178968"/>
                </a:lnTo>
                <a:lnTo>
                  <a:pt x="198135" y="221787"/>
                </a:lnTo>
                <a:lnTo>
                  <a:pt x="175817" y="261510"/>
                </a:lnTo>
                <a:lnTo>
                  <a:pt x="148558" y="297447"/>
                </a:lnTo>
                <a:lnTo>
                  <a:pt x="122872" y="326340"/>
                </a:lnTo>
                <a:lnTo>
                  <a:pt x="92805" y="349898"/>
                </a:lnTo>
                <a:lnTo>
                  <a:pt x="43763" y="362078"/>
                </a:lnTo>
                <a:lnTo>
                  <a:pt x="27273" y="356629"/>
                </a:lnTo>
                <a:lnTo>
                  <a:pt x="1083" y="318523"/>
                </a:lnTo>
                <a:lnTo>
                  <a:pt x="0" y="309052"/>
                </a:lnTo>
                <a:lnTo>
                  <a:pt x="107" y="299557"/>
                </a:lnTo>
                <a:lnTo>
                  <a:pt x="26939" y="270934"/>
                </a:lnTo>
                <a:lnTo>
                  <a:pt x="43735" y="276994"/>
                </a:lnTo>
                <a:lnTo>
                  <a:pt x="51657" y="278524"/>
                </a:lnTo>
                <a:lnTo>
                  <a:pt x="62579" y="279159"/>
                </a:lnTo>
                <a:lnTo>
                  <a:pt x="62325" y="275476"/>
                </a:lnTo>
                <a:lnTo>
                  <a:pt x="71723" y="2724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09717" y="5148960"/>
            <a:ext cx="213995" cy="216535"/>
          </a:xfrm>
          <a:custGeom>
            <a:avLst/>
            <a:gdLst/>
            <a:ahLst/>
            <a:cxnLst/>
            <a:rect l="l" t="t" r="r" b="b"/>
            <a:pathLst>
              <a:path w="213994" h="216535">
                <a:moveTo>
                  <a:pt x="1478" y="26543"/>
                </a:moveTo>
                <a:lnTo>
                  <a:pt x="0" y="19038"/>
                </a:lnTo>
                <a:lnTo>
                  <a:pt x="4319" y="25749"/>
                </a:lnTo>
                <a:lnTo>
                  <a:pt x="10425" y="37651"/>
                </a:lnTo>
                <a:lnTo>
                  <a:pt x="14305" y="45719"/>
                </a:lnTo>
                <a:lnTo>
                  <a:pt x="19827" y="59735"/>
                </a:lnTo>
                <a:lnTo>
                  <a:pt x="25147" y="73739"/>
                </a:lnTo>
                <a:lnTo>
                  <a:pt x="30539" y="87671"/>
                </a:lnTo>
                <a:lnTo>
                  <a:pt x="51246" y="133730"/>
                </a:lnTo>
                <a:lnTo>
                  <a:pt x="73788" y="176085"/>
                </a:lnTo>
                <a:lnTo>
                  <a:pt x="100792" y="213740"/>
                </a:lnTo>
                <a:lnTo>
                  <a:pt x="102062" y="216407"/>
                </a:lnTo>
                <a:lnTo>
                  <a:pt x="109047" y="215519"/>
                </a:lnTo>
                <a:lnTo>
                  <a:pt x="121505" y="188061"/>
                </a:lnTo>
                <a:lnTo>
                  <a:pt x="133939" y="160639"/>
                </a:lnTo>
                <a:lnTo>
                  <a:pt x="146659" y="133383"/>
                </a:lnTo>
                <a:lnTo>
                  <a:pt x="159974" y="106425"/>
                </a:lnTo>
                <a:lnTo>
                  <a:pt x="167608" y="90683"/>
                </a:lnTo>
                <a:lnTo>
                  <a:pt x="175420" y="75072"/>
                </a:lnTo>
                <a:lnTo>
                  <a:pt x="183352" y="59580"/>
                </a:lnTo>
                <a:lnTo>
                  <a:pt x="191343" y="44195"/>
                </a:lnTo>
                <a:lnTo>
                  <a:pt x="196905" y="35559"/>
                </a:lnTo>
                <a:lnTo>
                  <a:pt x="203932" y="25495"/>
                </a:lnTo>
                <a:lnTo>
                  <a:pt x="210220" y="15192"/>
                </a:lnTo>
                <a:lnTo>
                  <a:pt x="213568" y="5841"/>
                </a:lnTo>
                <a:lnTo>
                  <a:pt x="213060" y="3682"/>
                </a:lnTo>
                <a:lnTo>
                  <a:pt x="212044" y="2158"/>
                </a:lnTo>
                <a:lnTo>
                  <a:pt x="21153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731642" y="4980432"/>
            <a:ext cx="196850" cy="135255"/>
          </a:xfrm>
          <a:custGeom>
            <a:avLst/>
            <a:gdLst/>
            <a:ahLst/>
            <a:cxnLst/>
            <a:rect l="l" t="t" r="r" b="b"/>
            <a:pathLst>
              <a:path w="196850" h="135254">
                <a:moveTo>
                  <a:pt x="0" y="135001"/>
                </a:moveTo>
                <a:lnTo>
                  <a:pt x="46866" y="119572"/>
                </a:lnTo>
                <a:lnTo>
                  <a:pt x="60325" y="117967"/>
                </a:lnTo>
                <a:lnTo>
                  <a:pt x="73783" y="116337"/>
                </a:lnTo>
                <a:lnTo>
                  <a:pt x="87121" y="114554"/>
                </a:lnTo>
                <a:lnTo>
                  <a:pt x="102564" y="112248"/>
                </a:lnTo>
                <a:lnTo>
                  <a:pt x="117887" y="110299"/>
                </a:lnTo>
                <a:lnTo>
                  <a:pt x="133163" y="108731"/>
                </a:lnTo>
                <a:lnTo>
                  <a:pt x="148462" y="107569"/>
                </a:lnTo>
                <a:lnTo>
                  <a:pt x="158103" y="107098"/>
                </a:lnTo>
                <a:lnTo>
                  <a:pt x="167862" y="107140"/>
                </a:lnTo>
                <a:lnTo>
                  <a:pt x="177573" y="107872"/>
                </a:lnTo>
                <a:lnTo>
                  <a:pt x="187070" y="109474"/>
                </a:lnTo>
                <a:lnTo>
                  <a:pt x="190119" y="110363"/>
                </a:lnTo>
                <a:lnTo>
                  <a:pt x="193548" y="111252"/>
                </a:lnTo>
                <a:lnTo>
                  <a:pt x="180086" y="83820"/>
                </a:lnTo>
                <a:lnTo>
                  <a:pt x="171168" y="70617"/>
                </a:lnTo>
                <a:lnTo>
                  <a:pt x="146557" y="29845"/>
                </a:lnTo>
                <a:lnTo>
                  <a:pt x="138318" y="12541"/>
                </a:lnTo>
                <a:lnTo>
                  <a:pt x="139360" y="6163"/>
                </a:lnTo>
                <a:lnTo>
                  <a:pt x="14541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05216" y="5301996"/>
            <a:ext cx="55244" cy="97790"/>
          </a:xfrm>
          <a:custGeom>
            <a:avLst/>
            <a:gdLst/>
            <a:ahLst/>
            <a:cxnLst/>
            <a:rect l="l" t="t" r="r" b="b"/>
            <a:pathLst>
              <a:path w="55244" h="97789">
                <a:moveTo>
                  <a:pt x="19034" y="0"/>
                </a:moveTo>
                <a:lnTo>
                  <a:pt x="15662" y="8933"/>
                </a:lnTo>
                <a:lnTo>
                  <a:pt x="11874" y="17843"/>
                </a:lnTo>
                <a:lnTo>
                  <a:pt x="8300" y="26753"/>
                </a:lnTo>
                <a:lnTo>
                  <a:pt x="5572" y="35686"/>
                </a:lnTo>
                <a:lnTo>
                  <a:pt x="3222" y="45521"/>
                </a:lnTo>
                <a:lnTo>
                  <a:pt x="1158" y="55975"/>
                </a:lnTo>
                <a:lnTo>
                  <a:pt x="0" y="66476"/>
                </a:lnTo>
                <a:lnTo>
                  <a:pt x="365" y="76453"/>
                </a:lnTo>
                <a:lnTo>
                  <a:pt x="3178" y="84623"/>
                </a:lnTo>
                <a:lnTo>
                  <a:pt x="8397" y="91709"/>
                </a:lnTo>
                <a:lnTo>
                  <a:pt x="15474" y="96438"/>
                </a:lnTo>
                <a:lnTo>
                  <a:pt x="23860" y="97535"/>
                </a:lnTo>
                <a:lnTo>
                  <a:pt x="33637" y="94152"/>
                </a:lnTo>
                <a:lnTo>
                  <a:pt x="41973" y="87709"/>
                </a:lnTo>
                <a:lnTo>
                  <a:pt x="49095" y="79765"/>
                </a:lnTo>
                <a:lnTo>
                  <a:pt x="55229" y="718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32283" y="5193538"/>
            <a:ext cx="19050" cy="26670"/>
          </a:xfrm>
          <a:custGeom>
            <a:avLst/>
            <a:gdLst/>
            <a:ahLst/>
            <a:cxnLst/>
            <a:rect l="l" t="t" r="r" b="b"/>
            <a:pathLst>
              <a:path w="19050" h="26670">
                <a:moveTo>
                  <a:pt x="8350" y="0"/>
                </a:moveTo>
                <a:lnTo>
                  <a:pt x="3127" y="3679"/>
                </a:lnTo>
                <a:lnTo>
                  <a:pt x="0" y="9239"/>
                </a:lnTo>
                <a:lnTo>
                  <a:pt x="63" y="15894"/>
                </a:lnTo>
                <a:lnTo>
                  <a:pt x="4413" y="22860"/>
                </a:lnTo>
                <a:lnTo>
                  <a:pt x="12033" y="25526"/>
                </a:lnTo>
                <a:lnTo>
                  <a:pt x="14446" y="26162"/>
                </a:lnTo>
                <a:lnTo>
                  <a:pt x="19018" y="222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12594" y="6305578"/>
            <a:ext cx="1463040" cy="30480"/>
          </a:xfrm>
          <a:custGeom>
            <a:avLst/>
            <a:gdLst/>
            <a:ahLst/>
            <a:cxnLst/>
            <a:rect l="l" t="t" r="r" b="b"/>
            <a:pathLst>
              <a:path w="1463039" h="30479">
                <a:moveTo>
                  <a:pt x="0" y="12925"/>
                </a:moveTo>
                <a:lnTo>
                  <a:pt x="43630" y="22784"/>
                </a:lnTo>
                <a:lnTo>
                  <a:pt x="103006" y="27375"/>
                </a:lnTo>
                <a:lnTo>
                  <a:pt x="147367" y="28851"/>
                </a:lnTo>
                <a:lnTo>
                  <a:pt x="191799" y="29527"/>
                </a:lnTo>
                <a:lnTo>
                  <a:pt x="236219" y="29689"/>
                </a:lnTo>
                <a:lnTo>
                  <a:pt x="288502" y="29440"/>
                </a:lnTo>
                <a:lnTo>
                  <a:pt x="340830" y="29012"/>
                </a:lnTo>
                <a:lnTo>
                  <a:pt x="393207" y="28432"/>
                </a:lnTo>
                <a:lnTo>
                  <a:pt x="445638" y="27725"/>
                </a:lnTo>
                <a:lnTo>
                  <a:pt x="498125" y="26917"/>
                </a:lnTo>
                <a:lnTo>
                  <a:pt x="550672" y="26032"/>
                </a:lnTo>
                <a:lnTo>
                  <a:pt x="600933" y="24896"/>
                </a:lnTo>
                <a:lnTo>
                  <a:pt x="651304" y="23272"/>
                </a:lnTo>
                <a:lnTo>
                  <a:pt x="701769" y="21254"/>
                </a:lnTo>
                <a:lnTo>
                  <a:pt x="752312" y="18936"/>
                </a:lnTo>
                <a:lnTo>
                  <a:pt x="802919" y="16413"/>
                </a:lnTo>
                <a:lnTo>
                  <a:pt x="853575" y="13779"/>
                </a:lnTo>
                <a:lnTo>
                  <a:pt x="904264" y="11128"/>
                </a:lnTo>
                <a:lnTo>
                  <a:pt x="954972" y="8554"/>
                </a:lnTo>
                <a:lnTo>
                  <a:pt x="1005684" y="6150"/>
                </a:lnTo>
                <a:lnTo>
                  <a:pt x="1056384" y="4013"/>
                </a:lnTo>
                <a:lnTo>
                  <a:pt x="1107057" y="2235"/>
                </a:lnTo>
                <a:lnTo>
                  <a:pt x="1157689" y="910"/>
                </a:lnTo>
                <a:lnTo>
                  <a:pt x="1208265" y="134"/>
                </a:lnTo>
                <a:lnTo>
                  <a:pt x="1258769" y="0"/>
                </a:lnTo>
                <a:lnTo>
                  <a:pt x="1309186" y="601"/>
                </a:lnTo>
                <a:lnTo>
                  <a:pt x="1359501" y="2034"/>
                </a:lnTo>
                <a:lnTo>
                  <a:pt x="1409700" y="4391"/>
                </a:lnTo>
                <a:lnTo>
                  <a:pt x="1421475" y="4843"/>
                </a:lnTo>
                <a:lnTo>
                  <a:pt x="1439132" y="6410"/>
                </a:lnTo>
                <a:lnTo>
                  <a:pt x="1455312" y="10777"/>
                </a:lnTo>
                <a:lnTo>
                  <a:pt x="1462658" y="19631"/>
                </a:lnTo>
                <a:lnTo>
                  <a:pt x="1454150" y="26337"/>
                </a:lnTo>
                <a:lnTo>
                  <a:pt x="1449832" y="29080"/>
                </a:lnTo>
                <a:lnTo>
                  <a:pt x="1441958" y="302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04785" y="6487096"/>
            <a:ext cx="266700" cy="351155"/>
          </a:xfrm>
          <a:custGeom>
            <a:avLst/>
            <a:gdLst/>
            <a:ahLst/>
            <a:cxnLst/>
            <a:rect l="l" t="t" r="r" b="b"/>
            <a:pathLst>
              <a:path w="266700" h="351154">
                <a:moveTo>
                  <a:pt x="188071" y="17640"/>
                </a:moveTo>
                <a:lnTo>
                  <a:pt x="180197" y="17335"/>
                </a:lnTo>
                <a:lnTo>
                  <a:pt x="177149" y="17335"/>
                </a:lnTo>
                <a:lnTo>
                  <a:pt x="175625" y="10629"/>
                </a:lnTo>
                <a:lnTo>
                  <a:pt x="185358" y="5600"/>
                </a:lnTo>
                <a:lnTo>
                  <a:pt x="195008" y="1714"/>
                </a:lnTo>
                <a:lnTo>
                  <a:pt x="205253" y="0"/>
                </a:lnTo>
                <a:lnTo>
                  <a:pt x="216773" y="1485"/>
                </a:lnTo>
                <a:lnTo>
                  <a:pt x="254760" y="34147"/>
                </a:lnTo>
                <a:lnTo>
                  <a:pt x="266459" y="87587"/>
                </a:lnTo>
                <a:lnTo>
                  <a:pt x="262826" y="126568"/>
                </a:lnTo>
                <a:lnTo>
                  <a:pt x="253597" y="165034"/>
                </a:lnTo>
                <a:lnTo>
                  <a:pt x="229367" y="235405"/>
                </a:lnTo>
                <a:lnTo>
                  <a:pt x="192629" y="300528"/>
                </a:lnTo>
                <a:lnTo>
                  <a:pt x="145744" y="338913"/>
                </a:lnTo>
                <a:lnTo>
                  <a:pt x="98047" y="350791"/>
                </a:lnTo>
                <a:lnTo>
                  <a:pt x="73771" y="350786"/>
                </a:lnTo>
                <a:lnTo>
                  <a:pt x="29908" y="336080"/>
                </a:lnTo>
                <a:lnTo>
                  <a:pt x="2524" y="299885"/>
                </a:lnTo>
                <a:lnTo>
                  <a:pt x="0" y="280111"/>
                </a:lnTo>
                <a:lnTo>
                  <a:pt x="3381" y="260565"/>
                </a:lnTo>
                <a:lnTo>
                  <a:pt x="25003" y="227647"/>
                </a:lnTo>
                <a:lnTo>
                  <a:pt x="64775" y="212731"/>
                </a:lnTo>
                <a:lnTo>
                  <a:pt x="103364" y="226414"/>
                </a:lnTo>
                <a:lnTo>
                  <a:pt x="129905" y="2550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68704" y="6552895"/>
            <a:ext cx="170180" cy="201295"/>
          </a:xfrm>
          <a:custGeom>
            <a:avLst/>
            <a:gdLst/>
            <a:ahLst/>
            <a:cxnLst/>
            <a:rect l="l" t="t" r="r" b="b"/>
            <a:pathLst>
              <a:path w="170180" h="201295">
                <a:moveTo>
                  <a:pt x="1571" y="28041"/>
                </a:moveTo>
                <a:lnTo>
                  <a:pt x="873" y="20745"/>
                </a:lnTo>
                <a:lnTo>
                  <a:pt x="269" y="13792"/>
                </a:lnTo>
                <a:lnTo>
                  <a:pt x="0" y="6953"/>
                </a:lnTo>
                <a:lnTo>
                  <a:pt x="301" y="0"/>
                </a:lnTo>
                <a:lnTo>
                  <a:pt x="2026" y="8910"/>
                </a:lnTo>
                <a:lnTo>
                  <a:pt x="3429" y="17564"/>
                </a:lnTo>
                <a:lnTo>
                  <a:pt x="4570" y="26274"/>
                </a:lnTo>
                <a:lnTo>
                  <a:pt x="5508" y="35356"/>
                </a:lnTo>
                <a:lnTo>
                  <a:pt x="6943" y="47596"/>
                </a:lnTo>
                <a:lnTo>
                  <a:pt x="19173" y="97407"/>
                </a:lnTo>
                <a:lnTo>
                  <a:pt x="34210" y="138684"/>
                </a:lnTo>
                <a:lnTo>
                  <a:pt x="49587" y="170530"/>
                </a:lnTo>
                <a:lnTo>
                  <a:pt x="54911" y="181051"/>
                </a:lnTo>
                <a:lnTo>
                  <a:pt x="57959" y="187756"/>
                </a:lnTo>
                <a:lnTo>
                  <a:pt x="61896" y="194157"/>
                </a:lnTo>
                <a:lnTo>
                  <a:pt x="65325" y="200863"/>
                </a:lnTo>
                <a:lnTo>
                  <a:pt x="70649" y="193290"/>
                </a:lnTo>
                <a:lnTo>
                  <a:pt x="76009" y="184861"/>
                </a:lnTo>
                <a:lnTo>
                  <a:pt x="81202" y="175745"/>
                </a:lnTo>
                <a:lnTo>
                  <a:pt x="86026" y="166116"/>
                </a:lnTo>
                <a:lnTo>
                  <a:pt x="94154" y="149999"/>
                </a:lnTo>
                <a:lnTo>
                  <a:pt x="120443" y="103022"/>
                </a:lnTo>
                <a:lnTo>
                  <a:pt x="146196" y="64274"/>
                </a:lnTo>
                <a:lnTo>
                  <a:pt x="160067" y="45110"/>
                </a:lnTo>
                <a:lnTo>
                  <a:pt x="164893" y="38709"/>
                </a:lnTo>
                <a:lnTo>
                  <a:pt x="170100" y="323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57195" y="6420611"/>
            <a:ext cx="200025" cy="68580"/>
          </a:xfrm>
          <a:custGeom>
            <a:avLst/>
            <a:gdLst/>
            <a:ahLst/>
            <a:cxnLst/>
            <a:rect l="l" t="t" r="r" b="b"/>
            <a:pathLst>
              <a:path w="200025" h="68579">
                <a:moveTo>
                  <a:pt x="11811" y="68275"/>
                </a:moveTo>
                <a:lnTo>
                  <a:pt x="6096" y="65836"/>
                </a:lnTo>
                <a:lnTo>
                  <a:pt x="4191" y="64922"/>
                </a:lnTo>
                <a:lnTo>
                  <a:pt x="0" y="64007"/>
                </a:lnTo>
                <a:lnTo>
                  <a:pt x="10404" y="62350"/>
                </a:lnTo>
                <a:lnTo>
                  <a:pt x="21034" y="61721"/>
                </a:lnTo>
                <a:lnTo>
                  <a:pt x="31878" y="61779"/>
                </a:lnTo>
                <a:lnTo>
                  <a:pt x="42925" y="62179"/>
                </a:lnTo>
                <a:lnTo>
                  <a:pt x="71250" y="63436"/>
                </a:lnTo>
                <a:lnTo>
                  <a:pt x="99504" y="64465"/>
                </a:lnTo>
                <a:lnTo>
                  <a:pt x="127758" y="65265"/>
                </a:lnTo>
                <a:lnTo>
                  <a:pt x="156082" y="65836"/>
                </a:lnTo>
                <a:lnTo>
                  <a:pt x="165419" y="65908"/>
                </a:lnTo>
                <a:lnTo>
                  <a:pt x="174767" y="65722"/>
                </a:lnTo>
                <a:lnTo>
                  <a:pt x="184140" y="65365"/>
                </a:lnTo>
                <a:lnTo>
                  <a:pt x="193548" y="64922"/>
                </a:lnTo>
                <a:lnTo>
                  <a:pt x="195706" y="64922"/>
                </a:lnTo>
                <a:lnTo>
                  <a:pt x="198119" y="64922"/>
                </a:lnTo>
                <a:lnTo>
                  <a:pt x="199898" y="64617"/>
                </a:lnTo>
                <a:lnTo>
                  <a:pt x="193762" y="56959"/>
                </a:lnTo>
                <a:lnTo>
                  <a:pt x="187960" y="49072"/>
                </a:lnTo>
                <a:lnTo>
                  <a:pt x="182252" y="40957"/>
                </a:lnTo>
                <a:lnTo>
                  <a:pt x="176403" y="32613"/>
                </a:lnTo>
                <a:lnTo>
                  <a:pt x="171807" y="25722"/>
                </a:lnTo>
                <a:lnTo>
                  <a:pt x="167068" y="18859"/>
                </a:lnTo>
                <a:lnTo>
                  <a:pt x="162044" y="12168"/>
                </a:lnTo>
                <a:lnTo>
                  <a:pt x="156591" y="5791"/>
                </a:lnTo>
                <a:lnTo>
                  <a:pt x="154812" y="3657"/>
                </a:lnTo>
                <a:lnTo>
                  <a:pt x="152654" y="1828"/>
                </a:lnTo>
                <a:lnTo>
                  <a:pt x="15113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49370" y="6171285"/>
            <a:ext cx="182880" cy="9525"/>
          </a:xfrm>
          <a:custGeom>
            <a:avLst/>
            <a:gdLst/>
            <a:ahLst/>
            <a:cxnLst/>
            <a:rect l="l" t="t" r="r" b="b"/>
            <a:pathLst>
              <a:path w="182879" h="9525">
                <a:moveTo>
                  <a:pt x="11810" y="0"/>
                </a:moveTo>
                <a:lnTo>
                  <a:pt x="7874" y="914"/>
                </a:lnTo>
                <a:lnTo>
                  <a:pt x="3937" y="1524"/>
                </a:lnTo>
                <a:lnTo>
                  <a:pt x="0" y="2133"/>
                </a:lnTo>
                <a:lnTo>
                  <a:pt x="7913" y="742"/>
                </a:lnTo>
                <a:lnTo>
                  <a:pt x="15493" y="381"/>
                </a:lnTo>
                <a:lnTo>
                  <a:pt x="23074" y="590"/>
                </a:lnTo>
                <a:lnTo>
                  <a:pt x="30987" y="914"/>
                </a:lnTo>
                <a:lnTo>
                  <a:pt x="44969" y="1323"/>
                </a:lnTo>
                <a:lnTo>
                  <a:pt x="58927" y="1676"/>
                </a:lnTo>
                <a:lnTo>
                  <a:pt x="72886" y="2028"/>
                </a:lnTo>
                <a:lnTo>
                  <a:pt x="86867" y="2438"/>
                </a:lnTo>
                <a:lnTo>
                  <a:pt x="103671" y="3738"/>
                </a:lnTo>
                <a:lnTo>
                  <a:pt x="120618" y="5067"/>
                </a:lnTo>
                <a:lnTo>
                  <a:pt x="137517" y="5995"/>
                </a:lnTo>
                <a:lnTo>
                  <a:pt x="154177" y="6096"/>
                </a:lnTo>
                <a:lnTo>
                  <a:pt x="161930" y="6186"/>
                </a:lnTo>
                <a:lnTo>
                  <a:pt x="168767" y="7048"/>
                </a:lnTo>
                <a:lnTo>
                  <a:pt x="175484" y="8196"/>
                </a:lnTo>
                <a:lnTo>
                  <a:pt x="182879" y="9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72484" y="6270650"/>
            <a:ext cx="189230" cy="35560"/>
          </a:xfrm>
          <a:custGeom>
            <a:avLst/>
            <a:gdLst/>
            <a:ahLst/>
            <a:cxnLst/>
            <a:rect l="l" t="t" r="r" b="b"/>
            <a:pathLst>
              <a:path w="189229" h="35560">
                <a:moveTo>
                  <a:pt x="13462" y="0"/>
                </a:moveTo>
                <a:lnTo>
                  <a:pt x="6730" y="6400"/>
                </a:lnTo>
                <a:lnTo>
                  <a:pt x="4825" y="8229"/>
                </a:lnTo>
                <a:lnTo>
                  <a:pt x="0" y="11887"/>
                </a:lnTo>
                <a:lnTo>
                  <a:pt x="9582" y="16387"/>
                </a:lnTo>
                <a:lnTo>
                  <a:pt x="18272" y="18402"/>
                </a:lnTo>
                <a:lnTo>
                  <a:pt x="27414" y="19216"/>
                </a:lnTo>
                <a:lnTo>
                  <a:pt x="38353" y="20116"/>
                </a:lnTo>
                <a:lnTo>
                  <a:pt x="54280" y="22055"/>
                </a:lnTo>
                <a:lnTo>
                  <a:pt x="70135" y="23736"/>
                </a:lnTo>
                <a:lnTo>
                  <a:pt x="86038" y="25131"/>
                </a:lnTo>
                <a:lnTo>
                  <a:pt x="102107" y="26212"/>
                </a:lnTo>
                <a:lnTo>
                  <a:pt x="116963" y="27274"/>
                </a:lnTo>
                <a:lnTo>
                  <a:pt x="131794" y="28765"/>
                </a:lnTo>
                <a:lnTo>
                  <a:pt x="146577" y="30199"/>
                </a:lnTo>
                <a:lnTo>
                  <a:pt x="161289" y="31089"/>
                </a:lnTo>
                <a:lnTo>
                  <a:pt x="168794" y="31413"/>
                </a:lnTo>
                <a:lnTo>
                  <a:pt x="175228" y="32080"/>
                </a:lnTo>
                <a:lnTo>
                  <a:pt x="181613" y="33318"/>
                </a:lnTo>
                <a:lnTo>
                  <a:pt x="188975" y="353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11345" y="6151168"/>
            <a:ext cx="154940" cy="30480"/>
          </a:xfrm>
          <a:custGeom>
            <a:avLst/>
            <a:gdLst/>
            <a:ahLst/>
            <a:cxnLst/>
            <a:rect l="l" t="t" r="r" b="b"/>
            <a:pathLst>
              <a:path w="154939" h="30479">
                <a:moveTo>
                  <a:pt x="8254" y="27736"/>
                </a:moveTo>
                <a:lnTo>
                  <a:pt x="5841" y="28346"/>
                </a:lnTo>
                <a:lnTo>
                  <a:pt x="2793" y="29260"/>
                </a:lnTo>
                <a:lnTo>
                  <a:pt x="0" y="29870"/>
                </a:lnTo>
                <a:lnTo>
                  <a:pt x="39624" y="18288"/>
                </a:lnTo>
                <a:lnTo>
                  <a:pt x="53089" y="15506"/>
                </a:lnTo>
                <a:lnTo>
                  <a:pt x="66484" y="12725"/>
                </a:lnTo>
                <a:lnTo>
                  <a:pt x="113109" y="5105"/>
                </a:lnTo>
                <a:lnTo>
                  <a:pt x="132968" y="3962"/>
                </a:lnTo>
                <a:lnTo>
                  <a:pt x="140207" y="3352"/>
                </a:lnTo>
                <a:lnTo>
                  <a:pt x="147574" y="1219"/>
                </a:lnTo>
                <a:lnTo>
                  <a:pt x="15455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81473" y="5985567"/>
            <a:ext cx="215900" cy="322580"/>
          </a:xfrm>
          <a:custGeom>
            <a:avLst/>
            <a:gdLst/>
            <a:ahLst/>
            <a:cxnLst/>
            <a:rect l="l" t="t" r="r" b="b"/>
            <a:pathLst>
              <a:path w="215900" h="322579">
                <a:moveTo>
                  <a:pt x="0" y="42157"/>
                </a:moveTo>
                <a:lnTo>
                  <a:pt x="31438" y="16459"/>
                </a:lnTo>
                <a:lnTo>
                  <a:pt x="70103" y="2228"/>
                </a:lnTo>
                <a:lnTo>
                  <a:pt x="86375" y="0"/>
                </a:lnTo>
                <a:lnTo>
                  <a:pt x="101885" y="1543"/>
                </a:lnTo>
                <a:lnTo>
                  <a:pt x="115823" y="7543"/>
                </a:lnTo>
                <a:lnTo>
                  <a:pt x="127380" y="18688"/>
                </a:lnTo>
                <a:lnTo>
                  <a:pt x="135274" y="34089"/>
                </a:lnTo>
                <a:lnTo>
                  <a:pt x="138239" y="49777"/>
                </a:lnTo>
                <a:lnTo>
                  <a:pt x="138060" y="65922"/>
                </a:lnTo>
                <a:lnTo>
                  <a:pt x="132994" y="104060"/>
                </a:lnTo>
                <a:lnTo>
                  <a:pt x="119647" y="143817"/>
                </a:lnTo>
                <a:lnTo>
                  <a:pt x="101159" y="182451"/>
                </a:lnTo>
                <a:lnTo>
                  <a:pt x="80006" y="219275"/>
                </a:lnTo>
                <a:lnTo>
                  <a:pt x="51387" y="263671"/>
                </a:lnTo>
                <a:lnTo>
                  <a:pt x="32512" y="289655"/>
                </a:lnTo>
                <a:lnTo>
                  <a:pt x="28789" y="294922"/>
                </a:lnTo>
                <a:lnTo>
                  <a:pt x="25209" y="300247"/>
                </a:lnTo>
                <a:lnTo>
                  <a:pt x="21724" y="305685"/>
                </a:lnTo>
                <a:lnTo>
                  <a:pt x="18287" y="311296"/>
                </a:lnTo>
                <a:lnTo>
                  <a:pt x="26132" y="311424"/>
                </a:lnTo>
                <a:lnTo>
                  <a:pt x="34178" y="311410"/>
                </a:lnTo>
                <a:lnTo>
                  <a:pt x="42344" y="311338"/>
                </a:lnTo>
                <a:lnTo>
                  <a:pt x="50546" y="311296"/>
                </a:lnTo>
                <a:lnTo>
                  <a:pt x="57407" y="311215"/>
                </a:lnTo>
                <a:lnTo>
                  <a:pt x="64293" y="311334"/>
                </a:lnTo>
                <a:lnTo>
                  <a:pt x="71227" y="311510"/>
                </a:lnTo>
                <a:lnTo>
                  <a:pt x="78231" y="311600"/>
                </a:lnTo>
                <a:lnTo>
                  <a:pt x="86977" y="311410"/>
                </a:lnTo>
                <a:lnTo>
                  <a:pt x="95710" y="310991"/>
                </a:lnTo>
                <a:lnTo>
                  <a:pt x="104467" y="310572"/>
                </a:lnTo>
                <a:lnTo>
                  <a:pt x="113284" y="310381"/>
                </a:lnTo>
                <a:lnTo>
                  <a:pt x="122868" y="310610"/>
                </a:lnTo>
                <a:lnTo>
                  <a:pt x="132429" y="310838"/>
                </a:lnTo>
                <a:lnTo>
                  <a:pt x="142037" y="311067"/>
                </a:lnTo>
                <a:lnTo>
                  <a:pt x="151764" y="311296"/>
                </a:lnTo>
                <a:lnTo>
                  <a:pt x="159510" y="311353"/>
                </a:lnTo>
                <a:lnTo>
                  <a:pt x="167338" y="311524"/>
                </a:lnTo>
                <a:lnTo>
                  <a:pt x="207123" y="318468"/>
                </a:lnTo>
                <a:lnTo>
                  <a:pt x="215391" y="3219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90210" y="5852464"/>
            <a:ext cx="413384" cy="414020"/>
          </a:xfrm>
          <a:custGeom>
            <a:avLst/>
            <a:gdLst/>
            <a:ahLst/>
            <a:cxnLst/>
            <a:rect l="l" t="t" r="r" b="b"/>
            <a:pathLst>
              <a:path w="413385" h="414020">
                <a:moveTo>
                  <a:pt x="274319" y="0"/>
                </a:moveTo>
                <a:lnTo>
                  <a:pt x="266049" y="2876"/>
                </a:lnTo>
                <a:lnTo>
                  <a:pt x="257778" y="5638"/>
                </a:lnTo>
                <a:lnTo>
                  <a:pt x="249459" y="8401"/>
                </a:lnTo>
                <a:lnTo>
                  <a:pt x="241046" y="11277"/>
                </a:lnTo>
                <a:lnTo>
                  <a:pt x="201844" y="25336"/>
                </a:lnTo>
                <a:lnTo>
                  <a:pt x="174728" y="33785"/>
                </a:lnTo>
                <a:lnTo>
                  <a:pt x="160909" y="38176"/>
                </a:lnTo>
                <a:lnTo>
                  <a:pt x="147089" y="42681"/>
                </a:lnTo>
                <a:lnTo>
                  <a:pt x="133223" y="47243"/>
                </a:lnTo>
                <a:lnTo>
                  <a:pt x="119286" y="51601"/>
                </a:lnTo>
                <a:lnTo>
                  <a:pt x="105457" y="56045"/>
                </a:lnTo>
                <a:lnTo>
                  <a:pt x="91699" y="60659"/>
                </a:lnTo>
                <a:lnTo>
                  <a:pt x="77977" y="65531"/>
                </a:lnTo>
                <a:lnTo>
                  <a:pt x="82730" y="73371"/>
                </a:lnTo>
                <a:lnTo>
                  <a:pt x="118871" y="110890"/>
                </a:lnTo>
                <a:lnTo>
                  <a:pt x="134873" y="123520"/>
                </a:lnTo>
                <a:lnTo>
                  <a:pt x="150399" y="136721"/>
                </a:lnTo>
                <a:lnTo>
                  <a:pt x="176754" y="169611"/>
                </a:lnTo>
                <a:lnTo>
                  <a:pt x="178562" y="176783"/>
                </a:lnTo>
                <a:lnTo>
                  <a:pt x="175440" y="202411"/>
                </a:lnTo>
                <a:lnTo>
                  <a:pt x="147575" y="252179"/>
                </a:lnTo>
                <a:lnTo>
                  <a:pt x="115379" y="293722"/>
                </a:lnTo>
                <a:lnTo>
                  <a:pt x="80803" y="335156"/>
                </a:lnTo>
                <a:lnTo>
                  <a:pt x="53205" y="365988"/>
                </a:lnTo>
                <a:lnTo>
                  <a:pt x="31583" y="382447"/>
                </a:lnTo>
                <a:lnTo>
                  <a:pt x="20700" y="391363"/>
                </a:lnTo>
                <a:lnTo>
                  <a:pt x="15341" y="396640"/>
                </a:lnTo>
                <a:lnTo>
                  <a:pt x="10207" y="402259"/>
                </a:lnTo>
                <a:lnTo>
                  <a:pt x="5145" y="407993"/>
                </a:lnTo>
                <a:lnTo>
                  <a:pt x="0" y="413613"/>
                </a:lnTo>
                <a:lnTo>
                  <a:pt x="52121" y="408570"/>
                </a:lnTo>
                <a:lnTo>
                  <a:pt x="71024" y="405879"/>
                </a:lnTo>
                <a:lnTo>
                  <a:pt x="89975" y="403245"/>
                </a:lnTo>
                <a:lnTo>
                  <a:pt x="109092" y="400811"/>
                </a:lnTo>
                <a:lnTo>
                  <a:pt x="138703" y="398359"/>
                </a:lnTo>
                <a:lnTo>
                  <a:pt x="168433" y="396963"/>
                </a:lnTo>
                <a:lnTo>
                  <a:pt x="198211" y="395968"/>
                </a:lnTo>
                <a:lnTo>
                  <a:pt x="227964" y="394715"/>
                </a:lnTo>
                <a:lnTo>
                  <a:pt x="266620" y="391248"/>
                </a:lnTo>
                <a:lnTo>
                  <a:pt x="304800" y="385267"/>
                </a:lnTo>
                <a:lnTo>
                  <a:pt x="354627" y="372751"/>
                </a:lnTo>
                <a:lnTo>
                  <a:pt x="370966" y="367893"/>
                </a:lnTo>
                <a:lnTo>
                  <a:pt x="381428" y="365412"/>
                </a:lnTo>
                <a:lnTo>
                  <a:pt x="391699" y="364045"/>
                </a:lnTo>
                <a:lnTo>
                  <a:pt x="402113" y="363307"/>
                </a:lnTo>
                <a:lnTo>
                  <a:pt x="413003" y="3627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61029" y="6753149"/>
            <a:ext cx="45720" cy="86360"/>
          </a:xfrm>
          <a:custGeom>
            <a:avLst/>
            <a:gdLst/>
            <a:ahLst/>
            <a:cxnLst/>
            <a:rect l="l" t="t" r="r" b="b"/>
            <a:pathLst>
              <a:path w="45719" h="86359">
                <a:moveTo>
                  <a:pt x="40258" y="0"/>
                </a:moveTo>
                <a:lnTo>
                  <a:pt x="43959" y="9753"/>
                </a:lnTo>
                <a:lnTo>
                  <a:pt x="45196" y="16535"/>
                </a:lnTo>
                <a:lnTo>
                  <a:pt x="43741" y="22974"/>
                </a:lnTo>
                <a:lnTo>
                  <a:pt x="24278" y="58616"/>
                </a:lnTo>
                <a:lnTo>
                  <a:pt x="18668" y="67360"/>
                </a:lnTo>
                <a:lnTo>
                  <a:pt x="14521" y="74299"/>
                </a:lnTo>
                <a:lnTo>
                  <a:pt x="11207" y="79895"/>
                </a:lnTo>
                <a:lnTo>
                  <a:pt x="7274" y="83948"/>
                </a:lnTo>
                <a:lnTo>
                  <a:pt x="1269" y="86258"/>
                </a:lnTo>
                <a:lnTo>
                  <a:pt x="381" y="76504"/>
                </a:lnTo>
                <a:lnTo>
                  <a:pt x="0" y="72237"/>
                </a:lnTo>
                <a:lnTo>
                  <a:pt x="381" y="646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22291" y="668670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19" h="22859">
                <a:moveTo>
                  <a:pt x="7064" y="0"/>
                </a:moveTo>
                <a:lnTo>
                  <a:pt x="1942" y="4767"/>
                </a:lnTo>
                <a:lnTo>
                  <a:pt x="0" y="9334"/>
                </a:lnTo>
                <a:lnTo>
                  <a:pt x="224" y="14873"/>
                </a:lnTo>
                <a:lnTo>
                  <a:pt x="1603" y="225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60373" y="5465064"/>
            <a:ext cx="189865" cy="212090"/>
          </a:xfrm>
          <a:custGeom>
            <a:avLst/>
            <a:gdLst/>
            <a:ahLst/>
            <a:cxnLst/>
            <a:rect l="l" t="t" r="r" b="b"/>
            <a:pathLst>
              <a:path w="189864" h="212089">
                <a:moveTo>
                  <a:pt x="94071" y="21336"/>
                </a:moveTo>
                <a:lnTo>
                  <a:pt x="92438" y="13394"/>
                </a:lnTo>
                <a:lnTo>
                  <a:pt x="90626" y="8477"/>
                </a:lnTo>
                <a:lnTo>
                  <a:pt x="87266" y="4655"/>
                </a:lnTo>
                <a:lnTo>
                  <a:pt x="80990" y="0"/>
                </a:lnTo>
                <a:lnTo>
                  <a:pt x="69028" y="4877"/>
                </a:lnTo>
                <a:lnTo>
                  <a:pt x="26749" y="46265"/>
                </a:lnTo>
                <a:lnTo>
                  <a:pt x="7342" y="85441"/>
                </a:lnTo>
                <a:lnTo>
                  <a:pt x="0" y="129385"/>
                </a:lnTo>
                <a:lnTo>
                  <a:pt x="2599" y="151250"/>
                </a:lnTo>
                <a:lnTo>
                  <a:pt x="23967" y="189585"/>
                </a:lnTo>
                <a:lnTo>
                  <a:pt x="61622" y="210007"/>
                </a:lnTo>
                <a:lnTo>
                  <a:pt x="82546" y="211959"/>
                </a:lnTo>
                <a:lnTo>
                  <a:pt x="103850" y="209397"/>
                </a:lnTo>
                <a:lnTo>
                  <a:pt x="144204" y="194576"/>
                </a:lnTo>
                <a:lnTo>
                  <a:pt x="176367" y="165811"/>
                </a:lnTo>
                <a:lnTo>
                  <a:pt x="189315" y="110829"/>
                </a:lnTo>
                <a:lnTo>
                  <a:pt x="186400" y="92329"/>
                </a:lnTo>
                <a:lnTo>
                  <a:pt x="160307" y="46698"/>
                </a:lnTo>
                <a:lnTo>
                  <a:pt x="122100" y="30458"/>
                </a:lnTo>
                <a:lnTo>
                  <a:pt x="111724" y="566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96509" y="5608624"/>
            <a:ext cx="63500" cy="168910"/>
          </a:xfrm>
          <a:custGeom>
            <a:avLst/>
            <a:gdLst/>
            <a:ahLst/>
            <a:cxnLst/>
            <a:rect l="l" t="t" r="r" b="b"/>
            <a:pathLst>
              <a:path w="63500" h="168910">
                <a:moveTo>
                  <a:pt x="2766" y="0"/>
                </a:moveTo>
                <a:lnTo>
                  <a:pt x="0" y="3838"/>
                </a:lnTo>
                <a:lnTo>
                  <a:pt x="2448" y="11277"/>
                </a:lnTo>
                <a:lnTo>
                  <a:pt x="7659" y="21002"/>
                </a:lnTo>
                <a:lnTo>
                  <a:pt x="13180" y="31699"/>
                </a:lnTo>
                <a:lnTo>
                  <a:pt x="18190" y="45705"/>
                </a:lnTo>
                <a:lnTo>
                  <a:pt x="21927" y="59855"/>
                </a:lnTo>
                <a:lnTo>
                  <a:pt x="25163" y="74175"/>
                </a:lnTo>
                <a:lnTo>
                  <a:pt x="28674" y="88696"/>
                </a:lnTo>
                <a:lnTo>
                  <a:pt x="42443" y="126244"/>
                </a:lnTo>
                <a:lnTo>
                  <a:pt x="58834" y="161224"/>
                </a:lnTo>
                <a:lnTo>
                  <a:pt x="63091" y="1688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89152" y="5713780"/>
            <a:ext cx="13335" cy="361950"/>
          </a:xfrm>
          <a:custGeom>
            <a:avLst/>
            <a:gdLst/>
            <a:ahLst/>
            <a:cxnLst/>
            <a:rect l="l" t="t" r="r" b="b"/>
            <a:pathLst>
              <a:path w="13334" h="361950">
                <a:moveTo>
                  <a:pt x="0" y="0"/>
                </a:moveTo>
                <a:lnTo>
                  <a:pt x="5143" y="11668"/>
                </a:lnTo>
                <a:lnTo>
                  <a:pt x="7543" y="24765"/>
                </a:lnTo>
                <a:lnTo>
                  <a:pt x="8229" y="38661"/>
                </a:lnTo>
                <a:lnTo>
                  <a:pt x="8229" y="52730"/>
                </a:lnTo>
                <a:lnTo>
                  <a:pt x="9020" y="80852"/>
                </a:lnTo>
                <a:lnTo>
                  <a:pt x="11401" y="137212"/>
                </a:lnTo>
                <a:lnTo>
                  <a:pt x="12792" y="194490"/>
                </a:lnTo>
                <a:lnTo>
                  <a:pt x="13106" y="223418"/>
                </a:lnTo>
                <a:lnTo>
                  <a:pt x="12963" y="252345"/>
                </a:lnTo>
                <a:lnTo>
                  <a:pt x="11149" y="299156"/>
                </a:lnTo>
                <a:lnTo>
                  <a:pt x="5791" y="352348"/>
                </a:lnTo>
                <a:lnTo>
                  <a:pt x="5791" y="359054"/>
                </a:lnTo>
                <a:lnTo>
                  <a:pt x="5791" y="361797"/>
                </a:lnTo>
                <a:lnTo>
                  <a:pt x="4876" y="3529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1629" y="5696711"/>
            <a:ext cx="410845" cy="84455"/>
          </a:xfrm>
          <a:custGeom>
            <a:avLst/>
            <a:gdLst/>
            <a:ahLst/>
            <a:cxnLst/>
            <a:rect l="l" t="t" r="r" b="b"/>
            <a:pathLst>
              <a:path w="410844" h="84454">
                <a:moveTo>
                  <a:pt x="15849" y="84429"/>
                </a:moveTo>
                <a:lnTo>
                  <a:pt x="8839" y="79247"/>
                </a:lnTo>
                <a:lnTo>
                  <a:pt x="6400" y="78028"/>
                </a:lnTo>
                <a:lnTo>
                  <a:pt x="0" y="78028"/>
                </a:lnTo>
                <a:lnTo>
                  <a:pt x="19073" y="74175"/>
                </a:lnTo>
                <a:lnTo>
                  <a:pt x="38290" y="70980"/>
                </a:lnTo>
                <a:lnTo>
                  <a:pt x="57564" y="67956"/>
                </a:lnTo>
                <a:lnTo>
                  <a:pt x="76809" y="64617"/>
                </a:lnTo>
                <a:lnTo>
                  <a:pt x="122493" y="55688"/>
                </a:lnTo>
                <a:lnTo>
                  <a:pt x="168103" y="46217"/>
                </a:lnTo>
                <a:lnTo>
                  <a:pt x="213640" y="36395"/>
                </a:lnTo>
                <a:lnTo>
                  <a:pt x="259104" y="26412"/>
                </a:lnTo>
                <a:lnTo>
                  <a:pt x="304495" y="16459"/>
                </a:lnTo>
                <a:lnTo>
                  <a:pt x="330922" y="11144"/>
                </a:lnTo>
                <a:lnTo>
                  <a:pt x="357035" y="6629"/>
                </a:lnTo>
                <a:lnTo>
                  <a:pt x="383319" y="2914"/>
                </a:lnTo>
                <a:lnTo>
                  <a:pt x="41026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43355" y="5687263"/>
            <a:ext cx="454659" cy="433705"/>
          </a:xfrm>
          <a:custGeom>
            <a:avLst/>
            <a:gdLst/>
            <a:ahLst/>
            <a:cxnLst/>
            <a:rect l="l" t="t" r="r" b="b"/>
            <a:pathLst>
              <a:path w="454659" h="433704">
                <a:moveTo>
                  <a:pt x="0" y="0"/>
                </a:moveTo>
                <a:lnTo>
                  <a:pt x="3209" y="13258"/>
                </a:lnTo>
                <a:lnTo>
                  <a:pt x="6476" y="26517"/>
                </a:lnTo>
                <a:lnTo>
                  <a:pt x="9858" y="39776"/>
                </a:lnTo>
                <a:lnTo>
                  <a:pt x="13411" y="53035"/>
                </a:lnTo>
                <a:lnTo>
                  <a:pt x="20245" y="84510"/>
                </a:lnTo>
                <a:lnTo>
                  <a:pt x="28198" y="148147"/>
                </a:lnTo>
                <a:lnTo>
                  <a:pt x="34256" y="215574"/>
                </a:lnTo>
                <a:lnTo>
                  <a:pt x="38076" y="286564"/>
                </a:lnTo>
                <a:lnTo>
                  <a:pt x="39395" y="343481"/>
                </a:lnTo>
                <a:lnTo>
                  <a:pt x="39776" y="364845"/>
                </a:lnTo>
                <a:lnTo>
                  <a:pt x="40386" y="386210"/>
                </a:lnTo>
                <a:lnTo>
                  <a:pt x="41452" y="407517"/>
                </a:lnTo>
                <a:lnTo>
                  <a:pt x="42367" y="416966"/>
                </a:lnTo>
                <a:lnTo>
                  <a:pt x="42671" y="418795"/>
                </a:lnTo>
                <a:lnTo>
                  <a:pt x="43281" y="424281"/>
                </a:lnTo>
                <a:lnTo>
                  <a:pt x="46505" y="415718"/>
                </a:lnTo>
                <a:lnTo>
                  <a:pt x="49415" y="407212"/>
                </a:lnTo>
                <a:lnTo>
                  <a:pt x="52154" y="398478"/>
                </a:lnTo>
                <a:lnTo>
                  <a:pt x="54863" y="389229"/>
                </a:lnTo>
                <a:lnTo>
                  <a:pt x="60864" y="369269"/>
                </a:lnTo>
                <a:lnTo>
                  <a:pt x="68122" y="350253"/>
                </a:lnTo>
                <a:lnTo>
                  <a:pt x="78352" y="333122"/>
                </a:lnTo>
                <a:lnTo>
                  <a:pt x="93268" y="318820"/>
                </a:lnTo>
                <a:lnTo>
                  <a:pt x="117014" y="308681"/>
                </a:lnTo>
                <a:lnTo>
                  <a:pt x="140589" y="309714"/>
                </a:lnTo>
                <a:lnTo>
                  <a:pt x="183794" y="333755"/>
                </a:lnTo>
                <a:lnTo>
                  <a:pt x="221341" y="372589"/>
                </a:lnTo>
                <a:lnTo>
                  <a:pt x="233172" y="386181"/>
                </a:lnTo>
                <a:lnTo>
                  <a:pt x="244463" y="398683"/>
                </a:lnTo>
                <a:lnTo>
                  <a:pt x="283768" y="429158"/>
                </a:lnTo>
                <a:lnTo>
                  <a:pt x="307943" y="433230"/>
                </a:lnTo>
                <a:lnTo>
                  <a:pt x="316077" y="432511"/>
                </a:lnTo>
                <a:lnTo>
                  <a:pt x="360029" y="406903"/>
                </a:lnTo>
                <a:lnTo>
                  <a:pt x="372744" y="362711"/>
                </a:lnTo>
                <a:lnTo>
                  <a:pt x="354349" y="308362"/>
                </a:lnTo>
                <a:lnTo>
                  <a:pt x="318395" y="285597"/>
                </a:lnTo>
                <a:lnTo>
                  <a:pt x="306963" y="287426"/>
                </a:lnTo>
                <a:lnTo>
                  <a:pt x="291464" y="328764"/>
                </a:lnTo>
                <a:lnTo>
                  <a:pt x="316918" y="379461"/>
                </a:lnTo>
                <a:lnTo>
                  <a:pt x="354052" y="406865"/>
                </a:lnTo>
                <a:lnTo>
                  <a:pt x="395716" y="423671"/>
                </a:lnTo>
                <a:lnTo>
                  <a:pt x="433450" y="423824"/>
                </a:lnTo>
                <a:lnTo>
                  <a:pt x="454152" y="4181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59991" y="5929579"/>
            <a:ext cx="217804" cy="170815"/>
          </a:xfrm>
          <a:custGeom>
            <a:avLst/>
            <a:gdLst/>
            <a:ahLst/>
            <a:cxnLst/>
            <a:rect l="l" t="t" r="r" b="b"/>
            <a:pathLst>
              <a:path w="217805" h="170814">
                <a:moveTo>
                  <a:pt x="0" y="103327"/>
                </a:moveTo>
                <a:lnTo>
                  <a:pt x="12364" y="147537"/>
                </a:lnTo>
                <a:lnTo>
                  <a:pt x="28956" y="170383"/>
                </a:lnTo>
                <a:lnTo>
                  <a:pt x="34847" y="163358"/>
                </a:lnTo>
                <a:lnTo>
                  <a:pt x="38179" y="155790"/>
                </a:lnTo>
                <a:lnTo>
                  <a:pt x="40010" y="147366"/>
                </a:lnTo>
                <a:lnTo>
                  <a:pt x="41402" y="137769"/>
                </a:lnTo>
                <a:lnTo>
                  <a:pt x="44009" y="120815"/>
                </a:lnTo>
                <a:lnTo>
                  <a:pt x="53975" y="70408"/>
                </a:lnTo>
                <a:lnTo>
                  <a:pt x="64896" y="55778"/>
                </a:lnTo>
                <a:lnTo>
                  <a:pt x="74874" y="60812"/>
                </a:lnTo>
                <a:lnTo>
                  <a:pt x="83851" y="66789"/>
                </a:lnTo>
                <a:lnTo>
                  <a:pt x="92114" y="73737"/>
                </a:lnTo>
                <a:lnTo>
                  <a:pt x="99949" y="81686"/>
                </a:lnTo>
                <a:lnTo>
                  <a:pt x="112139" y="94959"/>
                </a:lnTo>
                <a:lnTo>
                  <a:pt x="124602" y="107861"/>
                </a:lnTo>
                <a:lnTo>
                  <a:pt x="159635" y="140741"/>
                </a:lnTo>
                <a:lnTo>
                  <a:pt x="191389" y="157886"/>
                </a:lnTo>
                <a:lnTo>
                  <a:pt x="200747" y="156124"/>
                </a:lnTo>
                <a:lnTo>
                  <a:pt x="215614" y="118510"/>
                </a:lnTo>
                <a:lnTo>
                  <a:pt x="217392" y="88487"/>
                </a:lnTo>
                <a:lnTo>
                  <a:pt x="217043" y="73761"/>
                </a:lnTo>
                <a:lnTo>
                  <a:pt x="215729" y="60945"/>
                </a:lnTo>
                <a:lnTo>
                  <a:pt x="213772" y="47586"/>
                </a:lnTo>
                <a:lnTo>
                  <a:pt x="212149" y="34285"/>
                </a:lnTo>
                <a:lnTo>
                  <a:pt x="211835" y="21640"/>
                </a:lnTo>
                <a:lnTo>
                  <a:pt x="212566" y="14316"/>
                </a:lnTo>
                <a:lnTo>
                  <a:pt x="212724" y="10363"/>
                </a:lnTo>
                <a:lnTo>
                  <a:pt x="212121" y="6638"/>
                </a:lnTo>
                <a:lnTo>
                  <a:pt x="21056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91319" y="5646701"/>
            <a:ext cx="286385" cy="471805"/>
          </a:xfrm>
          <a:custGeom>
            <a:avLst/>
            <a:gdLst/>
            <a:ahLst/>
            <a:cxnLst/>
            <a:rect l="l" t="t" r="r" b="b"/>
            <a:pathLst>
              <a:path w="286385" h="471804">
                <a:moveTo>
                  <a:pt x="112968" y="72566"/>
                </a:moveTo>
                <a:lnTo>
                  <a:pt x="128115" y="33432"/>
                </a:lnTo>
                <a:lnTo>
                  <a:pt x="162304" y="5400"/>
                </a:lnTo>
                <a:lnTo>
                  <a:pt x="181425" y="0"/>
                </a:lnTo>
                <a:lnTo>
                  <a:pt x="193486" y="1243"/>
                </a:lnTo>
                <a:lnTo>
                  <a:pt x="230473" y="20659"/>
                </a:lnTo>
                <a:lnTo>
                  <a:pt x="263336" y="60221"/>
                </a:lnTo>
                <a:lnTo>
                  <a:pt x="284970" y="137417"/>
                </a:lnTo>
                <a:lnTo>
                  <a:pt x="286386" y="179893"/>
                </a:lnTo>
                <a:lnTo>
                  <a:pt x="282565" y="222427"/>
                </a:lnTo>
                <a:lnTo>
                  <a:pt x="275147" y="264590"/>
                </a:lnTo>
                <a:lnTo>
                  <a:pt x="263971" y="302309"/>
                </a:lnTo>
                <a:lnTo>
                  <a:pt x="250128" y="338656"/>
                </a:lnTo>
                <a:lnTo>
                  <a:pt x="234348" y="377137"/>
                </a:lnTo>
                <a:lnTo>
                  <a:pt x="212663" y="412418"/>
                </a:lnTo>
                <a:lnTo>
                  <a:pt x="177569" y="448551"/>
                </a:lnTo>
                <a:lnTo>
                  <a:pt x="139622" y="467053"/>
                </a:lnTo>
                <a:lnTo>
                  <a:pt x="100099" y="471744"/>
                </a:lnTo>
                <a:lnTo>
                  <a:pt x="84853" y="469911"/>
                </a:lnTo>
                <a:lnTo>
                  <a:pt x="44261" y="450794"/>
                </a:lnTo>
                <a:lnTo>
                  <a:pt x="20258" y="416075"/>
                </a:lnTo>
                <a:lnTo>
                  <a:pt x="4792" y="380414"/>
                </a:lnTo>
                <a:lnTo>
                  <a:pt x="0" y="349791"/>
                </a:lnTo>
                <a:lnTo>
                  <a:pt x="4716" y="334008"/>
                </a:lnTo>
                <a:lnTo>
                  <a:pt x="38695" y="300899"/>
                </a:lnTo>
                <a:lnTo>
                  <a:pt x="83067" y="296884"/>
                </a:lnTo>
                <a:lnTo>
                  <a:pt x="118762" y="317092"/>
                </a:lnTo>
                <a:lnTo>
                  <a:pt x="131002" y="3285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535682" y="5711952"/>
            <a:ext cx="216535" cy="418465"/>
          </a:xfrm>
          <a:custGeom>
            <a:avLst/>
            <a:gdLst/>
            <a:ahLst/>
            <a:cxnLst/>
            <a:rect l="l" t="t" r="r" b="b"/>
            <a:pathLst>
              <a:path w="216535" h="418464">
                <a:moveTo>
                  <a:pt x="15748" y="5486"/>
                </a:moveTo>
                <a:lnTo>
                  <a:pt x="7238" y="3657"/>
                </a:lnTo>
                <a:lnTo>
                  <a:pt x="4825" y="3048"/>
                </a:lnTo>
                <a:lnTo>
                  <a:pt x="0" y="0"/>
                </a:lnTo>
                <a:lnTo>
                  <a:pt x="7858" y="3214"/>
                </a:lnTo>
                <a:lnTo>
                  <a:pt x="15621" y="6286"/>
                </a:lnTo>
                <a:lnTo>
                  <a:pt x="64436" y="14401"/>
                </a:lnTo>
                <a:lnTo>
                  <a:pt x="123072" y="15944"/>
                </a:lnTo>
                <a:lnTo>
                  <a:pt x="175289" y="16059"/>
                </a:lnTo>
                <a:lnTo>
                  <a:pt x="201422" y="16459"/>
                </a:lnTo>
                <a:lnTo>
                  <a:pt x="208406" y="16459"/>
                </a:lnTo>
                <a:lnTo>
                  <a:pt x="211200" y="16459"/>
                </a:lnTo>
                <a:lnTo>
                  <a:pt x="216026" y="16764"/>
                </a:lnTo>
                <a:lnTo>
                  <a:pt x="205884" y="17378"/>
                </a:lnTo>
                <a:lnTo>
                  <a:pt x="195945" y="17792"/>
                </a:lnTo>
                <a:lnTo>
                  <a:pt x="186076" y="17921"/>
                </a:lnTo>
                <a:lnTo>
                  <a:pt x="176149" y="17678"/>
                </a:lnTo>
                <a:lnTo>
                  <a:pt x="167050" y="16678"/>
                </a:lnTo>
                <a:lnTo>
                  <a:pt x="158035" y="15621"/>
                </a:lnTo>
                <a:lnTo>
                  <a:pt x="149092" y="14678"/>
                </a:lnTo>
                <a:lnTo>
                  <a:pt x="140207" y="14020"/>
                </a:lnTo>
                <a:lnTo>
                  <a:pt x="132246" y="13658"/>
                </a:lnTo>
                <a:lnTo>
                  <a:pt x="126047" y="14325"/>
                </a:lnTo>
                <a:lnTo>
                  <a:pt x="121277" y="17278"/>
                </a:lnTo>
                <a:lnTo>
                  <a:pt x="117601" y="23774"/>
                </a:lnTo>
                <a:lnTo>
                  <a:pt x="116179" y="35285"/>
                </a:lnTo>
                <a:lnTo>
                  <a:pt x="117935" y="49339"/>
                </a:lnTo>
                <a:lnTo>
                  <a:pt x="121048" y="63336"/>
                </a:lnTo>
                <a:lnTo>
                  <a:pt x="123698" y="74676"/>
                </a:lnTo>
                <a:lnTo>
                  <a:pt x="128202" y="94559"/>
                </a:lnTo>
                <a:lnTo>
                  <a:pt x="132873" y="114414"/>
                </a:lnTo>
                <a:lnTo>
                  <a:pt x="137592" y="134212"/>
                </a:lnTo>
                <a:lnTo>
                  <a:pt x="142240" y="153924"/>
                </a:lnTo>
                <a:lnTo>
                  <a:pt x="151231" y="192438"/>
                </a:lnTo>
                <a:lnTo>
                  <a:pt x="159781" y="231152"/>
                </a:lnTo>
                <a:lnTo>
                  <a:pt x="167118" y="270038"/>
                </a:lnTo>
                <a:lnTo>
                  <a:pt x="172466" y="309067"/>
                </a:lnTo>
                <a:lnTo>
                  <a:pt x="175180" y="352658"/>
                </a:lnTo>
                <a:lnTo>
                  <a:pt x="175260" y="367284"/>
                </a:lnTo>
                <a:lnTo>
                  <a:pt x="174914" y="375365"/>
                </a:lnTo>
                <a:lnTo>
                  <a:pt x="160004" y="412584"/>
                </a:lnTo>
                <a:lnTo>
                  <a:pt x="133238" y="418147"/>
                </a:lnTo>
                <a:lnTo>
                  <a:pt x="122205" y="417195"/>
                </a:lnTo>
                <a:lnTo>
                  <a:pt x="77999" y="405588"/>
                </a:lnTo>
                <a:lnTo>
                  <a:pt x="70612" y="403250"/>
                </a:lnTo>
                <a:lnTo>
                  <a:pt x="59055" y="400202"/>
                </a:lnTo>
                <a:lnTo>
                  <a:pt x="59690" y="399592"/>
                </a:lnTo>
                <a:lnTo>
                  <a:pt x="50800" y="3928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11016" y="5690006"/>
            <a:ext cx="133350" cy="424180"/>
          </a:xfrm>
          <a:custGeom>
            <a:avLst/>
            <a:gdLst/>
            <a:ahLst/>
            <a:cxnLst/>
            <a:rect l="l" t="t" r="r" b="b"/>
            <a:pathLst>
              <a:path w="133350" h="424179">
                <a:moveTo>
                  <a:pt x="65025" y="0"/>
                </a:moveTo>
                <a:lnTo>
                  <a:pt x="59910" y="12849"/>
                </a:lnTo>
                <a:lnTo>
                  <a:pt x="54294" y="25755"/>
                </a:lnTo>
                <a:lnTo>
                  <a:pt x="48488" y="38661"/>
                </a:lnTo>
                <a:lnTo>
                  <a:pt x="42800" y="51511"/>
                </a:lnTo>
                <a:lnTo>
                  <a:pt x="24004" y="101269"/>
                </a:lnTo>
                <a:lnTo>
                  <a:pt x="10161" y="152400"/>
                </a:lnTo>
                <a:lnTo>
                  <a:pt x="748" y="218732"/>
                </a:lnTo>
                <a:lnTo>
                  <a:pt x="0" y="252055"/>
                </a:lnTo>
                <a:lnTo>
                  <a:pt x="2287" y="285292"/>
                </a:lnTo>
                <a:lnTo>
                  <a:pt x="20782" y="354482"/>
                </a:lnTo>
                <a:lnTo>
                  <a:pt x="64517" y="409956"/>
                </a:lnTo>
                <a:lnTo>
                  <a:pt x="101469" y="424186"/>
                </a:lnTo>
                <a:lnTo>
                  <a:pt x="114174" y="423976"/>
                </a:lnTo>
                <a:lnTo>
                  <a:pt x="124461" y="420928"/>
                </a:lnTo>
                <a:lnTo>
                  <a:pt x="127890" y="420014"/>
                </a:lnTo>
                <a:lnTo>
                  <a:pt x="133351" y="4157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59354" y="5779603"/>
            <a:ext cx="375920" cy="349250"/>
          </a:xfrm>
          <a:custGeom>
            <a:avLst/>
            <a:gdLst/>
            <a:ahLst/>
            <a:cxnLst/>
            <a:rect l="l" t="t" r="r" b="b"/>
            <a:pathLst>
              <a:path w="375920" h="349250">
                <a:moveTo>
                  <a:pt x="0" y="15254"/>
                </a:moveTo>
                <a:lnTo>
                  <a:pt x="38353" y="7634"/>
                </a:lnTo>
                <a:lnTo>
                  <a:pt x="88788" y="3219"/>
                </a:lnTo>
                <a:lnTo>
                  <a:pt x="133318" y="357"/>
                </a:lnTo>
                <a:lnTo>
                  <a:pt x="147133" y="0"/>
                </a:lnTo>
                <a:lnTo>
                  <a:pt x="161162" y="14"/>
                </a:lnTo>
                <a:lnTo>
                  <a:pt x="118237" y="15254"/>
                </a:lnTo>
                <a:lnTo>
                  <a:pt x="107828" y="17173"/>
                </a:lnTo>
                <a:lnTo>
                  <a:pt x="98599" y="19178"/>
                </a:lnTo>
                <a:lnTo>
                  <a:pt x="91251" y="23183"/>
                </a:lnTo>
                <a:lnTo>
                  <a:pt x="86487" y="31103"/>
                </a:lnTo>
                <a:lnTo>
                  <a:pt x="85040" y="43662"/>
                </a:lnTo>
                <a:lnTo>
                  <a:pt x="86344" y="58421"/>
                </a:lnTo>
                <a:lnTo>
                  <a:pt x="88576" y="73237"/>
                </a:lnTo>
                <a:lnTo>
                  <a:pt x="89915" y="85967"/>
                </a:lnTo>
                <a:lnTo>
                  <a:pt x="90741" y="128944"/>
                </a:lnTo>
                <a:lnTo>
                  <a:pt x="92328" y="171921"/>
                </a:lnTo>
                <a:lnTo>
                  <a:pt x="95631" y="216041"/>
                </a:lnTo>
                <a:lnTo>
                  <a:pt x="102362" y="259703"/>
                </a:lnTo>
                <a:lnTo>
                  <a:pt x="121632" y="307281"/>
                </a:lnTo>
                <a:lnTo>
                  <a:pt x="152655" y="340542"/>
                </a:lnTo>
                <a:lnTo>
                  <a:pt x="177720" y="349162"/>
                </a:lnTo>
                <a:lnTo>
                  <a:pt x="204952" y="349096"/>
                </a:lnTo>
                <a:lnTo>
                  <a:pt x="254817" y="331989"/>
                </a:lnTo>
                <a:lnTo>
                  <a:pt x="292869" y="302137"/>
                </a:lnTo>
                <a:lnTo>
                  <a:pt x="321691" y="253474"/>
                </a:lnTo>
                <a:lnTo>
                  <a:pt x="328612" y="192171"/>
                </a:lnTo>
                <a:lnTo>
                  <a:pt x="325119" y="160034"/>
                </a:lnTo>
                <a:lnTo>
                  <a:pt x="321935" y="138807"/>
                </a:lnTo>
                <a:lnTo>
                  <a:pt x="318690" y="117324"/>
                </a:lnTo>
                <a:lnTo>
                  <a:pt x="315993" y="95783"/>
                </a:lnTo>
                <a:lnTo>
                  <a:pt x="314451" y="74385"/>
                </a:lnTo>
                <a:lnTo>
                  <a:pt x="315219" y="66722"/>
                </a:lnTo>
                <a:lnTo>
                  <a:pt x="316976" y="57888"/>
                </a:lnTo>
                <a:lnTo>
                  <a:pt x="318327" y="49225"/>
                </a:lnTo>
                <a:lnTo>
                  <a:pt x="317881" y="42076"/>
                </a:lnTo>
                <a:lnTo>
                  <a:pt x="314197" y="29884"/>
                </a:lnTo>
                <a:lnTo>
                  <a:pt x="309880" y="29884"/>
                </a:lnTo>
                <a:lnTo>
                  <a:pt x="298322" y="28055"/>
                </a:lnTo>
                <a:lnTo>
                  <a:pt x="291070" y="27027"/>
                </a:lnTo>
                <a:lnTo>
                  <a:pt x="283543" y="26455"/>
                </a:lnTo>
                <a:lnTo>
                  <a:pt x="275945" y="25998"/>
                </a:lnTo>
                <a:lnTo>
                  <a:pt x="268477" y="25312"/>
                </a:lnTo>
                <a:lnTo>
                  <a:pt x="266064" y="25007"/>
                </a:lnTo>
                <a:lnTo>
                  <a:pt x="263651" y="24703"/>
                </a:lnTo>
                <a:lnTo>
                  <a:pt x="261112" y="24703"/>
                </a:lnTo>
                <a:lnTo>
                  <a:pt x="308070" y="38038"/>
                </a:lnTo>
                <a:lnTo>
                  <a:pt x="355981" y="46343"/>
                </a:lnTo>
                <a:lnTo>
                  <a:pt x="362966" y="46953"/>
                </a:lnTo>
                <a:lnTo>
                  <a:pt x="369061" y="45124"/>
                </a:lnTo>
                <a:lnTo>
                  <a:pt x="375793" y="445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43655" y="6061252"/>
            <a:ext cx="3175" cy="125095"/>
          </a:xfrm>
          <a:custGeom>
            <a:avLst/>
            <a:gdLst/>
            <a:ahLst/>
            <a:cxnLst/>
            <a:rect l="l" t="t" r="r" b="b"/>
            <a:pathLst>
              <a:path w="3175" h="125095">
                <a:moveTo>
                  <a:pt x="0" y="0"/>
                </a:moveTo>
                <a:lnTo>
                  <a:pt x="1529" y="6967"/>
                </a:lnTo>
                <a:lnTo>
                  <a:pt x="2524" y="14363"/>
                </a:lnTo>
                <a:lnTo>
                  <a:pt x="3018" y="21817"/>
                </a:lnTo>
                <a:lnTo>
                  <a:pt x="3048" y="28955"/>
                </a:lnTo>
                <a:lnTo>
                  <a:pt x="2599" y="40209"/>
                </a:lnTo>
                <a:lnTo>
                  <a:pt x="1841" y="51549"/>
                </a:lnTo>
                <a:lnTo>
                  <a:pt x="1083" y="62945"/>
                </a:lnTo>
                <a:lnTo>
                  <a:pt x="635" y="74371"/>
                </a:lnTo>
                <a:lnTo>
                  <a:pt x="242" y="85101"/>
                </a:lnTo>
                <a:lnTo>
                  <a:pt x="63" y="95288"/>
                </a:lnTo>
                <a:lnTo>
                  <a:pt x="170" y="105532"/>
                </a:lnTo>
                <a:lnTo>
                  <a:pt x="635" y="116433"/>
                </a:lnTo>
                <a:lnTo>
                  <a:pt x="635" y="118871"/>
                </a:lnTo>
                <a:lnTo>
                  <a:pt x="635" y="121615"/>
                </a:lnTo>
                <a:lnTo>
                  <a:pt x="635" y="1246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46653" y="5803696"/>
            <a:ext cx="153670" cy="300355"/>
          </a:xfrm>
          <a:custGeom>
            <a:avLst/>
            <a:gdLst/>
            <a:ahLst/>
            <a:cxnLst/>
            <a:rect l="l" t="t" r="r" b="b"/>
            <a:pathLst>
              <a:path w="153670" h="300354">
                <a:moveTo>
                  <a:pt x="0" y="57912"/>
                </a:moveTo>
                <a:lnTo>
                  <a:pt x="1468" y="45477"/>
                </a:lnTo>
                <a:lnTo>
                  <a:pt x="2317" y="32270"/>
                </a:lnTo>
                <a:lnTo>
                  <a:pt x="4071" y="19464"/>
                </a:lnTo>
                <a:lnTo>
                  <a:pt x="8255" y="8229"/>
                </a:lnTo>
                <a:lnTo>
                  <a:pt x="10413" y="5486"/>
                </a:lnTo>
                <a:lnTo>
                  <a:pt x="12826" y="3048"/>
                </a:lnTo>
                <a:lnTo>
                  <a:pt x="14986" y="0"/>
                </a:lnTo>
                <a:lnTo>
                  <a:pt x="21834" y="14444"/>
                </a:lnTo>
                <a:lnTo>
                  <a:pt x="26241" y="29146"/>
                </a:lnTo>
                <a:lnTo>
                  <a:pt x="29434" y="44362"/>
                </a:lnTo>
                <a:lnTo>
                  <a:pt x="32638" y="60350"/>
                </a:lnTo>
                <a:lnTo>
                  <a:pt x="38173" y="87782"/>
                </a:lnTo>
                <a:lnTo>
                  <a:pt x="43195" y="115214"/>
                </a:lnTo>
                <a:lnTo>
                  <a:pt x="48051" y="142646"/>
                </a:lnTo>
                <a:lnTo>
                  <a:pt x="53086" y="170078"/>
                </a:lnTo>
                <a:lnTo>
                  <a:pt x="64881" y="224637"/>
                </a:lnTo>
                <a:lnTo>
                  <a:pt x="80772" y="278282"/>
                </a:lnTo>
                <a:lnTo>
                  <a:pt x="101219" y="299923"/>
                </a:lnTo>
                <a:lnTo>
                  <a:pt x="109724" y="289702"/>
                </a:lnTo>
                <a:lnTo>
                  <a:pt x="128000" y="223380"/>
                </a:lnTo>
                <a:lnTo>
                  <a:pt x="131762" y="159486"/>
                </a:lnTo>
                <a:lnTo>
                  <a:pt x="133858" y="127711"/>
                </a:lnTo>
                <a:lnTo>
                  <a:pt x="136114" y="108656"/>
                </a:lnTo>
                <a:lnTo>
                  <a:pt x="138953" y="89801"/>
                </a:lnTo>
                <a:lnTo>
                  <a:pt x="141912" y="71004"/>
                </a:lnTo>
                <a:lnTo>
                  <a:pt x="144525" y="52120"/>
                </a:lnTo>
                <a:lnTo>
                  <a:pt x="145526" y="42519"/>
                </a:lnTo>
                <a:lnTo>
                  <a:pt x="146335" y="34747"/>
                </a:lnTo>
                <a:lnTo>
                  <a:pt x="148526" y="28803"/>
                </a:lnTo>
                <a:lnTo>
                  <a:pt x="153670" y="246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638041" y="5662879"/>
            <a:ext cx="123189" cy="469900"/>
          </a:xfrm>
          <a:custGeom>
            <a:avLst/>
            <a:gdLst/>
            <a:ahLst/>
            <a:cxnLst/>
            <a:rect l="l" t="t" r="r" b="b"/>
            <a:pathLst>
              <a:path w="123189" h="469900">
                <a:moveTo>
                  <a:pt x="0" y="0"/>
                </a:moveTo>
                <a:lnTo>
                  <a:pt x="7959" y="12820"/>
                </a:lnTo>
                <a:lnTo>
                  <a:pt x="15287" y="25984"/>
                </a:lnTo>
                <a:lnTo>
                  <a:pt x="22592" y="39262"/>
                </a:lnTo>
                <a:lnTo>
                  <a:pt x="30480" y="52425"/>
                </a:lnTo>
                <a:lnTo>
                  <a:pt x="58816" y="96659"/>
                </a:lnTo>
                <a:lnTo>
                  <a:pt x="84200" y="142951"/>
                </a:lnTo>
                <a:lnTo>
                  <a:pt x="108045" y="203225"/>
                </a:lnTo>
                <a:lnTo>
                  <a:pt x="121412" y="266699"/>
                </a:lnTo>
                <a:lnTo>
                  <a:pt x="122985" y="294574"/>
                </a:lnTo>
                <a:lnTo>
                  <a:pt x="121808" y="322592"/>
                </a:lnTo>
                <a:lnTo>
                  <a:pt x="111252" y="377342"/>
                </a:lnTo>
                <a:lnTo>
                  <a:pt x="93916" y="415823"/>
                </a:lnTo>
                <a:lnTo>
                  <a:pt x="67437" y="448360"/>
                </a:lnTo>
                <a:lnTo>
                  <a:pt x="38290" y="466063"/>
                </a:lnTo>
                <a:lnTo>
                  <a:pt x="26543" y="4693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75078" y="5546431"/>
            <a:ext cx="194945" cy="169545"/>
          </a:xfrm>
          <a:custGeom>
            <a:avLst/>
            <a:gdLst/>
            <a:ahLst/>
            <a:cxnLst/>
            <a:rect l="l" t="t" r="r" b="b"/>
            <a:pathLst>
              <a:path w="194945" h="169545">
                <a:moveTo>
                  <a:pt x="12922" y="145708"/>
                </a:moveTo>
                <a:lnTo>
                  <a:pt x="5937" y="153328"/>
                </a:lnTo>
                <a:lnTo>
                  <a:pt x="6191" y="158205"/>
                </a:lnTo>
                <a:lnTo>
                  <a:pt x="4667" y="169178"/>
                </a:lnTo>
                <a:lnTo>
                  <a:pt x="119" y="119929"/>
                </a:lnTo>
                <a:lnTo>
                  <a:pt x="0" y="107037"/>
                </a:lnTo>
                <a:lnTo>
                  <a:pt x="119" y="94202"/>
                </a:lnTo>
                <a:lnTo>
                  <a:pt x="2601" y="53535"/>
                </a:lnTo>
                <a:lnTo>
                  <a:pt x="5683" y="39028"/>
                </a:lnTo>
                <a:lnTo>
                  <a:pt x="6191" y="35980"/>
                </a:lnTo>
                <a:lnTo>
                  <a:pt x="41243" y="54573"/>
                </a:lnTo>
                <a:lnTo>
                  <a:pt x="71183" y="79643"/>
                </a:lnTo>
                <a:lnTo>
                  <a:pt x="85570" y="92721"/>
                </a:lnTo>
                <a:lnTo>
                  <a:pt x="100171" y="105170"/>
                </a:lnTo>
                <a:lnTo>
                  <a:pt x="143319" y="141131"/>
                </a:lnTo>
                <a:lnTo>
                  <a:pt x="181919" y="165882"/>
                </a:lnTo>
                <a:lnTo>
                  <a:pt x="191230" y="166435"/>
                </a:lnTo>
                <a:lnTo>
                  <a:pt x="193238" y="154862"/>
                </a:lnTo>
                <a:lnTo>
                  <a:pt x="194246" y="143346"/>
                </a:lnTo>
                <a:lnTo>
                  <a:pt x="194444" y="131716"/>
                </a:lnTo>
                <a:lnTo>
                  <a:pt x="194024" y="119800"/>
                </a:lnTo>
                <a:lnTo>
                  <a:pt x="190535" y="78041"/>
                </a:lnTo>
                <a:lnTo>
                  <a:pt x="185261" y="30995"/>
                </a:lnTo>
                <a:lnTo>
                  <a:pt x="180558" y="0"/>
                </a:lnTo>
                <a:lnTo>
                  <a:pt x="178784" y="6389"/>
                </a:lnTo>
                <a:lnTo>
                  <a:pt x="178784" y="8802"/>
                </a:lnTo>
                <a:lnTo>
                  <a:pt x="178784" y="11596"/>
                </a:lnTo>
                <a:lnTo>
                  <a:pt x="178784" y="143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55224" y="5718962"/>
            <a:ext cx="160655" cy="568325"/>
          </a:xfrm>
          <a:custGeom>
            <a:avLst/>
            <a:gdLst/>
            <a:ahLst/>
            <a:cxnLst/>
            <a:rect l="l" t="t" r="r" b="b"/>
            <a:pathLst>
              <a:path w="160654" h="568325">
                <a:moveTo>
                  <a:pt x="139963" y="20421"/>
                </a:moveTo>
                <a:lnTo>
                  <a:pt x="139074" y="12801"/>
                </a:lnTo>
                <a:lnTo>
                  <a:pt x="138185" y="7315"/>
                </a:lnTo>
                <a:lnTo>
                  <a:pt x="136661" y="0"/>
                </a:lnTo>
                <a:lnTo>
                  <a:pt x="125916" y="10787"/>
                </a:lnTo>
                <a:lnTo>
                  <a:pt x="98180" y="45719"/>
                </a:lnTo>
                <a:lnTo>
                  <a:pt x="62096" y="110756"/>
                </a:lnTo>
                <a:lnTo>
                  <a:pt x="33537" y="179222"/>
                </a:lnTo>
                <a:lnTo>
                  <a:pt x="19166" y="223735"/>
                </a:lnTo>
                <a:lnTo>
                  <a:pt x="8104" y="270154"/>
                </a:lnTo>
                <a:lnTo>
                  <a:pt x="1374" y="317639"/>
                </a:lnTo>
                <a:lnTo>
                  <a:pt x="0" y="365353"/>
                </a:lnTo>
                <a:lnTo>
                  <a:pt x="5003" y="412457"/>
                </a:lnTo>
                <a:lnTo>
                  <a:pt x="17408" y="458114"/>
                </a:lnTo>
                <a:lnTo>
                  <a:pt x="42919" y="507072"/>
                </a:lnTo>
                <a:lnTo>
                  <a:pt x="80527" y="547115"/>
                </a:lnTo>
                <a:lnTo>
                  <a:pt x="131462" y="567818"/>
                </a:lnTo>
                <a:lnTo>
                  <a:pt x="149361" y="566623"/>
                </a:lnTo>
                <a:lnTo>
                  <a:pt x="153044" y="564794"/>
                </a:lnTo>
                <a:lnTo>
                  <a:pt x="156981" y="562965"/>
                </a:lnTo>
                <a:lnTo>
                  <a:pt x="160664" y="5608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34177" y="5960149"/>
            <a:ext cx="238760" cy="270510"/>
          </a:xfrm>
          <a:custGeom>
            <a:avLst/>
            <a:gdLst/>
            <a:ahLst/>
            <a:cxnLst/>
            <a:rect l="l" t="t" r="r" b="b"/>
            <a:pathLst>
              <a:path w="238760" h="270510">
                <a:moveTo>
                  <a:pt x="0" y="10882"/>
                </a:moveTo>
                <a:lnTo>
                  <a:pt x="27961" y="0"/>
                </a:lnTo>
                <a:lnTo>
                  <a:pt x="37925" y="1624"/>
                </a:lnTo>
                <a:lnTo>
                  <a:pt x="74136" y="23302"/>
                </a:lnTo>
                <a:lnTo>
                  <a:pt x="83349" y="63955"/>
                </a:lnTo>
                <a:lnTo>
                  <a:pt x="82661" y="83119"/>
                </a:lnTo>
                <a:lnTo>
                  <a:pt x="80424" y="102284"/>
                </a:lnTo>
                <a:lnTo>
                  <a:pt x="77724" y="121219"/>
                </a:lnTo>
                <a:lnTo>
                  <a:pt x="75398" y="142760"/>
                </a:lnTo>
                <a:lnTo>
                  <a:pt x="73501" y="164387"/>
                </a:lnTo>
                <a:lnTo>
                  <a:pt x="72794" y="186070"/>
                </a:lnTo>
                <a:lnTo>
                  <a:pt x="74040" y="207783"/>
                </a:lnTo>
                <a:lnTo>
                  <a:pt x="88060" y="247388"/>
                </a:lnTo>
                <a:lnTo>
                  <a:pt x="111343" y="258913"/>
                </a:lnTo>
                <a:lnTo>
                  <a:pt x="123602" y="257313"/>
                </a:lnTo>
                <a:lnTo>
                  <a:pt x="177768" y="210997"/>
                </a:lnTo>
                <a:lnTo>
                  <a:pt x="196056" y="168883"/>
                </a:lnTo>
                <a:lnTo>
                  <a:pt x="202961" y="122824"/>
                </a:lnTo>
                <a:lnTo>
                  <a:pt x="200913" y="76109"/>
                </a:lnTo>
                <a:lnTo>
                  <a:pt x="193002" y="30375"/>
                </a:lnTo>
                <a:lnTo>
                  <a:pt x="189611" y="15149"/>
                </a:lnTo>
                <a:lnTo>
                  <a:pt x="192543" y="47329"/>
                </a:lnTo>
                <a:lnTo>
                  <a:pt x="199505" y="111461"/>
                </a:lnTo>
                <a:lnTo>
                  <a:pt x="207908" y="169887"/>
                </a:lnTo>
                <a:lnTo>
                  <a:pt x="218422" y="222380"/>
                </a:lnTo>
                <a:lnTo>
                  <a:pt x="223393" y="248626"/>
                </a:lnTo>
                <a:lnTo>
                  <a:pt x="225484" y="257451"/>
                </a:lnTo>
                <a:lnTo>
                  <a:pt x="227933" y="261618"/>
                </a:lnTo>
                <a:lnTo>
                  <a:pt x="231858" y="264699"/>
                </a:lnTo>
                <a:lnTo>
                  <a:pt x="238378" y="2702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15863" y="6238341"/>
            <a:ext cx="71120" cy="160020"/>
          </a:xfrm>
          <a:custGeom>
            <a:avLst/>
            <a:gdLst/>
            <a:ahLst/>
            <a:cxnLst/>
            <a:rect l="l" t="t" r="r" b="b"/>
            <a:pathLst>
              <a:path w="71120" h="160020">
                <a:moveTo>
                  <a:pt x="64262" y="9144"/>
                </a:moveTo>
                <a:lnTo>
                  <a:pt x="63119" y="6096"/>
                </a:lnTo>
                <a:lnTo>
                  <a:pt x="62102" y="3352"/>
                </a:lnTo>
                <a:lnTo>
                  <a:pt x="60960" y="0"/>
                </a:lnTo>
                <a:lnTo>
                  <a:pt x="64531" y="9558"/>
                </a:lnTo>
                <a:lnTo>
                  <a:pt x="66960" y="18859"/>
                </a:lnTo>
                <a:lnTo>
                  <a:pt x="68675" y="28332"/>
                </a:lnTo>
                <a:lnTo>
                  <a:pt x="70103" y="38404"/>
                </a:lnTo>
                <a:lnTo>
                  <a:pt x="70959" y="54687"/>
                </a:lnTo>
                <a:lnTo>
                  <a:pt x="69992" y="71285"/>
                </a:lnTo>
                <a:lnTo>
                  <a:pt x="57636" y="117243"/>
                </a:lnTo>
                <a:lnTo>
                  <a:pt x="31114" y="154533"/>
                </a:lnTo>
                <a:lnTo>
                  <a:pt x="20391" y="160020"/>
                </a:lnTo>
                <a:lnTo>
                  <a:pt x="11429" y="157505"/>
                </a:lnTo>
                <a:lnTo>
                  <a:pt x="4754" y="149390"/>
                </a:lnTo>
                <a:lnTo>
                  <a:pt x="888" y="138074"/>
                </a:lnTo>
                <a:lnTo>
                  <a:pt x="635" y="132588"/>
                </a:lnTo>
                <a:lnTo>
                  <a:pt x="253" y="126796"/>
                </a:lnTo>
                <a:lnTo>
                  <a:pt x="0" y="1213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60947" y="6109411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13716"/>
                </a:moveTo>
                <a:lnTo>
                  <a:pt x="1524" y="4267"/>
                </a:lnTo>
                <a:lnTo>
                  <a:pt x="888" y="0"/>
                </a:lnTo>
                <a:lnTo>
                  <a:pt x="7619" y="60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138036" y="6131966"/>
            <a:ext cx="146050" cy="241300"/>
          </a:xfrm>
          <a:custGeom>
            <a:avLst/>
            <a:gdLst/>
            <a:ahLst/>
            <a:cxnLst/>
            <a:rect l="l" t="t" r="r" b="b"/>
            <a:pathLst>
              <a:path w="146050" h="241300">
                <a:moveTo>
                  <a:pt x="8254" y="0"/>
                </a:moveTo>
                <a:lnTo>
                  <a:pt x="9751" y="10425"/>
                </a:lnTo>
                <a:lnTo>
                  <a:pt x="11556" y="20993"/>
                </a:lnTo>
                <a:lnTo>
                  <a:pt x="13077" y="31503"/>
                </a:lnTo>
                <a:lnTo>
                  <a:pt x="13715" y="41757"/>
                </a:lnTo>
                <a:lnTo>
                  <a:pt x="13704" y="60826"/>
                </a:lnTo>
                <a:lnTo>
                  <a:pt x="13144" y="80010"/>
                </a:lnTo>
                <a:lnTo>
                  <a:pt x="10667" y="118262"/>
                </a:lnTo>
                <a:lnTo>
                  <a:pt x="6683" y="158381"/>
                </a:lnTo>
                <a:lnTo>
                  <a:pt x="4363" y="178484"/>
                </a:lnTo>
                <a:lnTo>
                  <a:pt x="2412" y="198729"/>
                </a:lnTo>
                <a:lnTo>
                  <a:pt x="1607" y="209249"/>
                </a:lnTo>
                <a:lnTo>
                  <a:pt x="920" y="219798"/>
                </a:lnTo>
                <a:lnTo>
                  <a:pt x="377" y="230404"/>
                </a:lnTo>
                <a:lnTo>
                  <a:pt x="0" y="241096"/>
                </a:lnTo>
                <a:lnTo>
                  <a:pt x="2829" y="226190"/>
                </a:lnTo>
                <a:lnTo>
                  <a:pt x="5587" y="211226"/>
                </a:lnTo>
                <a:lnTo>
                  <a:pt x="8536" y="196262"/>
                </a:lnTo>
                <a:lnTo>
                  <a:pt x="20343" y="149942"/>
                </a:lnTo>
                <a:lnTo>
                  <a:pt x="47871" y="87572"/>
                </a:lnTo>
                <a:lnTo>
                  <a:pt x="78178" y="58545"/>
                </a:lnTo>
                <a:lnTo>
                  <a:pt x="87137" y="56045"/>
                </a:lnTo>
                <a:lnTo>
                  <a:pt x="95835" y="57145"/>
                </a:lnTo>
                <a:lnTo>
                  <a:pt x="103377" y="62788"/>
                </a:lnTo>
                <a:lnTo>
                  <a:pt x="109138" y="73652"/>
                </a:lnTo>
                <a:lnTo>
                  <a:pt x="110982" y="85915"/>
                </a:lnTo>
                <a:lnTo>
                  <a:pt x="110325" y="98578"/>
                </a:lnTo>
                <a:lnTo>
                  <a:pt x="98171" y="139903"/>
                </a:lnTo>
                <a:lnTo>
                  <a:pt x="75043" y="175112"/>
                </a:lnTo>
                <a:lnTo>
                  <a:pt x="52450" y="198729"/>
                </a:lnTo>
                <a:lnTo>
                  <a:pt x="57949" y="204173"/>
                </a:lnTo>
                <a:lnTo>
                  <a:pt x="63484" y="207530"/>
                </a:lnTo>
                <a:lnTo>
                  <a:pt x="69756" y="209916"/>
                </a:lnTo>
                <a:lnTo>
                  <a:pt x="77470" y="212445"/>
                </a:lnTo>
                <a:lnTo>
                  <a:pt x="86770" y="215765"/>
                </a:lnTo>
                <a:lnTo>
                  <a:pt x="96059" y="218884"/>
                </a:lnTo>
                <a:lnTo>
                  <a:pt x="105419" y="221832"/>
                </a:lnTo>
                <a:lnTo>
                  <a:pt x="114935" y="224637"/>
                </a:lnTo>
                <a:lnTo>
                  <a:pt x="121330" y="227085"/>
                </a:lnTo>
                <a:lnTo>
                  <a:pt x="129714" y="230276"/>
                </a:lnTo>
                <a:lnTo>
                  <a:pt x="138170" y="232095"/>
                </a:lnTo>
                <a:lnTo>
                  <a:pt x="144779" y="230428"/>
                </a:lnTo>
                <a:lnTo>
                  <a:pt x="145161" y="228295"/>
                </a:lnTo>
                <a:lnTo>
                  <a:pt x="145414" y="226466"/>
                </a:lnTo>
                <a:lnTo>
                  <a:pt x="146050" y="2246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271259" y="5828690"/>
            <a:ext cx="143510" cy="480695"/>
          </a:xfrm>
          <a:custGeom>
            <a:avLst/>
            <a:gdLst/>
            <a:ahLst/>
            <a:cxnLst/>
            <a:rect l="l" t="t" r="r" b="b"/>
            <a:pathLst>
              <a:path w="143510" h="480695">
                <a:moveTo>
                  <a:pt x="1524" y="17983"/>
                </a:moveTo>
                <a:lnTo>
                  <a:pt x="635" y="6705"/>
                </a:lnTo>
                <a:lnTo>
                  <a:pt x="0" y="2743"/>
                </a:lnTo>
                <a:lnTo>
                  <a:pt x="9143" y="0"/>
                </a:lnTo>
                <a:lnTo>
                  <a:pt x="47916" y="17230"/>
                </a:lnTo>
                <a:lnTo>
                  <a:pt x="79369" y="47186"/>
                </a:lnTo>
                <a:lnTo>
                  <a:pt x="108916" y="92411"/>
                </a:lnTo>
                <a:lnTo>
                  <a:pt x="131079" y="149447"/>
                </a:lnTo>
                <a:lnTo>
                  <a:pt x="142287" y="215207"/>
                </a:lnTo>
                <a:lnTo>
                  <a:pt x="143510" y="248716"/>
                </a:lnTo>
                <a:lnTo>
                  <a:pt x="140596" y="300351"/>
                </a:lnTo>
                <a:lnTo>
                  <a:pt x="132016" y="352044"/>
                </a:lnTo>
                <a:lnTo>
                  <a:pt x="118006" y="402593"/>
                </a:lnTo>
                <a:lnTo>
                  <a:pt x="98805" y="450799"/>
                </a:lnTo>
                <a:lnTo>
                  <a:pt x="78232" y="480502"/>
                </a:lnTo>
                <a:lnTo>
                  <a:pt x="69214" y="473964"/>
                </a:lnTo>
                <a:lnTo>
                  <a:pt x="68579" y="471220"/>
                </a:lnTo>
                <a:lnTo>
                  <a:pt x="67944" y="469087"/>
                </a:lnTo>
                <a:lnTo>
                  <a:pt x="67310" y="4663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625147" y="5709208"/>
            <a:ext cx="121285" cy="474345"/>
          </a:xfrm>
          <a:custGeom>
            <a:avLst/>
            <a:gdLst/>
            <a:ahLst/>
            <a:cxnLst/>
            <a:rect l="l" t="t" r="r" b="b"/>
            <a:pathLst>
              <a:path w="121284" h="474345">
                <a:moveTo>
                  <a:pt x="120711" y="13106"/>
                </a:moveTo>
                <a:lnTo>
                  <a:pt x="118552" y="6705"/>
                </a:lnTo>
                <a:lnTo>
                  <a:pt x="117917" y="4267"/>
                </a:lnTo>
                <a:lnTo>
                  <a:pt x="120711" y="0"/>
                </a:lnTo>
                <a:lnTo>
                  <a:pt x="112762" y="10277"/>
                </a:lnTo>
                <a:lnTo>
                  <a:pt x="92009" y="43281"/>
                </a:lnTo>
                <a:lnTo>
                  <a:pt x="64021" y="99479"/>
                </a:lnTo>
                <a:lnTo>
                  <a:pt x="39939" y="157276"/>
                </a:lnTo>
                <a:lnTo>
                  <a:pt x="17063" y="228180"/>
                </a:lnTo>
                <a:lnTo>
                  <a:pt x="2474" y="301142"/>
                </a:lnTo>
                <a:lnTo>
                  <a:pt x="0" y="329631"/>
                </a:lnTo>
                <a:lnTo>
                  <a:pt x="585" y="357606"/>
                </a:lnTo>
                <a:lnTo>
                  <a:pt x="12126" y="412699"/>
                </a:lnTo>
                <a:lnTo>
                  <a:pt x="42630" y="457447"/>
                </a:lnTo>
                <a:lnTo>
                  <a:pt x="82897" y="473697"/>
                </a:lnTo>
                <a:lnTo>
                  <a:pt x="94831" y="473854"/>
                </a:lnTo>
                <a:lnTo>
                  <a:pt x="107884" y="4724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868414" y="5980480"/>
            <a:ext cx="141605" cy="179070"/>
          </a:xfrm>
          <a:custGeom>
            <a:avLst/>
            <a:gdLst/>
            <a:ahLst/>
            <a:cxnLst/>
            <a:rect l="l" t="t" r="r" b="b"/>
            <a:pathLst>
              <a:path w="141604" h="179070">
                <a:moveTo>
                  <a:pt x="0" y="0"/>
                </a:moveTo>
                <a:lnTo>
                  <a:pt x="36351" y="38738"/>
                </a:lnTo>
                <a:lnTo>
                  <a:pt x="47069" y="52196"/>
                </a:lnTo>
                <a:lnTo>
                  <a:pt x="58001" y="65541"/>
                </a:lnTo>
                <a:lnTo>
                  <a:pt x="69087" y="78943"/>
                </a:lnTo>
                <a:lnTo>
                  <a:pt x="80325" y="92249"/>
                </a:lnTo>
                <a:lnTo>
                  <a:pt x="91551" y="105613"/>
                </a:lnTo>
                <a:lnTo>
                  <a:pt x="102752" y="118976"/>
                </a:lnTo>
                <a:lnTo>
                  <a:pt x="113918" y="132283"/>
                </a:lnTo>
                <a:lnTo>
                  <a:pt x="121443" y="141365"/>
                </a:lnTo>
                <a:lnTo>
                  <a:pt x="128206" y="150533"/>
                </a:lnTo>
                <a:lnTo>
                  <a:pt x="133921" y="160100"/>
                </a:lnTo>
                <a:lnTo>
                  <a:pt x="138302" y="170383"/>
                </a:lnTo>
                <a:lnTo>
                  <a:pt x="140461" y="176479"/>
                </a:lnTo>
                <a:lnTo>
                  <a:pt x="141350" y="178917"/>
                </a:lnTo>
                <a:lnTo>
                  <a:pt x="135000" y="1773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90036" y="5957620"/>
            <a:ext cx="110489" cy="246379"/>
          </a:xfrm>
          <a:custGeom>
            <a:avLst/>
            <a:gdLst/>
            <a:ahLst/>
            <a:cxnLst/>
            <a:rect l="l" t="t" r="r" b="b"/>
            <a:pathLst>
              <a:path w="110490" h="246379">
                <a:moveTo>
                  <a:pt x="109950" y="6400"/>
                </a:moveTo>
                <a:lnTo>
                  <a:pt x="109950" y="4267"/>
                </a:lnTo>
                <a:lnTo>
                  <a:pt x="109950" y="2133"/>
                </a:lnTo>
                <a:lnTo>
                  <a:pt x="109950" y="0"/>
                </a:lnTo>
                <a:lnTo>
                  <a:pt x="105669" y="7986"/>
                </a:lnTo>
                <a:lnTo>
                  <a:pt x="102377" y="16344"/>
                </a:lnTo>
                <a:lnTo>
                  <a:pt x="99538" y="24988"/>
                </a:lnTo>
                <a:lnTo>
                  <a:pt x="96615" y="33832"/>
                </a:lnTo>
                <a:lnTo>
                  <a:pt x="80565" y="73190"/>
                </a:lnTo>
                <a:lnTo>
                  <a:pt x="62706" y="111861"/>
                </a:lnTo>
                <a:lnTo>
                  <a:pt x="47827" y="143184"/>
                </a:lnTo>
                <a:lnTo>
                  <a:pt x="33020" y="174536"/>
                </a:lnTo>
                <a:lnTo>
                  <a:pt x="18450" y="205944"/>
                </a:lnTo>
                <a:lnTo>
                  <a:pt x="4286" y="237439"/>
                </a:lnTo>
                <a:lnTo>
                  <a:pt x="1285" y="243573"/>
                </a:lnTo>
                <a:lnTo>
                  <a:pt x="0" y="246278"/>
                </a:lnTo>
                <a:lnTo>
                  <a:pt x="857" y="244640"/>
                </a:lnTo>
                <a:lnTo>
                  <a:pt x="4286" y="2377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58886" y="5750966"/>
            <a:ext cx="222250" cy="179070"/>
          </a:xfrm>
          <a:custGeom>
            <a:avLst/>
            <a:gdLst/>
            <a:ahLst/>
            <a:cxnLst/>
            <a:rect l="l" t="t" r="r" b="b"/>
            <a:pathLst>
              <a:path w="222250" h="179070">
                <a:moveTo>
                  <a:pt x="3049" y="178612"/>
                </a:moveTo>
                <a:lnTo>
                  <a:pt x="0" y="173716"/>
                </a:lnTo>
                <a:lnTo>
                  <a:pt x="2367" y="171678"/>
                </a:lnTo>
                <a:lnTo>
                  <a:pt x="8282" y="170897"/>
                </a:lnTo>
                <a:lnTo>
                  <a:pt x="15876" y="169773"/>
                </a:lnTo>
                <a:lnTo>
                  <a:pt x="23506" y="167673"/>
                </a:lnTo>
                <a:lnTo>
                  <a:pt x="31291" y="165544"/>
                </a:lnTo>
                <a:lnTo>
                  <a:pt x="39147" y="163472"/>
                </a:lnTo>
                <a:lnTo>
                  <a:pt x="46991" y="161544"/>
                </a:lnTo>
                <a:lnTo>
                  <a:pt x="60654" y="158167"/>
                </a:lnTo>
                <a:lnTo>
                  <a:pt x="101855" y="151180"/>
                </a:lnTo>
                <a:lnTo>
                  <a:pt x="135038" y="149552"/>
                </a:lnTo>
                <a:lnTo>
                  <a:pt x="146051" y="149656"/>
                </a:lnTo>
                <a:lnTo>
                  <a:pt x="156075" y="150128"/>
                </a:lnTo>
                <a:lnTo>
                  <a:pt x="166133" y="150456"/>
                </a:lnTo>
                <a:lnTo>
                  <a:pt x="176216" y="150385"/>
                </a:lnTo>
                <a:lnTo>
                  <a:pt x="186310" y="149656"/>
                </a:lnTo>
                <a:lnTo>
                  <a:pt x="193700" y="149099"/>
                </a:lnTo>
                <a:lnTo>
                  <a:pt x="201233" y="148628"/>
                </a:lnTo>
                <a:lnTo>
                  <a:pt x="208670" y="147985"/>
                </a:lnTo>
                <a:lnTo>
                  <a:pt x="215774" y="146913"/>
                </a:lnTo>
                <a:lnTo>
                  <a:pt x="217933" y="146304"/>
                </a:lnTo>
                <a:lnTo>
                  <a:pt x="219838" y="145389"/>
                </a:lnTo>
                <a:lnTo>
                  <a:pt x="221870" y="145084"/>
                </a:lnTo>
                <a:lnTo>
                  <a:pt x="216987" y="138269"/>
                </a:lnTo>
                <a:lnTo>
                  <a:pt x="212615" y="131483"/>
                </a:lnTo>
                <a:lnTo>
                  <a:pt x="208458" y="124639"/>
                </a:lnTo>
                <a:lnTo>
                  <a:pt x="204217" y="117652"/>
                </a:lnTo>
                <a:lnTo>
                  <a:pt x="198647" y="108913"/>
                </a:lnTo>
                <a:lnTo>
                  <a:pt x="193280" y="100088"/>
                </a:lnTo>
                <a:lnTo>
                  <a:pt x="187983" y="91206"/>
                </a:lnTo>
                <a:lnTo>
                  <a:pt x="182627" y="82296"/>
                </a:lnTo>
                <a:lnTo>
                  <a:pt x="176262" y="72790"/>
                </a:lnTo>
                <a:lnTo>
                  <a:pt x="169705" y="63398"/>
                </a:lnTo>
                <a:lnTo>
                  <a:pt x="163196" y="54006"/>
                </a:lnTo>
                <a:lnTo>
                  <a:pt x="156973" y="44500"/>
                </a:lnTo>
                <a:lnTo>
                  <a:pt x="152173" y="36737"/>
                </a:lnTo>
                <a:lnTo>
                  <a:pt x="147623" y="29032"/>
                </a:lnTo>
                <a:lnTo>
                  <a:pt x="142954" y="21440"/>
                </a:lnTo>
                <a:lnTo>
                  <a:pt x="137796" y="14020"/>
                </a:lnTo>
                <a:lnTo>
                  <a:pt x="131954" y="6400"/>
                </a:lnTo>
                <a:lnTo>
                  <a:pt x="130430" y="4267"/>
                </a:lnTo>
                <a:lnTo>
                  <a:pt x="12649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33208" y="6085636"/>
            <a:ext cx="140335" cy="184150"/>
          </a:xfrm>
          <a:custGeom>
            <a:avLst/>
            <a:gdLst/>
            <a:ahLst/>
            <a:cxnLst/>
            <a:rect l="l" t="t" r="r" b="b"/>
            <a:pathLst>
              <a:path w="140334" h="184150">
                <a:moveTo>
                  <a:pt x="31369" y="14325"/>
                </a:moveTo>
                <a:lnTo>
                  <a:pt x="29591" y="7010"/>
                </a:lnTo>
                <a:lnTo>
                  <a:pt x="28956" y="4572"/>
                </a:lnTo>
                <a:lnTo>
                  <a:pt x="29591" y="0"/>
                </a:lnTo>
                <a:lnTo>
                  <a:pt x="15291" y="49306"/>
                </a:lnTo>
                <a:lnTo>
                  <a:pt x="8255" y="91440"/>
                </a:lnTo>
                <a:lnTo>
                  <a:pt x="3603" y="129844"/>
                </a:lnTo>
                <a:lnTo>
                  <a:pt x="0" y="168249"/>
                </a:lnTo>
                <a:lnTo>
                  <a:pt x="0" y="174955"/>
                </a:lnTo>
                <a:lnTo>
                  <a:pt x="0" y="177393"/>
                </a:lnTo>
                <a:lnTo>
                  <a:pt x="0" y="181660"/>
                </a:lnTo>
                <a:lnTo>
                  <a:pt x="3548" y="171478"/>
                </a:lnTo>
                <a:lnTo>
                  <a:pt x="7334" y="161467"/>
                </a:lnTo>
                <a:lnTo>
                  <a:pt x="30289" y="113499"/>
                </a:lnTo>
                <a:lnTo>
                  <a:pt x="57191" y="78695"/>
                </a:lnTo>
                <a:lnTo>
                  <a:pt x="95309" y="56354"/>
                </a:lnTo>
                <a:lnTo>
                  <a:pt x="102965" y="57188"/>
                </a:lnTo>
                <a:lnTo>
                  <a:pt x="123741" y="85586"/>
                </a:lnTo>
                <a:lnTo>
                  <a:pt x="122809" y="92659"/>
                </a:lnTo>
                <a:lnTo>
                  <a:pt x="91098" y="126449"/>
                </a:lnTo>
                <a:lnTo>
                  <a:pt x="56388" y="143256"/>
                </a:lnTo>
                <a:lnTo>
                  <a:pt x="60960" y="153009"/>
                </a:lnTo>
                <a:lnTo>
                  <a:pt x="66801" y="152704"/>
                </a:lnTo>
                <a:lnTo>
                  <a:pt x="77089" y="156972"/>
                </a:lnTo>
                <a:lnTo>
                  <a:pt x="86453" y="160586"/>
                </a:lnTo>
                <a:lnTo>
                  <a:pt x="95710" y="163944"/>
                </a:lnTo>
                <a:lnTo>
                  <a:pt x="104896" y="167473"/>
                </a:lnTo>
                <a:lnTo>
                  <a:pt x="114046" y="171602"/>
                </a:lnTo>
                <a:lnTo>
                  <a:pt x="120509" y="176060"/>
                </a:lnTo>
                <a:lnTo>
                  <a:pt x="128412" y="181432"/>
                </a:lnTo>
                <a:lnTo>
                  <a:pt x="135673" y="183946"/>
                </a:lnTo>
                <a:lnTo>
                  <a:pt x="140208" y="179832"/>
                </a:lnTo>
                <a:lnTo>
                  <a:pt x="139954" y="176174"/>
                </a:lnTo>
                <a:lnTo>
                  <a:pt x="139573" y="172821"/>
                </a:lnTo>
                <a:lnTo>
                  <a:pt x="139319" y="1694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285355" y="6026567"/>
            <a:ext cx="109220" cy="7620"/>
          </a:xfrm>
          <a:custGeom>
            <a:avLst/>
            <a:gdLst/>
            <a:ahLst/>
            <a:cxnLst/>
            <a:rect l="l" t="t" r="r" b="b"/>
            <a:pathLst>
              <a:path w="109220" h="7620">
                <a:moveTo>
                  <a:pt x="0" y="6643"/>
                </a:moveTo>
                <a:lnTo>
                  <a:pt x="9296" y="6138"/>
                </a:lnTo>
                <a:lnTo>
                  <a:pt x="18557" y="6262"/>
                </a:lnTo>
                <a:lnTo>
                  <a:pt x="27842" y="6729"/>
                </a:lnTo>
                <a:lnTo>
                  <a:pt x="37211" y="7253"/>
                </a:lnTo>
                <a:lnTo>
                  <a:pt x="47047" y="7500"/>
                </a:lnTo>
                <a:lnTo>
                  <a:pt x="88804" y="1042"/>
                </a:lnTo>
                <a:lnTo>
                  <a:pt x="96250" y="0"/>
                </a:lnTo>
                <a:lnTo>
                  <a:pt x="102743" y="242"/>
                </a:lnTo>
                <a:lnTo>
                  <a:pt x="104775" y="1462"/>
                </a:lnTo>
                <a:lnTo>
                  <a:pt x="106679" y="2681"/>
                </a:lnTo>
                <a:lnTo>
                  <a:pt x="108839" y="35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527925" y="5893308"/>
            <a:ext cx="147320" cy="247015"/>
          </a:xfrm>
          <a:custGeom>
            <a:avLst/>
            <a:gdLst/>
            <a:ahLst/>
            <a:cxnLst/>
            <a:rect l="l" t="t" r="r" b="b"/>
            <a:pathLst>
              <a:path w="147320" h="247014">
                <a:moveTo>
                  <a:pt x="0" y="39928"/>
                </a:moveTo>
                <a:lnTo>
                  <a:pt x="24590" y="85648"/>
                </a:lnTo>
                <a:lnTo>
                  <a:pt x="43578" y="136979"/>
                </a:lnTo>
                <a:lnTo>
                  <a:pt x="58965" y="186070"/>
                </a:lnTo>
                <a:lnTo>
                  <a:pt x="66421" y="210616"/>
                </a:lnTo>
                <a:lnTo>
                  <a:pt x="69381" y="219884"/>
                </a:lnTo>
                <a:lnTo>
                  <a:pt x="72389" y="228980"/>
                </a:lnTo>
                <a:lnTo>
                  <a:pt x="75779" y="237963"/>
                </a:lnTo>
                <a:lnTo>
                  <a:pt x="79882" y="246887"/>
                </a:lnTo>
                <a:lnTo>
                  <a:pt x="88022" y="242063"/>
                </a:lnTo>
                <a:lnTo>
                  <a:pt x="104399" y="196476"/>
                </a:lnTo>
                <a:lnTo>
                  <a:pt x="112936" y="158481"/>
                </a:lnTo>
                <a:lnTo>
                  <a:pt x="117348" y="139598"/>
                </a:lnTo>
                <a:lnTo>
                  <a:pt x="123842" y="113171"/>
                </a:lnTo>
                <a:lnTo>
                  <a:pt x="129968" y="86601"/>
                </a:lnTo>
                <a:lnTo>
                  <a:pt x="136261" y="60088"/>
                </a:lnTo>
                <a:lnTo>
                  <a:pt x="146335" y="17030"/>
                </a:lnTo>
                <a:lnTo>
                  <a:pt x="146939" y="0"/>
                </a:lnTo>
                <a:lnTo>
                  <a:pt x="143775" y="6543"/>
                </a:lnTo>
                <a:lnTo>
                  <a:pt x="141827" y="12572"/>
                </a:lnTo>
                <a:lnTo>
                  <a:pt x="140688" y="18945"/>
                </a:lnTo>
                <a:lnTo>
                  <a:pt x="139953" y="265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25791" y="6170066"/>
            <a:ext cx="57785" cy="168910"/>
          </a:xfrm>
          <a:custGeom>
            <a:avLst/>
            <a:gdLst/>
            <a:ahLst/>
            <a:cxnLst/>
            <a:rect l="l" t="t" r="r" b="b"/>
            <a:pathLst>
              <a:path w="57784" h="168910">
                <a:moveTo>
                  <a:pt x="57276" y="0"/>
                </a:moveTo>
                <a:lnTo>
                  <a:pt x="52077" y="5276"/>
                </a:lnTo>
                <a:lnTo>
                  <a:pt x="50260" y="13182"/>
                </a:lnTo>
                <a:lnTo>
                  <a:pt x="50490" y="22802"/>
                </a:lnTo>
                <a:lnTo>
                  <a:pt x="51434" y="33223"/>
                </a:lnTo>
                <a:lnTo>
                  <a:pt x="52381" y="49739"/>
                </a:lnTo>
                <a:lnTo>
                  <a:pt x="51434" y="99974"/>
                </a:lnTo>
                <a:lnTo>
                  <a:pt x="45094" y="143908"/>
                </a:lnTo>
                <a:lnTo>
                  <a:pt x="22240" y="168897"/>
                </a:lnTo>
                <a:lnTo>
                  <a:pt x="13936" y="164053"/>
                </a:lnTo>
                <a:lnTo>
                  <a:pt x="7238" y="153924"/>
                </a:lnTo>
                <a:lnTo>
                  <a:pt x="4000" y="142813"/>
                </a:lnTo>
                <a:lnTo>
                  <a:pt x="1809" y="134073"/>
                </a:lnTo>
                <a:lnTo>
                  <a:pt x="523" y="126191"/>
                </a:lnTo>
                <a:lnTo>
                  <a:pt x="0" y="1176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93990" y="6032906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5" h="38100">
                <a:moveTo>
                  <a:pt x="16763" y="0"/>
                </a:moveTo>
                <a:lnTo>
                  <a:pt x="15769" y="7872"/>
                </a:lnTo>
                <a:lnTo>
                  <a:pt x="13763" y="19545"/>
                </a:lnTo>
                <a:lnTo>
                  <a:pt x="11066" y="30818"/>
                </a:lnTo>
                <a:lnTo>
                  <a:pt x="8000" y="37490"/>
                </a:lnTo>
                <a:lnTo>
                  <a:pt x="5206" y="37185"/>
                </a:lnTo>
                <a:lnTo>
                  <a:pt x="2793" y="36880"/>
                </a:lnTo>
                <a:lnTo>
                  <a:pt x="0" y="365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494708" y="5724448"/>
            <a:ext cx="245110" cy="125730"/>
          </a:xfrm>
          <a:custGeom>
            <a:avLst/>
            <a:gdLst/>
            <a:ahLst/>
            <a:cxnLst/>
            <a:rect l="l" t="t" r="r" b="b"/>
            <a:pathLst>
              <a:path w="245109" h="125729">
                <a:moveTo>
                  <a:pt x="1593" y="125577"/>
                </a:moveTo>
                <a:lnTo>
                  <a:pt x="0" y="116814"/>
                </a:lnTo>
                <a:lnTo>
                  <a:pt x="2371" y="112623"/>
                </a:lnTo>
                <a:lnTo>
                  <a:pt x="8290" y="111175"/>
                </a:lnTo>
                <a:lnTo>
                  <a:pt x="17341" y="110642"/>
                </a:lnTo>
                <a:lnTo>
                  <a:pt x="30650" y="109399"/>
                </a:lnTo>
                <a:lnTo>
                  <a:pt x="43900" y="108470"/>
                </a:lnTo>
                <a:lnTo>
                  <a:pt x="57078" y="107942"/>
                </a:lnTo>
                <a:lnTo>
                  <a:pt x="70173" y="107899"/>
                </a:lnTo>
                <a:lnTo>
                  <a:pt x="88612" y="107951"/>
                </a:lnTo>
                <a:lnTo>
                  <a:pt x="107003" y="108089"/>
                </a:lnTo>
                <a:lnTo>
                  <a:pt x="125394" y="108284"/>
                </a:lnTo>
                <a:lnTo>
                  <a:pt x="143833" y="108508"/>
                </a:lnTo>
                <a:lnTo>
                  <a:pt x="165510" y="108913"/>
                </a:lnTo>
                <a:lnTo>
                  <a:pt x="187140" y="109232"/>
                </a:lnTo>
                <a:lnTo>
                  <a:pt x="208770" y="109494"/>
                </a:lnTo>
                <a:lnTo>
                  <a:pt x="230447" y="109727"/>
                </a:lnTo>
                <a:lnTo>
                  <a:pt x="237813" y="109727"/>
                </a:lnTo>
                <a:lnTo>
                  <a:pt x="240226" y="109727"/>
                </a:lnTo>
                <a:lnTo>
                  <a:pt x="245052" y="109727"/>
                </a:lnTo>
                <a:lnTo>
                  <a:pt x="237779" y="100703"/>
                </a:lnTo>
                <a:lnTo>
                  <a:pt x="202376" y="66227"/>
                </a:lnTo>
                <a:lnTo>
                  <a:pt x="191839" y="57226"/>
                </a:lnTo>
                <a:lnTo>
                  <a:pt x="181397" y="48110"/>
                </a:lnTo>
                <a:lnTo>
                  <a:pt x="152477" y="19892"/>
                </a:lnTo>
                <a:lnTo>
                  <a:pt x="145992" y="5791"/>
                </a:lnTo>
                <a:lnTo>
                  <a:pt x="145357" y="4267"/>
                </a:lnTo>
                <a:lnTo>
                  <a:pt x="14484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20532" y="5662574"/>
            <a:ext cx="147955" cy="546100"/>
          </a:xfrm>
          <a:custGeom>
            <a:avLst/>
            <a:gdLst/>
            <a:ahLst/>
            <a:cxnLst/>
            <a:rect l="l" t="t" r="r" b="b"/>
            <a:pathLst>
              <a:path w="147954" h="546100">
                <a:moveTo>
                  <a:pt x="15875" y="5181"/>
                </a:moveTo>
                <a:lnTo>
                  <a:pt x="7620" y="1523"/>
                </a:lnTo>
                <a:lnTo>
                  <a:pt x="5461" y="0"/>
                </a:lnTo>
                <a:lnTo>
                  <a:pt x="0" y="0"/>
                </a:lnTo>
                <a:lnTo>
                  <a:pt x="36957" y="19811"/>
                </a:lnTo>
                <a:lnTo>
                  <a:pt x="70278" y="51892"/>
                </a:lnTo>
                <a:lnTo>
                  <a:pt x="98171" y="89001"/>
                </a:lnTo>
                <a:lnTo>
                  <a:pt x="122209" y="135633"/>
                </a:lnTo>
                <a:lnTo>
                  <a:pt x="137743" y="184787"/>
                </a:lnTo>
                <a:lnTo>
                  <a:pt x="145811" y="235686"/>
                </a:lnTo>
                <a:lnTo>
                  <a:pt x="147456" y="287550"/>
                </a:lnTo>
                <a:lnTo>
                  <a:pt x="143717" y="339600"/>
                </a:lnTo>
                <a:lnTo>
                  <a:pt x="135636" y="391058"/>
                </a:lnTo>
                <a:lnTo>
                  <a:pt x="123221" y="446379"/>
                </a:lnTo>
                <a:lnTo>
                  <a:pt x="104901" y="499871"/>
                </a:lnTo>
                <a:lnTo>
                  <a:pt x="81791" y="537162"/>
                </a:lnTo>
                <a:lnTo>
                  <a:pt x="52831" y="546087"/>
                </a:lnTo>
                <a:lnTo>
                  <a:pt x="44561" y="543767"/>
                </a:lnTo>
                <a:lnTo>
                  <a:pt x="40005" y="537362"/>
                </a:lnTo>
                <a:lnTo>
                  <a:pt x="41528" y="528523"/>
                </a:lnTo>
                <a:lnTo>
                  <a:pt x="41528" y="526084"/>
                </a:lnTo>
                <a:lnTo>
                  <a:pt x="45720" y="5215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130540" y="5868338"/>
            <a:ext cx="173990" cy="19685"/>
          </a:xfrm>
          <a:custGeom>
            <a:avLst/>
            <a:gdLst/>
            <a:ahLst/>
            <a:cxnLst/>
            <a:rect l="l" t="t" r="r" b="b"/>
            <a:pathLst>
              <a:path w="173990" h="19685">
                <a:moveTo>
                  <a:pt x="0" y="10948"/>
                </a:moveTo>
                <a:lnTo>
                  <a:pt x="14747" y="7243"/>
                </a:lnTo>
                <a:lnTo>
                  <a:pt x="29209" y="5310"/>
                </a:lnTo>
                <a:lnTo>
                  <a:pt x="43862" y="4519"/>
                </a:lnTo>
                <a:lnTo>
                  <a:pt x="59181" y="4243"/>
                </a:lnTo>
                <a:lnTo>
                  <a:pt x="78132" y="2943"/>
                </a:lnTo>
                <a:lnTo>
                  <a:pt x="97631" y="1157"/>
                </a:lnTo>
                <a:lnTo>
                  <a:pt x="117082" y="0"/>
                </a:lnTo>
                <a:lnTo>
                  <a:pt x="135889" y="585"/>
                </a:lnTo>
                <a:lnTo>
                  <a:pt x="148040" y="2505"/>
                </a:lnTo>
                <a:lnTo>
                  <a:pt x="157940" y="5653"/>
                </a:lnTo>
                <a:lnTo>
                  <a:pt x="166340" y="10915"/>
                </a:lnTo>
                <a:lnTo>
                  <a:pt x="173989" y="191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163432" y="5969812"/>
            <a:ext cx="133985" cy="18415"/>
          </a:xfrm>
          <a:custGeom>
            <a:avLst/>
            <a:gdLst/>
            <a:ahLst/>
            <a:cxnLst/>
            <a:rect l="l" t="t" r="r" b="b"/>
            <a:pathLst>
              <a:path w="133984" h="18414">
                <a:moveTo>
                  <a:pt x="6731" y="0"/>
                </a:moveTo>
                <a:lnTo>
                  <a:pt x="4318" y="609"/>
                </a:lnTo>
                <a:lnTo>
                  <a:pt x="2159" y="1524"/>
                </a:lnTo>
                <a:lnTo>
                  <a:pt x="0" y="2438"/>
                </a:lnTo>
                <a:lnTo>
                  <a:pt x="11054" y="2062"/>
                </a:lnTo>
                <a:lnTo>
                  <a:pt x="22240" y="2171"/>
                </a:lnTo>
                <a:lnTo>
                  <a:pt x="33450" y="2566"/>
                </a:lnTo>
                <a:lnTo>
                  <a:pt x="71802" y="4762"/>
                </a:lnTo>
                <a:lnTo>
                  <a:pt x="106902" y="12072"/>
                </a:lnTo>
                <a:lnTo>
                  <a:pt x="115728" y="14439"/>
                </a:lnTo>
                <a:lnTo>
                  <a:pt x="124602" y="16521"/>
                </a:lnTo>
                <a:lnTo>
                  <a:pt x="133476" y="182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456247" y="5840005"/>
            <a:ext cx="193675" cy="245110"/>
          </a:xfrm>
          <a:custGeom>
            <a:avLst/>
            <a:gdLst/>
            <a:ahLst/>
            <a:cxnLst/>
            <a:rect l="l" t="t" r="r" b="b"/>
            <a:pathLst>
              <a:path w="193675" h="245110">
                <a:moveTo>
                  <a:pt x="70532" y="45072"/>
                </a:moveTo>
                <a:lnTo>
                  <a:pt x="41261" y="70746"/>
                </a:lnTo>
                <a:lnTo>
                  <a:pt x="12477" y="114757"/>
                </a:lnTo>
                <a:lnTo>
                  <a:pt x="1317" y="152057"/>
                </a:lnTo>
                <a:lnTo>
                  <a:pt x="0" y="170616"/>
                </a:lnTo>
                <a:lnTo>
                  <a:pt x="2016" y="188290"/>
                </a:lnTo>
                <a:lnTo>
                  <a:pt x="33156" y="233038"/>
                </a:lnTo>
                <a:lnTo>
                  <a:pt x="68847" y="244811"/>
                </a:lnTo>
                <a:lnTo>
                  <a:pt x="87931" y="243497"/>
                </a:lnTo>
                <a:lnTo>
                  <a:pt x="141557" y="217131"/>
                </a:lnTo>
                <a:lnTo>
                  <a:pt x="180895" y="171564"/>
                </a:lnTo>
                <a:lnTo>
                  <a:pt x="193643" y="113157"/>
                </a:lnTo>
                <a:lnTo>
                  <a:pt x="187521" y="83910"/>
                </a:lnTo>
                <a:lnTo>
                  <a:pt x="158236" y="39733"/>
                </a:lnTo>
                <a:lnTo>
                  <a:pt x="119362" y="13587"/>
                </a:lnTo>
                <a:lnTo>
                  <a:pt x="82139" y="1271"/>
                </a:lnTo>
                <a:lnTo>
                  <a:pt x="67151" y="0"/>
                </a:lnTo>
                <a:lnTo>
                  <a:pt x="52329" y="1071"/>
                </a:lnTo>
                <a:lnTo>
                  <a:pt x="37258" y="4229"/>
                </a:lnTo>
                <a:lnTo>
                  <a:pt x="28749" y="6057"/>
                </a:lnTo>
                <a:lnTo>
                  <a:pt x="25701" y="8191"/>
                </a:lnTo>
                <a:lnTo>
                  <a:pt x="24812" y="164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3506" y="5626912"/>
            <a:ext cx="153035" cy="152400"/>
          </a:xfrm>
          <a:custGeom>
            <a:avLst/>
            <a:gdLst/>
            <a:ahLst/>
            <a:cxnLst/>
            <a:rect l="l" t="t" r="r" b="b"/>
            <a:pathLst>
              <a:path w="153034" h="152400">
                <a:moveTo>
                  <a:pt x="14986" y="147523"/>
                </a:moveTo>
                <a:lnTo>
                  <a:pt x="7366" y="146304"/>
                </a:lnTo>
                <a:lnTo>
                  <a:pt x="4952" y="145999"/>
                </a:lnTo>
                <a:lnTo>
                  <a:pt x="0" y="145389"/>
                </a:lnTo>
                <a:lnTo>
                  <a:pt x="8516" y="141946"/>
                </a:lnTo>
                <a:lnTo>
                  <a:pt x="16414" y="140017"/>
                </a:lnTo>
                <a:lnTo>
                  <a:pt x="24645" y="139174"/>
                </a:lnTo>
                <a:lnTo>
                  <a:pt x="34163" y="138988"/>
                </a:lnTo>
                <a:lnTo>
                  <a:pt x="47261" y="138979"/>
                </a:lnTo>
                <a:lnTo>
                  <a:pt x="60467" y="139369"/>
                </a:lnTo>
                <a:lnTo>
                  <a:pt x="99131" y="142703"/>
                </a:lnTo>
                <a:lnTo>
                  <a:pt x="134493" y="149047"/>
                </a:lnTo>
                <a:lnTo>
                  <a:pt x="140843" y="149961"/>
                </a:lnTo>
                <a:lnTo>
                  <a:pt x="146939" y="151180"/>
                </a:lnTo>
                <a:lnTo>
                  <a:pt x="152780" y="152400"/>
                </a:lnTo>
                <a:lnTo>
                  <a:pt x="150655" y="144699"/>
                </a:lnTo>
                <a:lnTo>
                  <a:pt x="147494" y="137655"/>
                </a:lnTo>
                <a:lnTo>
                  <a:pt x="143833" y="130668"/>
                </a:lnTo>
                <a:lnTo>
                  <a:pt x="140208" y="123139"/>
                </a:lnTo>
                <a:lnTo>
                  <a:pt x="117062" y="80190"/>
                </a:lnTo>
                <a:lnTo>
                  <a:pt x="95202" y="45224"/>
                </a:lnTo>
                <a:lnTo>
                  <a:pt x="88457" y="34637"/>
                </a:lnTo>
                <a:lnTo>
                  <a:pt x="82296" y="24079"/>
                </a:lnTo>
                <a:lnTo>
                  <a:pt x="79924" y="17916"/>
                </a:lnTo>
                <a:lnTo>
                  <a:pt x="79327" y="12039"/>
                </a:lnTo>
                <a:lnTo>
                  <a:pt x="79992" y="6162"/>
                </a:lnTo>
                <a:lnTo>
                  <a:pt x="8140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80463" y="6408724"/>
            <a:ext cx="158750" cy="220979"/>
          </a:xfrm>
          <a:custGeom>
            <a:avLst/>
            <a:gdLst/>
            <a:ahLst/>
            <a:cxnLst/>
            <a:rect l="l" t="t" r="r" b="b"/>
            <a:pathLst>
              <a:path w="158750" h="220979">
                <a:moveTo>
                  <a:pt x="48736" y="12496"/>
                </a:moveTo>
                <a:lnTo>
                  <a:pt x="46577" y="5791"/>
                </a:lnTo>
                <a:lnTo>
                  <a:pt x="45942" y="4267"/>
                </a:lnTo>
                <a:lnTo>
                  <a:pt x="45942" y="0"/>
                </a:lnTo>
                <a:lnTo>
                  <a:pt x="43741" y="10091"/>
                </a:lnTo>
                <a:lnTo>
                  <a:pt x="41290" y="19926"/>
                </a:lnTo>
                <a:lnTo>
                  <a:pt x="38816" y="29703"/>
                </a:lnTo>
                <a:lnTo>
                  <a:pt x="36544" y="39623"/>
                </a:lnTo>
                <a:lnTo>
                  <a:pt x="32859" y="56545"/>
                </a:lnTo>
                <a:lnTo>
                  <a:pt x="29067" y="73494"/>
                </a:lnTo>
                <a:lnTo>
                  <a:pt x="25203" y="90501"/>
                </a:lnTo>
                <a:lnTo>
                  <a:pt x="21304" y="107594"/>
                </a:lnTo>
                <a:lnTo>
                  <a:pt x="16609" y="129087"/>
                </a:lnTo>
                <a:lnTo>
                  <a:pt x="12128" y="150609"/>
                </a:lnTo>
                <a:lnTo>
                  <a:pt x="7981" y="172188"/>
                </a:lnTo>
                <a:lnTo>
                  <a:pt x="4286" y="193852"/>
                </a:lnTo>
                <a:lnTo>
                  <a:pt x="2762" y="201777"/>
                </a:lnTo>
                <a:lnTo>
                  <a:pt x="1492" y="209702"/>
                </a:lnTo>
                <a:lnTo>
                  <a:pt x="222" y="217931"/>
                </a:lnTo>
                <a:lnTo>
                  <a:pt x="0" y="208483"/>
                </a:lnTo>
                <a:lnTo>
                  <a:pt x="8878" y="164010"/>
                </a:lnTo>
                <a:lnTo>
                  <a:pt x="30702" y="116433"/>
                </a:lnTo>
                <a:lnTo>
                  <a:pt x="55784" y="82410"/>
                </a:lnTo>
                <a:lnTo>
                  <a:pt x="86582" y="53644"/>
                </a:lnTo>
                <a:lnTo>
                  <a:pt x="124587" y="32170"/>
                </a:lnTo>
                <a:lnTo>
                  <a:pt x="137382" y="31394"/>
                </a:lnTo>
                <a:lnTo>
                  <a:pt x="144458" y="35466"/>
                </a:lnTo>
                <a:lnTo>
                  <a:pt x="149605" y="42481"/>
                </a:lnTo>
                <a:lnTo>
                  <a:pt x="152705" y="50811"/>
                </a:lnTo>
                <a:lnTo>
                  <a:pt x="153638" y="58826"/>
                </a:lnTo>
                <a:lnTo>
                  <a:pt x="151616" y="70175"/>
                </a:lnTo>
                <a:lnTo>
                  <a:pt x="120985" y="108384"/>
                </a:lnTo>
                <a:lnTo>
                  <a:pt x="80105" y="128015"/>
                </a:lnTo>
                <a:lnTo>
                  <a:pt x="73755" y="130759"/>
                </a:lnTo>
                <a:lnTo>
                  <a:pt x="66770" y="133197"/>
                </a:lnTo>
                <a:lnTo>
                  <a:pt x="60039" y="135635"/>
                </a:lnTo>
                <a:lnTo>
                  <a:pt x="70504" y="141936"/>
                </a:lnTo>
                <a:lnTo>
                  <a:pt x="81184" y="147866"/>
                </a:lnTo>
                <a:lnTo>
                  <a:pt x="91864" y="153852"/>
                </a:lnTo>
                <a:lnTo>
                  <a:pt x="132095" y="183032"/>
                </a:lnTo>
                <a:lnTo>
                  <a:pt x="155670" y="214883"/>
                </a:lnTo>
                <a:lnTo>
                  <a:pt x="157194" y="217627"/>
                </a:lnTo>
                <a:lnTo>
                  <a:pt x="158210" y="2203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97094" y="6514490"/>
            <a:ext cx="113030" cy="5715"/>
          </a:xfrm>
          <a:custGeom>
            <a:avLst/>
            <a:gdLst/>
            <a:ahLst/>
            <a:cxnLst/>
            <a:rect l="l" t="t" r="r" b="b"/>
            <a:pathLst>
              <a:path w="113029" h="5715">
                <a:moveTo>
                  <a:pt x="0" y="0"/>
                </a:moveTo>
                <a:lnTo>
                  <a:pt x="6975" y="3467"/>
                </a:lnTo>
                <a:lnTo>
                  <a:pt x="13128" y="5105"/>
                </a:lnTo>
                <a:lnTo>
                  <a:pt x="19734" y="5486"/>
                </a:lnTo>
                <a:lnTo>
                  <a:pt x="28066" y="5181"/>
                </a:lnTo>
                <a:lnTo>
                  <a:pt x="37891" y="4410"/>
                </a:lnTo>
                <a:lnTo>
                  <a:pt x="47704" y="3810"/>
                </a:lnTo>
                <a:lnTo>
                  <a:pt x="57445" y="3209"/>
                </a:lnTo>
                <a:lnTo>
                  <a:pt x="67055" y="2438"/>
                </a:lnTo>
                <a:lnTo>
                  <a:pt x="76573" y="1709"/>
                </a:lnTo>
                <a:lnTo>
                  <a:pt x="85947" y="1409"/>
                </a:lnTo>
                <a:lnTo>
                  <a:pt x="95273" y="1624"/>
                </a:lnTo>
                <a:lnTo>
                  <a:pt x="104647" y="2438"/>
                </a:lnTo>
                <a:lnTo>
                  <a:pt x="107314" y="2743"/>
                </a:lnTo>
                <a:lnTo>
                  <a:pt x="110362" y="3352"/>
                </a:lnTo>
                <a:lnTo>
                  <a:pt x="112775" y="36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196585" y="6590995"/>
            <a:ext cx="123825" cy="24130"/>
          </a:xfrm>
          <a:custGeom>
            <a:avLst/>
            <a:gdLst/>
            <a:ahLst/>
            <a:cxnLst/>
            <a:rect l="l" t="t" r="r" b="b"/>
            <a:pathLst>
              <a:path w="123825" h="24129">
                <a:moveTo>
                  <a:pt x="8127" y="0"/>
                </a:moveTo>
                <a:lnTo>
                  <a:pt x="5461" y="2438"/>
                </a:lnTo>
                <a:lnTo>
                  <a:pt x="2412" y="4267"/>
                </a:lnTo>
                <a:lnTo>
                  <a:pt x="0" y="6705"/>
                </a:lnTo>
                <a:lnTo>
                  <a:pt x="38040" y="18435"/>
                </a:lnTo>
                <a:lnTo>
                  <a:pt x="68579" y="22250"/>
                </a:lnTo>
                <a:lnTo>
                  <a:pt x="76894" y="23221"/>
                </a:lnTo>
                <a:lnTo>
                  <a:pt x="116077" y="14935"/>
                </a:lnTo>
                <a:lnTo>
                  <a:pt x="123443" y="97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00421" y="6481571"/>
            <a:ext cx="24130" cy="184150"/>
          </a:xfrm>
          <a:custGeom>
            <a:avLst/>
            <a:gdLst/>
            <a:ahLst/>
            <a:cxnLst/>
            <a:rect l="l" t="t" r="r" b="b"/>
            <a:pathLst>
              <a:path w="24129" h="184150">
                <a:moveTo>
                  <a:pt x="23240" y="0"/>
                </a:moveTo>
                <a:lnTo>
                  <a:pt x="23937" y="8143"/>
                </a:lnTo>
                <a:lnTo>
                  <a:pt x="23764" y="16230"/>
                </a:lnTo>
                <a:lnTo>
                  <a:pt x="23330" y="24431"/>
                </a:lnTo>
                <a:lnTo>
                  <a:pt x="23240" y="32918"/>
                </a:lnTo>
                <a:lnTo>
                  <a:pt x="23157" y="47601"/>
                </a:lnTo>
                <a:lnTo>
                  <a:pt x="22859" y="62369"/>
                </a:lnTo>
                <a:lnTo>
                  <a:pt x="22276" y="77195"/>
                </a:lnTo>
                <a:lnTo>
                  <a:pt x="21336" y="92049"/>
                </a:lnTo>
                <a:lnTo>
                  <a:pt x="20460" y="106641"/>
                </a:lnTo>
                <a:lnTo>
                  <a:pt x="15620" y="150875"/>
                </a:lnTo>
                <a:lnTo>
                  <a:pt x="6316" y="176722"/>
                </a:lnTo>
                <a:lnTo>
                  <a:pt x="0" y="183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01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767454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Distance</a:t>
            </a:r>
            <a:r>
              <a:rPr sz="4000" spc="-90" dirty="0">
                <a:latin typeface="Modern No. 20"/>
                <a:cs typeface="Modern No. 20"/>
              </a:rPr>
              <a:t> </a:t>
            </a:r>
            <a:r>
              <a:rPr sz="4000" spc="-10" dirty="0">
                <a:latin typeface="Modern No. 20"/>
                <a:cs typeface="Modern No. 20"/>
              </a:rPr>
              <a:t>measures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5096" y="2557351"/>
            <a:ext cx="264795" cy="10160"/>
          </a:xfrm>
          <a:custGeom>
            <a:avLst/>
            <a:gdLst/>
            <a:ahLst/>
            <a:cxnLst/>
            <a:rect l="l" t="t" r="r" b="b"/>
            <a:pathLst>
              <a:path w="264794" h="10160">
                <a:moveTo>
                  <a:pt x="7215" y="9953"/>
                </a:moveTo>
                <a:lnTo>
                  <a:pt x="0" y="6905"/>
                </a:lnTo>
                <a:lnTo>
                  <a:pt x="10072" y="6143"/>
                </a:lnTo>
                <a:lnTo>
                  <a:pt x="26031" y="6524"/>
                </a:lnTo>
                <a:lnTo>
                  <a:pt x="36475" y="6905"/>
                </a:lnTo>
                <a:lnTo>
                  <a:pt x="55273" y="7163"/>
                </a:lnTo>
                <a:lnTo>
                  <a:pt x="112066" y="6270"/>
                </a:lnTo>
                <a:lnTo>
                  <a:pt x="152719" y="4444"/>
                </a:lnTo>
                <a:lnTo>
                  <a:pt x="193143" y="1190"/>
                </a:lnTo>
                <a:lnTo>
                  <a:pt x="206887" y="386"/>
                </a:lnTo>
                <a:lnTo>
                  <a:pt x="220346" y="0"/>
                </a:lnTo>
                <a:lnTo>
                  <a:pt x="233691" y="208"/>
                </a:lnTo>
                <a:lnTo>
                  <a:pt x="247092" y="1190"/>
                </a:lnTo>
                <a:lnTo>
                  <a:pt x="258675" y="2714"/>
                </a:lnTo>
                <a:lnTo>
                  <a:pt x="258370" y="1190"/>
                </a:lnTo>
                <a:lnTo>
                  <a:pt x="264771" y="96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7915" y="2699639"/>
            <a:ext cx="261620" cy="24765"/>
          </a:xfrm>
          <a:custGeom>
            <a:avLst/>
            <a:gdLst/>
            <a:ahLst/>
            <a:cxnLst/>
            <a:rect l="l" t="t" r="r" b="b"/>
            <a:pathLst>
              <a:path w="261619" h="24764">
                <a:moveTo>
                  <a:pt x="0" y="20700"/>
                </a:moveTo>
                <a:lnTo>
                  <a:pt x="9" y="24437"/>
                </a:lnTo>
                <a:lnTo>
                  <a:pt x="7848" y="23923"/>
                </a:lnTo>
                <a:lnTo>
                  <a:pt x="18773" y="21576"/>
                </a:lnTo>
                <a:lnTo>
                  <a:pt x="28041" y="19812"/>
                </a:lnTo>
                <a:lnTo>
                  <a:pt x="52039" y="16555"/>
                </a:lnTo>
                <a:lnTo>
                  <a:pt x="76009" y="12906"/>
                </a:lnTo>
                <a:lnTo>
                  <a:pt x="99922" y="9185"/>
                </a:lnTo>
                <a:lnTo>
                  <a:pt x="123748" y="5714"/>
                </a:lnTo>
                <a:lnTo>
                  <a:pt x="142774" y="3375"/>
                </a:lnTo>
                <a:lnTo>
                  <a:pt x="161886" y="1476"/>
                </a:lnTo>
                <a:lnTo>
                  <a:pt x="181055" y="267"/>
                </a:lnTo>
                <a:lnTo>
                  <a:pt x="200253" y="0"/>
                </a:lnTo>
                <a:lnTo>
                  <a:pt x="211445" y="492"/>
                </a:lnTo>
                <a:lnTo>
                  <a:pt x="222580" y="1555"/>
                </a:lnTo>
                <a:lnTo>
                  <a:pt x="233600" y="3143"/>
                </a:lnTo>
                <a:lnTo>
                  <a:pt x="244449" y="5207"/>
                </a:lnTo>
                <a:lnTo>
                  <a:pt x="250436" y="6750"/>
                </a:lnTo>
                <a:lnTo>
                  <a:pt x="257365" y="8413"/>
                </a:lnTo>
                <a:lnTo>
                  <a:pt x="261037" y="8314"/>
                </a:lnTo>
                <a:lnTo>
                  <a:pt x="257251" y="4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3436" y="2419857"/>
            <a:ext cx="421640" cy="381635"/>
          </a:xfrm>
          <a:custGeom>
            <a:avLst/>
            <a:gdLst/>
            <a:ahLst/>
            <a:cxnLst/>
            <a:rect l="l" t="t" r="r" b="b"/>
            <a:pathLst>
              <a:path w="421639" h="381635">
                <a:moveTo>
                  <a:pt x="311531" y="0"/>
                </a:moveTo>
                <a:lnTo>
                  <a:pt x="317881" y="3937"/>
                </a:lnTo>
                <a:lnTo>
                  <a:pt x="319786" y="4825"/>
                </a:lnTo>
                <a:lnTo>
                  <a:pt x="323976" y="6603"/>
                </a:lnTo>
                <a:lnTo>
                  <a:pt x="316281" y="7080"/>
                </a:lnTo>
                <a:lnTo>
                  <a:pt x="308609" y="7556"/>
                </a:lnTo>
                <a:lnTo>
                  <a:pt x="300938" y="8032"/>
                </a:lnTo>
                <a:lnTo>
                  <a:pt x="293243" y="8508"/>
                </a:lnTo>
                <a:lnTo>
                  <a:pt x="258125" y="11382"/>
                </a:lnTo>
                <a:lnTo>
                  <a:pt x="188747" y="22224"/>
                </a:lnTo>
                <a:lnTo>
                  <a:pt x="141690" y="33351"/>
                </a:lnTo>
                <a:lnTo>
                  <a:pt x="103631" y="45084"/>
                </a:lnTo>
                <a:lnTo>
                  <a:pt x="96900" y="47243"/>
                </a:lnTo>
                <a:lnTo>
                  <a:pt x="90550" y="50545"/>
                </a:lnTo>
                <a:lnTo>
                  <a:pt x="83819" y="53339"/>
                </a:lnTo>
                <a:lnTo>
                  <a:pt x="90930" y="56014"/>
                </a:lnTo>
                <a:lnTo>
                  <a:pt x="97837" y="58642"/>
                </a:lnTo>
                <a:lnTo>
                  <a:pt x="104911" y="61126"/>
                </a:lnTo>
                <a:lnTo>
                  <a:pt x="112521" y="63372"/>
                </a:lnTo>
                <a:lnTo>
                  <a:pt x="141503" y="71016"/>
                </a:lnTo>
                <a:lnTo>
                  <a:pt x="168259" y="80613"/>
                </a:lnTo>
                <a:lnTo>
                  <a:pt x="218566" y="110236"/>
                </a:lnTo>
                <a:lnTo>
                  <a:pt x="246633" y="136525"/>
                </a:lnTo>
                <a:lnTo>
                  <a:pt x="257301" y="155559"/>
                </a:lnTo>
                <a:lnTo>
                  <a:pt x="256135" y="164617"/>
                </a:lnTo>
                <a:lnTo>
                  <a:pt x="233632" y="199850"/>
                </a:lnTo>
                <a:lnTo>
                  <a:pt x="175629" y="253410"/>
                </a:lnTo>
                <a:lnTo>
                  <a:pt x="135318" y="284368"/>
                </a:lnTo>
                <a:lnTo>
                  <a:pt x="93198" y="312874"/>
                </a:lnTo>
                <a:lnTo>
                  <a:pt x="50291" y="338581"/>
                </a:lnTo>
                <a:lnTo>
                  <a:pt x="41455" y="343562"/>
                </a:lnTo>
                <a:lnTo>
                  <a:pt x="33131" y="348614"/>
                </a:lnTo>
                <a:lnTo>
                  <a:pt x="4093" y="374834"/>
                </a:lnTo>
                <a:lnTo>
                  <a:pt x="0" y="380364"/>
                </a:lnTo>
                <a:lnTo>
                  <a:pt x="8945" y="380892"/>
                </a:lnTo>
                <a:lnTo>
                  <a:pt x="17653" y="381349"/>
                </a:lnTo>
                <a:lnTo>
                  <a:pt x="26360" y="381472"/>
                </a:lnTo>
                <a:lnTo>
                  <a:pt x="35305" y="381000"/>
                </a:lnTo>
                <a:lnTo>
                  <a:pt x="55516" y="378787"/>
                </a:lnTo>
                <a:lnTo>
                  <a:pt x="75739" y="375777"/>
                </a:lnTo>
                <a:lnTo>
                  <a:pt x="95938" y="372552"/>
                </a:lnTo>
                <a:lnTo>
                  <a:pt x="116077" y="369696"/>
                </a:lnTo>
                <a:lnTo>
                  <a:pt x="163539" y="363859"/>
                </a:lnTo>
                <a:lnTo>
                  <a:pt x="210903" y="358563"/>
                </a:lnTo>
                <a:lnTo>
                  <a:pt x="258285" y="354079"/>
                </a:lnTo>
                <a:lnTo>
                  <a:pt x="305801" y="350673"/>
                </a:lnTo>
                <a:lnTo>
                  <a:pt x="353568" y="348614"/>
                </a:lnTo>
                <a:lnTo>
                  <a:pt x="370716" y="348593"/>
                </a:lnTo>
                <a:lnTo>
                  <a:pt x="387604" y="349392"/>
                </a:lnTo>
                <a:lnTo>
                  <a:pt x="404395" y="350883"/>
                </a:lnTo>
                <a:lnTo>
                  <a:pt x="421258" y="3529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3348" y="2980273"/>
            <a:ext cx="191135" cy="265430"/>
          </a:xfrm>
          <a:custGeom>
            <a:avLst/>
            <a:gdLst/>
            <a:ahLst/>
            <a:cxnLst/>
            <a:rect l="l" t="t" r="r" b="b"/>
            <a:pathLst>
              <a:path w="191135" h="265430">
                <a:moveTo>
                  <a:pt x="22129" y="5242"/>
                </a:moveTo>
                <a:lnTo>
                  <a:pt x="17238" y="0"/>
                </a:lnTo>
                <a:lnTo>
                  <a:pt x="17287" y="12640"/>
                </a:lnTo>
                <a:lnTo>
                  <a:pt x="19504" y="31424"/>
                </a:lnTo>
                <a:lnTo>
                  <a:pt x="21113" y="44612"/>
                </a:lnTo>
                <a:lnTo>
                  <a:pt x="22131" y="71725"/>
                </a:lnTo>
                <a:lnTo>
                  <a:pt x="22024" y="125997"/>
                </a:lnTo>
                <a:lnTo>
                  <a:pt x="19685" y="176184"/>
                </a:lnTo>
                <a:lnTo>
                  <a:pt x="15113" y="221904"/>
                </a:lnTo>
                <a:lnTo>
                  <a:pt x="10191" y="255813"/>
                </a:lnTo>
                <a:lnTo>
                  <a:pt x="10191" y="258480"/>
                </a:lnTo>
                <a:lnTo>
                  <a:pt x="6889" y="264957"/>
                </a:lnTo>
                <a:lnTo>
                  <a:pt x="1742" y="250948"/>
                </a:lnTo>
                <a:lnTo>
                  <a:pt x="0" y="237176"/>
                </a:lnTo>
                <a:lnTo>
                  <a:pt x="781" y="222881"/>
                </a:lnTo>
                <a:lnTo>
                  <a:pt x="7979" y="184350"/>
                </a:lnTo>
                <a:lnTo>
                  <a:pt x="23334" y="140023"/>
                </a:lnTo>
                <a:lnTo>
                  <a:pt x="47509" y="101306"/>
                </a:lnTo>
                <a:lnTo>
                  <a:pt x="82363" y="73818"/>
                </a:lnTo>
                <a:lnTo>
                  <a:pt x="115435" y="65962"/>
                </a:lnTo>
                <a:lnTo>
                  <a:pt x="125984" y="68314"/>
                </a:lnTo>
                <a:lnTo>
                  <a:pt x="134485" y="74499"/>
                </a:lnTo>
                <a:lnTo>
                  <a:pt x="140366" y="85125"/>
                </a:lnTo>
                <a:lnTo>
                  <a:pt x="139938" y="94138"/>
                </a:lnTo>
                <a:lnTo>
                  <a:pt x="113555" y="130587"/>
                </a:lnTo>
                <a:lnTo>
                  <a:pt x="102282" y="142402"/>
                </a:lnTo>
                <a:lnTo>
                  <a:pt x="93414" y="155360"/>
                </a:lnTo>
                <a:lnTo>
                  <a:pt x="115982" y="191805"/>
                </a:lnTo>
                <a:lnTo>
                  <a:pt x="127184" y="197848"/>
                </a:lnTo>
                <a:lnTo>
                  <a:pt x="138445" y="203759"/>
                </a:lnTo>
                <a:lnTo>
                  <a:pt x="149683" y="209790"/>
                </a:lnTo>
                <a:lnTo>
                  <a:pt x="160813" y="216189"/>
                </a:lnTo>
                <a:lnTo>
                  <a:pt x="168892" y="220797"/>
                </a:lnTo>
                <a:lnTo>
                  <a:pt x="176196" y="225333"/>
                </a:lnTo>
                <a:lnTo>
                  <a:pt x="183334" y="230155"/>
                </a:lnTo>
                <a:lnTo>
                  <a:pt x="190912" y="2356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410" y="3102629"/>
            <a:ext cx="92075" cy="5715"/>
          </a:xfrm>
          <a:custGeom>
            <a:avLst/>
            <a:gdLst/>
            <a:ahLst/>
            <a:cxnLst/>
            <a:rect l="l" t="t" r="r" b="b"/>
            <a:pathLst>
              <a:path w="92075" h="5714">
                <a:moveTo>
                  <a:pt x="0" y="1123"/>
                </a:moveTo>
                <a:lnTo>
                  <a:pt x="9304" y="0"/>
                </a:lnTo>
                <a:lnTo>
                  <a:pt x="18049" y="615"/>
                </a:lnTo>
                <a:lnTo>
                  <a:pt x="26914" y="2087"/>
                </a:lnTo>
                <a:lnTo>
                  <a:pt x="36575" y="3536"/>
                </a:lnTo>
                <a:lnTo>
                  <a:pt x="48529" y="4663"/>
                </a:lnTo>
                <a:lnTo>
                  <a:pt x="60293" y="5218"/>
                </a:lnTo>
                <a:lnTo>
                  <a:pt x="72009" y="5250"/>
                </a:lnTo>
                <a:lnTo>
                  <a:pt x="83819" y="4806"/>
                </a:lnTo>
                <a:lnTo>
                  <a:pt x="86867" y="4806"/>
                </a:lnTo>
                <a:lnTo>
                  <a:pt x="89534" y="4806"/>
                </a:lnTo>
                <a:lnTo>
                  <a:pt x="91947" y="48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654" y="3173222"/>
            <a:ext cx="95250" cy="8890"/>
          </a:xfrm>
          <a:custGeom>
            <a:avLst/>
            <a:gdLst/>
            <a:ahLst/>
            <a:cxnLst/>
            <a:rect l="l" t="t" r="r" b="b"/>
            <a:pathLst>
              <a:path w="95250" h="8889">
                <a:moveTo>
                  <a:pt x="0" y="0"/>
                </a:moveTo>
                <a:lnTo>
                  <a:pt x="7848" y="5367"/>
                </a:lnTo>
                <a:lnTo>
                  <a:pt x="16208" y="7889"/>
                </a:lnTo>
                <a:lnTo>
                  <a:pt x="25449" y="8626"/>
                </a:lnTo>
                <a:lnTo>
                  <a:pt x="35940" y="8636"/>
                </a:lnTo>
                <a:lnTo>
                  <a:pt x="47613" y="8403"/>
                </a:lnTo>
                <a:lnTo>
                  <a:pt x="86487" y="3048"/>
                </a:lnTo>
                <a:lnTo>
                  <a:pt x="90804" y="1904"/>
                </a:lnTo>
                <a:lnTo>
                  <a:pt x="94741" y="10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4042" y="3047110"/>
            <a:ext cx="10795" cy="125095"/>
          </a:xfrm>
          <a:custGeom>
            <a:avLst/>
            <a:gdLst/>
            <a:ahLst/>
            <a:cxnLst/>
            <a:rect l="l" t="t" r="r" b="b"/>
            <a:pathLst>
              <a:path w="10794" h="125094">
                <a:moveTo>
                  <a:pt x="0" y="0"/>
                </a:moveTo>
                <a:lnTo>
                  <a:pt x="1015" y="49911"/>
                </a:lnTo>
                <a:lnTo>
                  <a:pt x="6766" y="94112"/>
                </a:lnTo>
                <a:lnTo>
                  <a:pt x="8889" y="108838"/>
                </a:lnTo>
                <a:lnTo>
                  <a:pt x="10159" y="116966"/>
                </a:lnTo>
                <a:lnTo>
                  <a:pt x="10668" y="119506"/>
                </a:lnTo>
                <a:lnTo>
                  <a:pt x="9525" y="1249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7223" y="2144522"/>
            <a:ext cx="264160" cy="205740"/>
          </a:xfrm>
          <a:custGeom>
            <a:avLst/>
            <a:gdLst/>
            <a:ahLst/>
            <a:cxnLst/>
            <a:rect l="l" t="t" r="r" b="b"/>
            <a:pathLst>
              <a:path w="264160" h="205739">
                <a:moveTo>
                  <a:pt x="2412" y="188975"/>
                </a:moveTo>
                <a:lnTo>
                  <a:pt x="634" y="197612"/>
                </a:lnTo>
                <a:lnTo>
                  <a:pt x="0" y="200660"/>
                </a:lnTo>
                <a:lnTo>
                  <a:pt x="3937" y="205739"/>
                </a:lnTo>
                <a:lnTo>
                  <a:pt x="20446" y="164591"/>
                </a:lnTo>
                <a:lnTo>
                  <a:pt x="24376" y="113532"/>
                </a:lnTo>
                <a:lnTo>
                  <a:pt x="26310" y="80585"/>
                </a:lnTo>
                <a:lnTo>
                  <a:pt x="27225" y="65087"/>
                </a:lnTo>
                <a:lnTo>
                  <a:pt x="28973" y="49780"/>
                </a:lnTo>
                <a:lnTo>
                  <a:pt x="32257" y="34543"/>
                </a:lnTo>
                <a:lnTo>
                  <a:pt x="44049" y="35748"/>
                </a:lnTo>
                <a:lnTo>
                  <a:pt x="89769" y="67155"/>
                </a:lnTo>
                <a:lnTo>
                  <a:pt x="123987" y="95023"/>
                </a:lnTo>
                <a:lnTo>
                  <a:pt x="141096" y="108838"/>
                </a:lnTo>
                <a:lnTo>
                  <a:pt x="175958" y="135508"/>
                </a:lnTo>
                <a:lnTo>
                  <a:pt x="212725" y="159130"/>
                </a:lnTo>
                <a:lnTo>
                  <a:pt x="245336" y="175097"/>
                </a:lnTo>
                <a:lnTo>
                  <a:pt x="255396" y="174370"/>
                </a:lnTo>
                <a:lnTo>
                  <a:pt x="262624" y="166685"/>
                </a:lnTo>
                <a:lnTo>
                  <a:pt x="263683" y="156321"/>
                </a:lnTo>
                <a:lnTo>
                  <a:pt x="261362" y="145170"/>
                </a:lnTo>
                <a:lnTo>
                  <a:pt x="258444" y="135127"/>
                </a:lnTo>
                <a:lnTo>
                  <a:pt x="254408" y="118695"/>
                </a:lnTo>
                <a:lnTo>
                  <a:pt x="249777" y="102346"/>
                </a:lnTo>
                <a:lnTo>
                  <a:pt x="244907" y="86068"/>
                </a:lnTo>
                <a:lnTo>
                  <a:pt x="240156" y="69850"/>
                </a:lnTo>
                <a:lnTo>
                  <a:pt x="236521" y="56796"/>
                </a:lnTo>
                <a:lnTo>
                  <a:pt x="232886" y="43719"/>
                </a:lnTo>
                <a:lnTo>
                  <a:pt x="229298" y="30595"/>
                </a:lnTo>
                <a:lnTo>
                  <a:pt x="225806" y="17399"/>
                </a:lnTo>
                <a:lnTo>
                  <a:pt x="221869" y="3428"/>
                </a:lnTo>
                <a:lnTo>
                  <a:pt x="226694" y="5841"/>
                </a:lnTo>
                <a:lnTo>
                  <a:pt x="22885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9904" y="2486028"/>
            <a:ext cx="327025" cy="285750"/>
          </a:xfrm>
          <a:custGeom>
            <a:avLst/>
            <a:gdLst/>
            <a:ahLst/>
            <a:cxnLst/>
            <a:rect l="l" t="t" r="r" b="b"/>
            <a:pathLst>
              <a:path w="327025" h="285750">
                <a:moveTo>
                  <a:pt x="0" y="6600"/>
                </a:moveTo>
                <a:lnTo>
                  <a:pt x="5032" y="2504"/>
                </a:lnTo>
                <a:lnTo>
                  <a:pt x="8064" y="1075"/>
                </a:lnTo>
                <a:lnTo>
                  <a:pt x="11572" y="885"/>
                </a:lnTo>
                <a:lnTo>
                  <a:pt x="18033" y="504"/>
                </a:lnTo>
                <a:lnTo>
                  <a:pt x="60985" y="2754"/>
                </a:lnTo>
                <a:lnTo>
                  <a:pt x="100075" y="21855"/>
                </a:lnTo>
                <a:lnTo>
                  <a:pt x="113827" y="73929"/>
                </a:lnTo>
                <a:lnTo>
                  <a:pt x="112394" y="99087"/>
                </a:lnTo>
                <a:lnTo>
                  <a:pt x="109247" y="124198"/>
                </a:lnTo>
                <a:lnTo>
                  <a:pt x="105790" y="148332"/>
                </a:lnTo>
                <a:lnTo>
                  <a:pt x="101703" y="177595"/>
                </a:lnTo>
                <a:lnTo>
                  <a:pt x="98996" y="206704"/>
                </a:lnTo>
                <a:lnTo>
                  <a:pt x="100290" y="235360"/>
                </a:lnTo>
                <a:lnTo>
                  <a:pt x="108203" y="263267"/>
                </a:lnTo>
                <a:lnTo>
                  <a:pt x="115738" y="274966"/>
                </a:lnTo>
                <a:lnTo>
                  <a:pt x="126095" y="282285"/>
                </a:lnTo>
                <a:lnTo>
                  <a:pt x="138618" y="285269"/>
                </a:lnTo>
                <a:lnTo>
                  <a:pt x="152653" y="283968"/>
                </a:lnTo>
                <a:lnTo>
                  <a:pt x="202993" y="253932"/>
                </a:lnTo>
                <a:lnTo>
                  <a:pt x="239521" y="207514"/>
                </a:lnTo>
                <a:lnTo>
                  <a:pt x="257937" y="169175"/>
                </a:lnTo>
                <a:lnTo>
                  <a:pt x="267588" y="127885"/>
                </a:lnTo>
                <a:lnTo>
                  <a:pt x="269494" y="93341"/>
                </a:lnTo>
                <a:lnTo>
                  <a:pt x="268553" y="76021"/>
                </a:lnTo>
                <a:lnTo>
                  <a:pt x="261794" y="35508"/>
                </a:lnTo>
                <a:lnTo>
                  <a:pt x="251713" y="5076"/>
                </a:lnTo>
                <a:lnTo>
                  <a:pt x="254507" y="12696"/>
                </a:lnTo>
                <a:lnTo>
                  <a:pt x="258820" y="25493"/>
                </a:lnTo>
                <a:lnTo>
                  <a:pt x="271018" y="63623"/>
                </a:lnTo>
                <a:lnTo>
                  <a:pt x="282733" y="105421"/>
                </a:lnTo>
                <a:lnTo>
                  <a:pt x="293496" y="147697"/>
                </a:lnTo>
                <a:lnTo>
                  <a:pt x="297842" y="166298"/>
                </a:lnTo>
                <a:lnTo>
                  <a:pt x="302259" y="184876"/>
                </a:lnTo>
                <a:lnTo>
                  <a:pt x="315023" y="231338"/>
                </a:lnTo>
                <a:lnTo>
                  <a:pt x="320881" y="245094"/>
                </a:lnTo>
                <a:lnTo>
                  <a:pt x="327025" y="2532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9004" y="2778505"/>
            <a:ext cx="62865" cy="165735"/>
          </a:xfrm>
          <a:custGeom>
            <a:avLst/>
            <a:gdLst/>
            <a:ahLst/>
            <a:cxnLst/>
            <a:rect l="l" t="t" r="r" b="b"/>
            <a:pathLst>
              <a:path w="62864" h="165735">
                <a:moveTo>
                  <a:pt x="60706" y="0"/>
                </a:moveTo>
                <a:lnTo>
                  <a:pt x="55576" y="2990"/>
                </a:lnTo>
                <a:lnTo>
                  <a:pt x="54625" y="8493"/>
                </a:lnTo>
                <a:lnTo>
                  <a:pt x="56080" y="16162"/>
                </a:lnTo>
                <a:lnTo>
                  <a:pt x="58165" y="25654"/>
                </a:lnTo>
                <a:lnTo>
                  <a:pt x="60461" y="39373"/>
                </a:lnTo>
                <a:lnTo>
                  <a:pt x="62055" y="53117"/>
                </a:lnTo>
                <a:lnTo>
                  <a:pt x="62720" y="66909"/>
                </a:lnTo>
                <a:lnTo>
                  <a:pt x="62229" y="80772"/>
                </a:lnTo>
                <a:lnTo>
                  <a:pt x="53746" y="122027"/>
                </a:lnTo>
                <a:lnTo>
                  <a:pt x="30612" y="158934"/>
                </a:lnTo>
                <a:lnTo>
                  <a:pt x="13140" y="165482"/>
                </a:lnTo>
                <a:lnTo>
                  <a:pt x="6984" y="161178"/>
                </a:lnTo>
                <a:lnTo>
                  <a:pt x="3115" y="153279"/>
                </a:lnTo>
                <a:lnTo>
                  <a:pt x="888" y="143891"/>
                </a:lnTo>
                <a:lnTo>
                  <a:pt x="634" y="138684"/>
                </a:lnTo>
                <a:lnTo>
                  <a:pt x="253" y="133858"/>
                </a:lnTo>
                <a:lnTo>
                  <a:pt x="0" y="1286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1450" y="2668777"/>
            <a:ext cx="6985" cy="22860"/>
          </a:xfrm>
          <a:custGeom>
            <a:avLst/>
            <a:gdLst/>
            <a:ahLst/>
            <a:cxnLst/>
            <a:rect l="l" t="t" r="r" b="b"/>
            <a:pathLst>
              <a:path w="6985" h="22860">
                <a:moveTo>
                  <a:pt x="6476" y="22351"/>
                </a:moveTo>
                <a:lnTo>
                  <a:pt x="4572" y="13716"/>
                </a:lnTo>
                <a:lnTo>
                  <a:pt x="3429" y="7620"/>
                </a:lnTo>
                <a:lnTo>
                  <a:pt x="0" y="0"/>
                </a:lnTo>
                <a:lnTo>
                  <a:pt x="1524" y="7112"/>
                </a:lnTo>
                <a:lnTo>
                  <a:pt x="2158" y="9779"/>
                </a:lnTo>
                <a:lnTo>
                  <a:pt x="6476" y="132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9137" y="2664586"/>
            <a:ext cx="159385" cy="249554"/>
          </a:xfrm>
          <a:custGeom>
            <a:avLst/>
            <a:gdLst/>
            <a:ahLst/>
            <a:cxnLst/>
            <a:rect l="l" t="t" r="r" b="b"/>
            <a:pathLst>
              <a:path w="159385" h="249555">
                <a:moveTo>
                  <a:pt x="3536" y="0"/>
                </a:moveTo>
                <a:lnTo>
                  <a:pt x="1595" y="8201"/>
                </a:lnTo>
                <a:lnTo>
                  <a:pt x="392" y="15890"/>
                </a:lnTo>
                <a:lnTo>
                  <a:pt x="0" y="23699"/>
                </a:lnTo>
                <a:lnTo>
                  <a:pt x="488" y="32258"/>
                </a:lnTo>
                <a:lnTo>
                  <a:pt x="1948" y="45682"/>
                </a:lnTo>
                <a:lnTo>
                  <a:pt x="3790" y="58975"/>
                </a:lnTo>
                <a:lnTo>
                  <a:pt x="5631" y="72245"/>
                </a:lnTo>
                <a:lnTo>
                  <a:pt x="7092" y="85598"/>
                </a:lnTo>
                <a:lnTo>
                  <a:pt x="9257" y="104743"/>
                </a:lnTo>
                <a:lnTo>
                  <a:pt x="11457" y="123793"/>
                </a:lnTo>
                <a:lnTo>
                  <a:pt x="13539" y="142890"/>
                </a:lnTo>
                <a:lnTo>
                  <a:pt x="15347" y="162178"/>
                </a:lnTo>
                <a:lnTo>
                  <a:pt x="16513" y="177813"/>
                </a:lnTo>
                <a:lnTo>
                  <a:pt x="17918" y="193627"/>
                </a:lnTo>
                <a:lnTo>
                  <a:pt x="19276" y="209559"/>
                </a:lnTo>
                <a:lnTo>
                  <a:pt x="20300" y="225551"/>
                </a:lnTo>
                <a:lnTo>
                  <a:pt x="20554" y="233425"/>
                </a:lnTo>
                <a:lnTo>
                  <a:pt x="20554" y="241426"/>
                </a:lnTo>
                <a:lnTo>
                  <a:pt x="20554" y="249554"/>
                </a:lnTo>
                <a:lnTo>
                  <a:pt x="17700" y="227165"/>
                </a:lnTo>
                <a:lnTo>
                  <a:pt x="16775" y="204739"/>
                </a:lnTo>
                <a:lnTo>
                  <a:pt x="17518" y="182243"/>
                </a:lnTo>
                <a:lnTo>
                  <a:pt x="22715" y="139011"/>
                </a:lnTo>
                <a:lnTo>
                  <a:pt x="34006" y="99327"/>
                </a:lnTo>
                <a:lnTo>
                  <a:pt x="63099" y="59324"/>
                </a:lnTo>
                <a:lnTo>
                  <a:pt x="90023" y="49022"/>
                </a:lnTo>
                <a:lnTo>
                  <a:pt x="103880" y="51417"/>
                </a:lnTo>
                <a:lnTo>
                  <a:pt x="114677" y="58943"/>
                </a:lnTo>
                <a:lnTo>
                  <a:pt x="121687" y="70113"/>
                </a:lnTo>
                <a:lnTo>
                  <a:pt x="124186" y="83438"/>
                </a:lnTo>
                <a:lnTo>
                  <a:pt x="122346" y="98006"/>
                </a:lnTo>
                <a:lnTo>
                  <a:pt x="101326" y="135636"/>
                </a:lnTo>
                <a:lnTo>
                  <a:pt x="70411" y="164550"/>
                </a:lnTo>
                <a:lnTo>
                  <a:pt x="58654" y="172847"/>
                </a:lnTo>
                <a:lnTo>
                  <a:pt x="66805" y="179375"/>
                </a:lnTo>
                <a:lnTo>
                  <a:pt x="75100" y="184213"/>
                </a:lnTo>
                <a:lnTo>
                  <a:pt x="83871" y="188384"/>
                </a:lnTo>
                <a:lnTo>
                  <a:pt x="93452" y="192912"/>
                </a:lnTo>
                <a:lnTo>
                  <a:pt x="107642" y="199711"/>
                </a:lnTo>
                <a:lnTo>
                  <a:pt x="122773" y="206914"/>
                </a:lnTo>
                <a:lnTo>
                  <a:pt x="137404" y="214737"/>
                </a:lnTo>
                <a:lnTo>
                  <a:pt x="150094" y="223392"/>
                </a:lnTo>
                <a:lnTo>
                  <a:pt x="153727" y="226230"/>
                </a:lnTo>
                <a:lnTo>
                  <a:pt x="158015" y="229520"/>
                </a:lnTo>
                <a:lnTo>
                  <a:pt x="159327" y="230286"/>
                </a:lnTo>
                <a:lnTo>
                  <a:pt x="154031" y="2255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7285" y="2201427"/>
            <a:ext cx="182880" cy="179705"/>
          </a:xfrm>
          <a:custGeom>
            <a:avLst/>
            <a:gdLst/>
            <a:ahLst/>
            <a:cxnLst/>
            <a:rect l="l" t="t" r="r" b="b"/>
            <a:pathLst>
              <a:path w="182880" h="179705">
                <a:moveTo>
                  <a:pt x="35843" y="23358"/>
                </a:moveTo>
                <a:lnTo>
                  <a:pt x="553" y="57330"/>
                </a:lnTo>
                <a:lnTo>
                  <a:pt x="0" y="72788"/>
                </a:lnTo>
                <a:lnTo>
                  <a:pt x="1172" y="86985"/>
                </a:lnTo>
                <a:lnTo>
                  <a:pt x="13523" y="125307"/>
                </a:lnTo>
                <a:lnTo>
                  <a:pt x="37113" y="157724"/>
                </a:lnTo>
                <a:lnTo>
                  <a:pt x="73007" y="176567"/>
                </a:lnTo>
                <a:lnTo>
                  <a:pt x="93281" y="179173"/>
                </a:lnTo>
                <a:lnTo>
                  <a:pt x="113948" y="177790"/>
                </a:lnTo>
                <a:lnTo>
                  <a:pt x="149921" y="163645"/>
                </a:lnTo>
                <a:lnTo>
                  <a:pt x="174273" y="133975"/>
                </a:lnTo>
                <a:lnTo>
                  <a:pt x="182449" y="94065"/>
                </a:lnTo>
                <a:lnTo>
                  <a:pt x="178935" y="74181"/>
                </a:lnTo>
                <a:lnTo>
                  <a:pt x="162460" y="38544"/>
                </a:lnTo>
                <a:lnTo>
                  <a:pt x="120044" y="3165"/>
                </a:lnTo>
                <a:lnTo>
                  <a:pt x="107368" y="0"/>
                </a:lnTo>
                <a:lnTo>
                  <a:pt x="95025" y="323"/>
                </a:lnTo>
                <a:lnTo>
                  <a:pt x="64783" y="34930"/>
                </a:lnTo>
                <a:lnTo>
                  <a:pt x="68482" y="61966"/>
                </a:lnTo>
                <a:lnTo>
                  <a:pt x="70260" y="65395"/>
                </a:lnTo>
                <a:lnTo>
                  <a:pt x="71784" y="686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67536" y="2317114"/>
            <a:ext cx="83820" cy="158115"/>
          </a:xfrm>
          <a:custGeom>
            <a:avLst/>
            <a:gdLst/>
            <a:ahLst/>
            <a:cxnLst/>
            <a:rect l="l" t="t" r="r" b="b"/>
            <a:pathLst>
              <a:path w="83819" h="158114">
                <a:moveTo>
                  <a:pt x="47" y="0"/>
                </a:moveTo>
                <a:lnTo>
                  <a:pt x="0" y="8310"/>
                </a:lnTo>
                <a:lnTo>
                  <a:pt x="1952" y="15240"/>
                </a:lnTo>
                <a:lnTo>
                  <a:pt x="5619" y="21788"/>
                </a:lnTo>
                <a:lnTo>
                  <a:pt x="10715" y="28956"/>
                </a:lnTo>
                <a:lnTo>
                  <a:pt x="19476" y="42177"/>
                </a:lnTo>
                <a:lnTo>
                  <a:pt x="27749" y="55578"/>
                </a:lnTo>
                <a:lnTo>
                  <a:pt x="35950" y="68907"/>
                </a:lnTo>
                <a:lnTo>
                  <a:pt x="44497" y="81914"/>
                </a:lnTo>
                <a:lnTo>
                  <a:pt x="53480" y="95924"/>
                </a:lnTo>
                <a:lnTo>
                  <a:pt x="61404" y="110077"/>
                </a:lnTo>
                <a:lnTo>
                  <a:pt x="68589" y="124563"/>
                </a:lnTo>
                <a:lnTo>
                  <a:pt x="75358" y="139573"/>
                </a:lnTo>
                <a:lnTo>
                  <a:pt x="78660" y="146304"/>
                </a:lnTo>
                <a:lnTo>
                  <a:pt x="81073" y="150875"/>
                </a:lnTo>
                <a:lnTo>
                  <a:pt x="83232" y="1581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5380" y="2486914"/>
            <a:ext cx="155575" cy="211454"/>
          </a:xfrm>
          <a:custGeom>
            <a:avLst/>
            <a:gdLst/>
            <a:ahLst/>
            <a:cxnLst/>
            <a:rect l="l" t="t" r="r" b="b"/>
            <a:pathLst>
              <a:path w="155575" h="211455">
                <a:moveTo>
                  <a:pt x="0" y="6985"/>
                </a:moveTo>
                <a:lnTo>
                  <a:pt x="5232" y="0"/>
                </a:lnTo>
                <a:lnTo>
                  <a:pt x="11763" y="3683"/>
                </a:lnTo>
                <a:lnTo>
                  <a:pt x="18984" y="12985"/>
                </a:lnTo>
                <a:lnTo>
                  <a:pt x="26288" y="22860"/>
                </a:lnTo>
                <a:lnTo>
                  <a:pt x="41072" y="40888"/>
                </a:lnTo>
                <a:lnTo>
                  <a:pt x="69401" y="77849"/>
                </a:lnTo>
                <a:lnTo>
                  <a:pt x="95496" y="114428"/>
                </a:lnTo>
                <a:lnTo>
                  <a:pt x="118975" y="151151"/>
                </a:lnTo>
                <a:lnTo>
                  <a:pt x="142382" y="191484"/>
                </a:lnTo>
                <a:lnTo>
                  <a:pt x="150306" y="205208"/>
                </a:lnTo>
                <a:lnTo>
                  <a:pt x="155194" y="211455"/>
                </a:lnTo>
                <a:lnTo>
                  <a:pt x="154305" y="209296"/>
                </a:lnTo>
                <a:lnTo>
                  <a:pt x="153034" y="206628"/>
                </a:lnTo>
                <a:lnTo>
                  <a:pt x="152145" y="2042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6275" y="2464798"/>
            <a:ext cx="123825" cy="261620"/>
          </a:xfrm>
          <a:custGeom>
            <a:avLst/>
            <a:gdLst/>
            <a:ahLst/>
            <a:cxnLst/>
            <a:rect l="l" t="t" r="r" b="b"/>
            <a:pathLst>
              <a:path w="123825" h="261619">
                <a:moveTo>
                  <a:pt x="123698" y="2811"/>
                </a:moveTo>
                <a:lnTo>
                  <a:pt x="121358" y="0"/>
                </a:lnTo>
                <a:lnTo>
                  <a:pt x="115935" y="8510"/>
                </a:lnTo>
                <a:lnTo>
                  <a:pt x="109821" y="20903"/>
                </a:lnTo>
                <a:lnTo>
                  <a:pt x="105410" y="29735"/>
                </a:lnTo>
                <a:lnTo>
                  <a:pt x="81871" y="75219"/>
                </a:lnTo>
                <a:lnTo>
                  <a:pt x="59308" y="121191"/>
                </a:lnTo>
                <a:lnTo>
                  <a:pt x="37794" y="167663"/>
                </a:lnTo>
                <a:lnTo>
                  <a:pt x="17399" y="214647"/>
                </a:lnTo>
                <a:lnTo>
                  <a:pt x="0" y="261002"/>
                </a:lnTo>
                <a:lnTo>
                  <a:pt x="5016" y="255849"/>
                </a:lnTo>
                <a:lnTo>
                  <a:pt x="8794" y="250541"/>
                </a:lnTo>
                <a:lnTo>
                  <a:pt x="12144" y="244590"/>
                </a:lnTo>
                <a:lnTo>
                  <a:pt x="15875" y="2375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7501" y="2241169"/>
            <a:ext cx="231775" cy="154305"/>
          </a:xfrm>
          <a:custGeom>
            <a:avLst/>
            <a:gdLst/>
            <a:ahLst/>
            <a:cxnLst/>
            <a:rect l="l" t="t" r="r" b="b"/>
            <a:pathLst>
              <a:path w="231775" h="154305">
                <a:moveTo>
                  <a:pt x="14097" y="153923"/>
                </a:moveTo>
                <a:lnTo>
                  <a:pt x="5206" y="152780"/>
                </a:lnTo>
                <a:lnTo>
                  <a:pt x="8636" y="152400"/>
                </a:lnTo>
                <a:lnTo>
                  <a:pt x="0" y="152145"/>
                </a:lnTo>
                <a:lnTo>
                  <a:pt x="43942" y="141477"/>
                </a:lnTo>
                <a:lnTo>
                  <a:pt x="98555" y="137495"/>
                </a:lnTo>
                <a:lnTo>
                  <a:pt x="151701" y="135667"/>
                </a:lnTo>
                <a:lnTo>
                  <a:pt x="169167" y="135310"/>
                </a:lnTo>
                <a:lnTo>
                  <a:pt x="215816" y="130464"/>
                </a:lnTo>
                <a:lnTo>
                  <a:pt x="229615" y="127380"/>
                </a:lnTo>
                <a:lnTo>
                  <a:pt x="231648" y="126872"/>
                </a:lnTo>
                <a:lnTo>
                  <a:pt x="210058" y="94233"/>
                </a:lnTo>
                <a:lnTo>
                  <a:pt x="193166" y="72755"/>
                </a:lnTo>
                <a:lnTo>
                  <a:pt x="184626" y="62069"/>
                </a:lnTo>
                <a:lnTo>
                  <a:pt x="176275" y="51180"/>
                </a:lnTo>
                <a:lnTo>
                  <a:pt x="168304" y="40437"/>
                </a:lnTo>
                <a:lnTo>
                  <a:pt x="160321" y="29622"/>
                </a:lnTo>
                <a:lnTo>
                  <a:pt x="152219" y="18855"/>
                </a:lnTo>
                <a:lnTo>
                  <a:pt x="143890" y="8254"/>
                </a:lnTo>
                <a:lnTo>
                  <a:pt x="141732" y="5841"/>
                </a:lnTo>
                <a:lnTo>
                  <a:pt x="139319" y="3047"/>
                </a:lnTo>
                <a:lnTo>
                  <a:pt x="13716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9734" y="2601214"/>
            <a:ext cx="154305" cy="251460"/>
          </a:xfrm>
          <a:custGeom>
            <a:avLst/>
            <a:gdLst/>
            <a:ahLst/>
            <a:cxnLst/>
            <a:rect l="l" t="t" r="r" b="b"/>
            <a:pathLst>
              <a:path w="154304" h="251460">
                <a:moveTo>
                  <a:pt x="1015" y="18287"/>
                </a:moveTo>
                <a:lnTo>
                  <a:pt x="2539" y="9144"/>
                </a:lnTo>
                <a:lnTo>
                  <a:pt x="3048" y="6096"/>
                </a:lnTo>
                <a:lnTo>
                  <a:pt x="0" y="0"/>
                </a:lnTo>
                <a:lnTo>
                  <a:pt x="4363" y="14521"/>
                </a:lnTo>
                <a:lnTo>
                  <a:pt x="5953" y="28543"/>
                </a:lnTo>
                <a:lnTo>
                  <a:pt x="6090" y="42898"/>
                </a:lnTo>
                <a:lnTo>
                  <a:pt x="6095" y="58420"/>
                </a:lnTo>
                <a:lnTo>
                  <a:pt x="6506" y="82857"/>
                </a:lnTo>
                <a:lnTo>
                  <a:pt x="6334" y="107235"/>
                </a:lnTo>
                <a:lnTo>
                  <a:pt x="5756" y="131589"/>
                </a:lnTo>
                <a:lnTo>
                  <a:pt x="4952" y="155956"/>
                </a:lnTo>
                <a:lnTo>
                  <a:pt x="4433" y="175244"/>
                </a:lnTo>
                <a:lnTo>
                  <a:pt x="3202" y="214106"/>
                </a:lnTo>
                <a:lnTo>
                  <a:pt x="1524" y="245363"/>
                </a:lnTo>
                <a:lnTo>
                  <a:pt x="1904" y="251460"/>
                </a:lnTo>
                <a:lnTo>
                  <a:pt x="6262" y="205900"/>
                </a:lnTo>
                <a:lnTo>
                  <a:pt x="13275" y="168153"/>
                </a:lnTo>
                <a:lnTo>
                  <a:pt x="25427" y="122906"/>
                </a:lnTo>
                <a:lnTo>
                  <a:pt x="47132" y="74628"/>
                </a:lnTo>
                <a:lnTo>
                  <a:pt x="70103" y="52959"/>
                </a:lnTo>
                <a:lnTo>
                  <a:pt x="72643" y="52070"/>
                </a:lnTo>
                <a:lnTo>
                  <a:pt x="91140" y="98254"/>
                </a:lnTo>
                <a:lnTo>
                  <a:pt x="88788" y="115665"/>
                </a:lnTo>
                <a:lnTo>
                  <a:pt x="83984" y="132457"/>
                </a:lnTo>
                <a:lnTo>
                  <a:pt x="76835" y="148082"/>
                </a:lnTo>
                <a:lnTo>
                  <a:pt x="70907" y="155652"/>
                </a:lnTo>
                <a:lnTo>
                  <a:pt x="62944" y="163782"/>
                </a:lnTo>
                <a:lnTo>
                  <a:pt x="55385" y="171745"/>
                </a:lnTo>
                <a:lnTo>
                  <a:pt x="50673" y="178815"/>
                </a:lnTo>
                <a:lnTo>
                  <a:pt x="51307" y="180721"/>
                </a:lnTo>
                <a:lnTo>
                  <a:pt x="51815" y="183134"/>
                </a:lnTo>
                <a:lnTo>
                  <a:pt x="85089" y="203581"/>
                </a:lnTo>
                <a:lnTo>
                  <a:pt x="96555" y="210210"/>
                </a:lnTo>
                <a:lnTo>
                  <a:pt x="108045" y="216614"/>
                </a:lnTo>
                <a:lnTo>
                  <a:pt x="119487" y="223137"/>
                </a:lnTo>
                <a:lnTo>
                  <a:pt x="130810" y="230124"/>
                </a:lnTo>
                <a:lnTo>
                  <a:pt x="136731" y="234376"/>
                </a:lnTo>
                <a:lnTo>
                  <a:pt x="142652" y="238617"/>
                </a:lnTo>
                <a:lnTo>
                  <a:pt x="148526" y="242929"/>
                </a:lnTo>
                <a:lnTo>
                  <a:pt x="154304" y="2473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2708" y="2558160"/>
            <a:ext cx="164465" cy="9525"/>
          </a:xfrm>
          <a:custGeom>
            <a:avLst/>
            <a:gdLst/>
            <a:ahLst/>
            <a:cxnLst/>
            <a:rect l="l" t="t" r="r" b="b"/>
            <a:pathLst>
              <a:path w="164464" h="9525">
                <a:moveTo>
                  <a:pt x="1053" y="0"/>
                </a:moveTo>
                <a:lnTo>
                  <a:pt x="0" y="4800"/>
                </a:lnTo>
                <a:lnTo>
                  <a:pt x="5292" y="6397"/>
                </a:lnTo>
                <a:lnTo>
                  <a:pt x="13894" y="6161"/>
                </a:lnTo>
                <a:lnTo>
                  <a:pt x="22770" y="5461"/>
                </a:lnTo>
                <a:lnTo>
                  <a:pt x="37324" y="4833"/>
                </a:lnTo>
                <a:lnTo>
                  <a:pt x="51853" y="4254"/>
                </a:lnTo>
                <a:lnTo>
                  <a:pt x="66383" y="3675"/>
                </a:lnTo>
                <a:lnTo>
                  <a:pt x="80936" y="3048"/>
                </a:lnTo>
                <a:lnTo>
                  <a:pt x="93747" y="2585"/>
                </a:lnTo>
                <a:lnTo>
                  <a:pt x="106844" y="2397"/>
                </a:lnTo>
                <a:lnTo>
                  <a:pt x="119941" y="2851"/>
                </a:lnTo>
                <a:lnTo>
                  <a:pt x="132752" y="4317"/>
                </a:lnTo>
                <a:lnTo>
                  <a:pt x="140654" y="5631"/>
                </a:lnTo>
                <a:lnTo>
                  <a:pt x="148437" y="7111"/>
                </a:lnTo>
                <a:lnTo>
                  <a:pt x="156219" y="8497"/>
                </a:lnTo>
                <a:lnTo>
                  <a:pt x="164121" y="95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97" y="2410079"/>
            <a:ext cx="255270" cy="265430"/>
          </a:xfrm>
          <a:custGeom>
            <a:avLst/>
            <a:gdLst/>
            <a:ahLst/>
            <a:cxnLst/>
            <a:rect l="l" t="t" r="r" b="b"/>
            <a:pathLst>
              <a:path w="255270" h="265430">
                <a:moveTo>
                  <a:pt x="0" y="39243"/>
                </a:moveTo>
                <a:lnTo>
                  <a:pt x="5326" y="44783"/>
                </a:lnTo>
                <a:lnTo>
                  <a:pt x="8699" y="49085"/>
                </a:lnTo>
                <a:lnTo>
                  <a:pt x="11787" y="53673"/>
                </a:lnTo>
                <a:lnTo>
                  <a:pt x="16255" y="60071"/>
                </a:lnTo>
                <a:lnTo>
                  <a:pt x="26594" y="75890"/>
                </a:lnTo>
                <a:lnTo>
                  <a:pt x="36480" y="92138"/>
                </a:lnTo>
                <a:lnTo>
                  <a:pt x="46224" y="108577"/>
                </a:lnTo>
                <a:lnTo>
                  <a:pt x="56134" y="124968"/>
                </a:lnTo>
                <a:lnTo>
                  <a:pt x="67571" y="143611"/>
                </a:lnTo>
                <a:lnTo>
                  <a:pt x="78771" y="162480"/>
                </a:lnTo>
                <a:lnTo>
                  <a:pt x="89923" y="181421"/>
                </a:lnTo>
                <a:lnTo>
                  <a:pt x="101218" y="200279"/>
                </a:lnTo>
                <a:lnTo>
                  <a:pt x="108892" y="213155"/>
                </a:lnTo>
                <a:lnTo>
                  <a:pt x="116697" y="225948"/>
                </a:lnTo>
                <a:lnTo>
                  <a:pt x="124382" y="238765"/>
                </a:lnTo>
                <a:lnTo>
                  <a:pt x="131699" y="251713"/>
                </a:lnTo>
                <a:lnTo>
                  <a:pt x="135381" y="259080"/>
                </a:lnTo>
                <a:lnTo>
                  <a:pt x="136271" y="260604"/>
                </a:lnTo>
                <a:lnTo>
                  <a:pt x="157606" y="218821"/>
                </a:lnTo>
                <a:lnTo>
                  <a:pt x="173575" y="173164"/>
                </a:lnTo>
                <a:lnTo>
                  <a:pt x="192103" y="128460"/>
                </a:lnTo>
                <a:lnTo>
                  <a:pt x="212274" y="84518"/>
                </a:lnTo>
                <a:lnTo>
                  <a:pt x="233172" y="41148"/>
                </a:lnTo>
                <a:lnTo>
                  <a:pt x="247761" y="25320"/>
                </a:lnTo>
                <a:lnTo>
                  <a:pt x="253942" y="17877"/>
                </a:lnTo>
                <a:lnTo>
                  <a:pt x="254253" y="9779"/>
                </a:lnTo>
                <a:lnTo>
                  <a:pt x="255142" y="1778"/>
                </a:lnTo>
                <a:lnTo>
                  <a:pt x="253364" y="0"/>
                </a:lnTo>
                <a:lnTo>
                  <a:pt x="243331" y="39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8261" y="2162794"/>
            <a:ext cx="336550" cy="181610"/>
          </a:xfrm>
          <a:custGeom>
            <a:avLst/>
            <a:gdLst/>
            <a:ahLst/>
            <a:cxnLst/>
            <a:rect l="l" t="t" r="r" b="b"/>
            <a:pathLst>
              <a:path w="336550" h="181610">
                <a:moveTo>
                  <a:pt x="8127" y="181117"/>
                </a:moveTo>
                <a:lnTo>
                  <a:pt x="5461" y="181117"/>
                </a:lnTo>
                <a:lnTo>
                  <a:pt x="2666" y="181117"/>
                </a:lnTo>
                <a:lnTo>
                  <a:pt x="0" y="181117"/>
                </a:lnTo>
                <a:lnTo>
                  <a:pt x="10963" y="177823"/>
                </a:lnTo>
                <a:lnTo>
                  <a:pt x="66621" y="165623"/>
                </a:lnTo>
                <a:lnTo>
                  <a:pt x="111726" y="159893"/>
                </a:lnTo>
                <a:lnTo>
                  <a:pt x="159821" y="155717"/>
                </a:lnTo>
                <a:lnTo>
                  <a:pt x="210907" y="153765"/>
                </a:lnTo>
                <a:lnTo>
                  <a:pt x="254752" y="153237"/>
                </a:lnTo>
                <a:lnTo>
                  <a:pt x="272970" y="152828"/>
                </a:lnTo>
                <a:lnTo>
                  <a:pt x="291070" y="152467"/>
                </a:lnTo>
                <a:lnTo>
                  <a:pt x="308990" y="152415"/>
                </a:lnTo>
                <a:lnTo>
                  <a:pt x="315849" y="152739"/>
                </a:lnTo>
                <a:lnTo>
                  <a:pt x="322707" y="153098"/>
                </a:lnTo>
                <a:lnTo>
                  <a:pt x="329565" y="153433"/>
                </a:lnTo>
                <a:lnTo>
                  <a:pt x="336423" y="153685"/>
                </a:lnTo>
                <a:lnTo>
                  <a:pt x="330319" y="141751"/>
                </a:lnTo>
                <a:lnTo>
                  <a:pt x="323215" y="130698"/>
                </a:lnTo>
                <a:lnTo>
                  <a:pt x="315634" y="119931"/>
                </a:lnTo>
                <a:lnTo>
                  <a:pt x="308101" y="108854"/>
                </a:lnTo>
                <a:lnTo>
                  <a:pt x="299454" y="93924"/>
                </a:lnTo>
                <a:lnTo>
                  <a:pt x="291496" y="78565"/>
                </a:lnTo>
                <a:lnTo>
                  <a:pt x="283777" y="63206"/>
                </a:lnTo>
                <a:lnTo>
                  <a:pt x="275843" y="48275"/>
                </a:lnTo>
                <a:lnTo>
                  <a:pt x="270797" y="38306"/>
                </a:lnTo>
                <a:lnTo>
                  <a:pt x="266334" y="27765"/>
                </a:lnTo>
                <a:lnTo>
                  <a:pt x="261895" y="17414"/>
                </a:lnTo>
                <a:lnTo>
                  <a:pt x="256921" y="8016"/>
                </a:lnTo>
                <a:lnTo>
                  <a:pt x="253289" y="2168"/>
                </a:lnTo>
                <a:lnTo>
                  <a:pt x="251491" y="0"/>
                </a:lnTo>
                <a:lnTo>
                  <a:pt x="250027" y="1998"/>
                </a:lnTo>
                <a:lnTo>
                  <a:pt x="247396" y="86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0014" y="2750566"/>
            <a:ext cx="108585" cy="180975"/>
          </a:xfrm>
          <a:custGeom>
            <a:avLst/>
            <a:gdLst/>
            <a:ahLst/>
            <a:cxnLst/>
            <a:rect l="l" t="t" r="r" b="b"/>
            <a:pathLst>
              <a:path w="108585" h="180975">
                <a:moveTo>
                  <a:pt x="91439" y="0"/>
                </a:moveTo>
                <a:lnTo>
                  <a:pt x="108338" y="50821"/>
                </a:lnTo>
                <a:lnTo>
                  <a:pt x="108108" y="67135"/>
                </a:lnTo>
                <a:lnTo>
                  <a:pt x="90291" y="124628"/>
                </a:lnTo>
                <a:lnTo>
                  <a:pt x="55243" y="168050"/>
                </a:lnTo>
                <a:lnTo>
                  <a:pt x="17010" y="180578"/>
                </a:lnTo>
                <a:lnTo>
                  <a:pt x="7874" y="174275"/>
                </a:lnTo>
                <a:lnTo>
                  <a:pt x="2833" y="162972"/>
                </a:lnTo>
                <a:lnTo>
                  <a:pt x="508" y="148717"/>
                </a:lnTo>
                <a:lnTo>
                  <a:pt x="253" y="140716"/>
                </a:lnTo>
                <a:lnTo>
                  <a:pt x="0" y="133476"/>
                </a:lnTo>
                <a:lnTo>
                  <a:pt x="0" y="1258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4121" y="2574925"/>
            <a:ext cx="5715" cy="13970"/>
          </a:xfrm>
          <a:custGeom>
            <a:avLst/>
            <a:gdLst/>
            <a:ahLst/>
            <a:cxnLst/>
            <a:rect l="l" t="t" r="r" b="b"/>
            <a:pathLst>
              <a:path w="5714" h="13969">
                <a:moveTo>
                  <a:pt x="0" y="13462"/>
                </a:moveTo>
                <a:lnTo>
                  <a:pt x="3937" y="6730"/>
                </a:lnTo>
                <a:lnTo>
                  <a:pt x="4952" y="5207"/>
                </a:lnTo>
                <a:lnTo>
                  <a:pt x="546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0107" y="2181479"/>
            <a:ext cx="379095" cy="455930"/>
          </a:xfrm>
          <a:custGeom>
            <a:avLst/>
            <a:gdLst/>
            <a:ahLst/>
            <a:cxnLst/>
            <a:rect l="l" t="t" r="r" b="b"/>
            <a:pathLst>
              <a:path w="379095" h="455930">
                <a:moveTo>
                  <a:pt x="211200" y="5461"/>
                </a:moveTo>
                <a:lnTo>
                  <a:pt x="208787" y="4572"/>
                </a:lnTo>
                <a:lnTo>
                  <a:pt x="204469" y="0"/>
                </a:lnTo>
                <a:lnTo>
                  <a:pt x="187705" y="3301"/>
                </a:lnTo>
                <a:lnTo>
                  <a:pt x="173686" y="6824"/>
                </a:lnTo>
                <a:lnTo>
                  <a:pt x="159940" y="11191"/>
                </a:lnTo>
                <a:lnTo>
                  <a:pt x="146361" y="15964"/>
                </a:lnTo>
                <a:lnTo>
                  <a:pt x="132841" y="20700"/>
                </a:lnTo>
                <a:lnTo>
                  <a:pt x="97780" y="32847"/>
                </a:lnTo>
                <a:lnTo>
                  <a:pt x="63896" y="46243"/>
                </a:lnTo>
                <a:lnTo>
                  <a:pt x="31275" y="62045"/>
                </a:lnTo>
                <a:lnTo>
                  <a:pt x="0" y="81407"/>
                </a:lnTo>
                <a:lnTo>
                  <a:pt x="8528" y="87125"/>
                </a:lnTo>
                <a:lnTo>
                  <a:pt x="17938" y="93154"/>
                </a:lnTo>
                <a:lnTo>
                  <a:pt x="27967" y="99087"/>
                </a:lnTo>
                <a:lnTo>
                  <a:pt x="38353" y="104521"/>
                </a:lnTo>
                <a:lnTo>
                  <a:pt x="75670" y="122197"/>
                </a:lnTo>
                <a:lnTo>
                  <a:pt x="113712" y="141351"/>
                </a:lnTo>
                <a:lnTo>
                  <a:pt x="149350" y="164028"/>
                </a:lnTo>
                <a:lnTo>
                  <a:pt x="179450" y="192278"/>
                </a:lnTo>
                <a:lnTo>
                  <a:pt x="191105" y="211026"/>
                </a:lnTo>
                <a:lnTo>
                  <a:pt x="195818" y="230727"/>
                </a:lnTo>
                <a:lnTo>
                  <a:pt x="193649" y="250856"/>
                </a:lnTo>
                <a:lnTo>
                  <a:pt x="168985" y="291357"/>
                </a:lnTo>
                <a:lnTo>
                  <a:pt x="129686" y="326719"/>
                </a:lnTo>
                <a:lnTo>
                  <a:pt x="109727" y="342900"/>
                </a:lnTo>
                <a:lnTo>
                  <a:pt x="80309" y="368891"/>
                </a:lnTo>
                <a:lnTo>
                  <a:pt x="52212" y="396239"/>
                </a:lnTo>
                <a:lnTo>
                  <a:pt x="25663" y="425017"/>
                </a:lnTo>
                <a:lnTo>
                  <a:pt x="888" y="455295"/>
                </a:lnTo>
                <a:lnTo>
                  <a:pt x="10225" y="455521"/>
                </a:lnTo>
                <a:lnTo>
                  <a:pt x="63759" y="449413"/>
                </a:lnTo>
                <a:lnTo>
                  <a:pt x="114381" y="439554"/>
                </a:lnTo>
                <a:lnTo>
                  <a:pt x="139572" y="434340"/>
                </a:lnTo>
                <a:lnTo>
                  <a:pt x="190023" y="424731"/>
                </a:lnTo>
                <a:lnTo>
                  <a:pt x="240760" y="416623"/>
                </a:lnTo>
                <a:lnTo>
                  <a:pt x="291734" y="410801"/>
                </a:lnTo>
                <a:lnTo>
                  <a:pt x="342900" y="408050"/>
                </a:lnTo>
                <a:lnTo>
                  <a:pt x="353280" y="408656"/>
                </a:lnTo>
                <a:lnTo>
                  <a:pt x="361267" y="409463"/>
                </a:lnTo>
                <a:lnTo>
                  <a:pt x="368992" y="408961"/>
                </a:lnTo>
                <a:lnTo>
                  <a:pt x="378587" y="4056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46396" y="2817876"/>
            <a:ext cx="195580" cy="222885"/>
          </a:xfrm>
          <a:custGeom>
            <a:avLst/>
            <a:gdLst/>
            <a:ahLst/>
            <a:cxnLst/>
            <a:rect l="l" t="t" r="r" b="b"/>
            <a:pathLst>
              <a:path w="195579" h="222885">
                <a:moveTo>
                  <a:pt x="17526" y="0"/>
                </a:moveTo>
                <a:lnTo>
                  <a:pt x="19431" y="12191"/>
                </a:lnTo>
                <a:lnTo>
                  <a:pt x="19431" y="11937"/>
                </a:lnTo>
                <a:lnTo>
                  <a:pt x="20066" y="24129"/>
                </a:lnTo>
                <a:lnTo>
                  <a:pt x="20782" y="43707"/>
                </a:lnTo>
                <a:lnTo>
                  <a:pt x="20462" y="63214"/>
                </a:lnTo>
                <a:lnTo>
                  <a:pt x="19405" y="82673"/>
                </a:lnTo>
                <a:lnTo>
                  <a:pt x="15912" y="123721"/>
                </a:lnTo>
                <a:lnTo>
                  <a:pt x="10209" y="166616"/>
                </a:lnTo>
                <a:lnTo>
                  <a:pt x="6858" y="188087"/>
                </a:lnTo>
                <a:lnTo>
                  <a:pt x="5334" y="200913"/>
                </a:lnTo>
                <a:lnTo>
                  <a:pt x="5080" y="204470"/>
                </a:lnTo>
                <a:lnTo>
                  <a:pt x="2032" y="212089"/>
                </a:lnTo>
                <a:lnTo>
                  <a:pt x="0" y="196927"/>
                </a:lnTo>
                <a:lnTo>
                  <a:pt x="6858" y="151511"/>
                </a:lnTo>
                <a:lnTo>
                  <a:pt x="24479" y="105489"/>
                </a:lnTo>
                <a:lnTo>
                  <a:pt x="49911" y="63373"/>
                </a:lnTo>
                <a:lnTo>
                  <a:pt x="77057" y="33797"/>
                </a:lnTo>
                <a:lnTo>
                  <a:pt x="110871" y="11937"/>
                </a:lnTo>
                <a:lnTo>
                  <a:pt x="130841" y="7778"/>
                </a:lnTo>
                <a:lnTo>
                  <a:pt x="140267" y="9473"/>
                </a:lnTo>
                <a:lnTo>
                  <a:pt x="149860" y="13715"/>
                </a:lnTo>
                <a:lnTo>
                  <a:pt x="149816" y="22959"/>
                </a:lnTo>
                <a:lnTo>
                  <a:pt x="128561" y="64369"/>
                </a:lnTo>
                <a:lnTo>
                  <a:pt x="114760" y="80359"/>
                </a:lnTo>
                <a:lnTo>
                  <a:pt x="101078" y="96396"/>
                </a:lnTo>
                <a:lnTo>
                  <a:pt x="88646" y="113411"/>
                </a:lnTo>
                <a:lnTo>
                  <a:pt x="81738" y="124598"/>
                </a:lnTo>
                <a:lnTo>
                  <a:pt x="75961" y="137096"/>
                </a:lnTo>
                <a:lnTo>
                  <a:pt x="73161" y="150165"/>
                </a:lnTo>
                <a:lnTo>
                  <a:pt x="75184" y="163068"/>
                </a:lnTo>
                <a:lnTo>
                  <a:pt x="83829" y="176885"/>
                </a:lnTo>
                <a:lnTo>
                  <a:pt x="96821" y="187690"/>
                </a:lnTo>
                <a:lnTo>
                  <a:pt x="111885" y="196089"/>
                </a:lnTo>
                <a:lnTo>
                  <a:pt x="126746" y="202691"/>
                </a:lnTo>
                <a:lnTo>
                  <a:pt x="137078" y="207285"/>
                </a:lnTo>
                <a:lnTo>
                  <a:pt x="176845" y="222511"/>
                </a:lnTo>
                <a:lnTo>
                  <a:pt x="182959" y="222694"/>
                </a:lnTo>
                <a:lnTo>
                  <a:pt x="188906" y="222019"/>
                </a:lnTo>
                <a:lnTo>
                  <a:pt x="195580" y="2207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2234" y="2908982"/>
            <a:ext cx="97155" cy="8890"/>
          </a:xfrm>
          <a:custGeom>
            <a:avLst/>
            <a:gdLst/>
            <a:ahLst/>
            <a:cxnLst/>
            <a:rect l="l" t="t" r="r" b="b"/>
            <a:pathLst>
              <a:path w="97154" h="8889">
                <a:moveTo>
                  <a:pt x="0" y="8842"/>
                </a:moveTo>
                <a:lnTo>
                  <a:pt x="44910" y="414"/>
                </a:lnTo>
                <a:lnTo>
                  <a:pt x="57054" y="0"/>
                </a:lnTo>
                <a:lnTo>
                  <a:pt x="69151" y="418"/>
                </a:lnTo>
                <a:lnTo>
                  <a:pt x="80772" y="2111"/>
                </a:lnTo>
                <a:lnTo>
                  <a:pt x="89280" y="5159"/>
                </a:lnTo>
                <a:lnTo>
                  <a:pt x="91693" y="5794"/>
                </a:lnTo>
                <a:lnTo>
                  <a:pt x="97154" y="73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5382" y="2983102"/>
            <a:ext cx="111760" cy="11430"/>
          </a:xfrm>
          <a:custGeom>
            <a:avLst/>
            <a:gdLst/>
            <a:ahLst/>
            <a:cxnLst/>
            <a:rect l="l" t="t" r="r" b="b"/>
            <a:pathLst>
              <a:path w="111760" h="11430">
                <a:moveTo>
                  <a:pt x="7365" y="0"/>
                </a:moveTo>
                <a:lnTo>
                  <a:pt x="4952" y="1777"/>
                </a:lnTo>
                <a:lnTo>
                  <a:pt x="2158" y="4191"/>
                </a:lnTo>
                <a:lnTo>
                  <a:pt x="0" y="6096"/>
                </a:lnTo>
                <a:lnTo>
                  <a:pt x="9743" y="8372"/>
                </a:lnTo>
                <a:lnTo>
                  <a:pt x="19748" y="9540"/>
                </a:lnTo>
                <a:lnTo>
                  <a:pt x="30039" y="9971"/>
                </a:lnTo>
                <a:lnTo>
                  <a:pt x="40639" y="10033"/>
                </a:lnTo>
                <a:lnTo>
                  <a:pt x="53919" y="10554"/>
                </a:lnTo>
                <a:lnTo>
                  <a:pt x="66674" y="10969"/>
                </a:lnTo>
                <a:lnTo>
                  <a:pt x="79430" y="10979"/>
                </a:lnTo>
                <a:lnTo>
                  <a:pt x="92709" y="10287"/>
                </a:lnTo>
                <a:lnTo>
                  <a:pt x="102488" y="10287"/>
                </a:lnTo>
                <a:lnTo>
                  <a:pt x="106171" y="10287"/>
                </a:lnTo>
                <a:lnTo>
                  <a:pt x="111632" y="69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05882" y="2834639"/>
            <a:ext cx="14604" cy="145415"/>
          </a:xfrm>
          <a:custGeom>
            <a:avLst/>
            <a:gdLst/>
            <a:ahLst/>
            <a:cxnLst/>
            <a:rect l="l" t="t" r="r" b="b"/>
            <a:pathLst>
              <a:path w="14604" h="145414">
                <a:moveTo>
                  <a:pt x="0" y="0"/>
                </a:moveTo>
                <a:lnTo>
                  <a:pt x="3040" y="9719"/>
                </a:lnTo>
                <a:lnTo>
                  <a:pt x="4794" y="19653"/>
                </a:lnTo>
                <a:lnTo>
                  <a:pt x="5929" y="29825"/>
                </a:lnTo>
                <a:lnTo>
                  <a:pt x="7112" y="40259"/>
                </a:lnTo>
                <a:lnTo>
                  <a:pt x="12737" y="94730"/>
                </a:lnTo>
                <a:lnTo>
                  <a:pt x="14303" y="129286"/>
                </a:lnTo>
                <a:lnTo>
                  <a:pt x="14198" y="137064"/>
                </a:lnTo>
                <a:lnTo>
                  <a:pt x="13462" y="1450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3858" y="1931161"/>
            <a:ext cx="254000" cy="182880"/>
          </a:xfrm>
          <a:custGeom>
            <a:avLst/>
            <a:gdLst/>
            <a:ahLst/>
            <a:cxnLst/>
            <a:rect l="l" t="t" r="r" b="b"/>
            <a:pathLst>
              <a:path w="254000" h="182880">
                <a:moveTo>
                  <a:pt x="6469" y="157987"/>
                </a:moveTo>
                <a:lnTo>
                  <a:pt x="8389" y="164234"/>
                </a:lnTo>
                <a:lnTo>
                  <a:pt x="10025" y="170338"/>
                </a:lnTo>
                <a:lnTo>
                  <a:pt x="11469" y="176490"/>
                </a:lnTo>
                <a:lnTo>
                  <a:pt x="12819" y="182879"/>
                </a:lnTo>
                <a:lnTo>
                  <a:pt x="10523" y="175113"/>
                </a:lnTo>
                <a:lnTo>
                  <a:pt x="8643" y="167608"/>
                </a:lnTo>
                <a:lnTo>
                  <a:pt x="7264" y="160055"/>
                </a:lnTo>
                <a:lnTo>
                  <a:pt x="6469" y="152146"/>
                </a:lnTo>
                <a:lnTo>
                  <a:pt x="5643" y="141186"/>
                </a:lnTo>
                <a:lnTo>
                  <a:pt x="4627" y="130190"/>
                </a:lnTo>
                <a:lnTo>
                  <a:pt x="3611" y="119124"/>
                </a:lnTo>
                <a:lnTo>
                  <a:pt x="2786" y="107950"/>
                </a:lnTo>
                <a:lnTo>
                  <a:pt x="1365" y="90759"/>
                </a:lnTo>
                <a:lnTo>
                  <a:pt x="87" y="72723"/>
                </a:lnTo>
                <a:lnTo>
                  <a:pt x="0" y="54711"/>
                </a:lnTo>
                <a:lnTo>
                  <a:pt x="2151" y="37591"/>
                </a:lnTo>
                <a:lnTo>
                  <a:pt x="6197" y="29666"/>
                </a:lnTo>
                <a:lnTo>
                  <a:pt x="12993" y="27527"/>
                </a:lnTo>
                <a:lnTo>
                  <a:pt x="21385" y="29340"/>
                </a:lnTo>
                <a:lnTo>
                  <a:pt x="30218" y="33274"/>
                </a:lnTo>
                <a:lnTo>
                  <a:pt x="61202" y="50166"/>
                </a:lnTo>
                <a:lnTo>
                  <a:pt x="91400" y="68310"/>
                </a:lnTo>
                <a:lnTo>
                  <a:pt x="121265" y="86905"/>
                </a:lnTo>
                <a:lnTo>
                  <a:pt x="151249" y="105155"/>
                </a:lnTo>
                <a:lnTo>
                  <a:pt x="174402" y="120026"/>
                </a:lnTo>
                <a:lnTo>
                  <a:pt x="197889" y="136207"/>
                </a:lnTo>
                <a:lnTo>
                  <a:pt x="221900" y="151054"/>
                </a:lnTo>
                <a:lnTo>
                  <a:pt x="246626" y="161925"/>
                </a:lnTo>
                <a:lnTo>
                  <a:pt x="249622" y="153995"/>
                </a:lnTo>
                <a:lnTo>
                  <a:pt x="251356" y="146589"/>
                </a:lnTo>
                <a:lnTo>
                  <a:pt x="252091" y="138850"/>
                </a:lnTo>
                <a:lnTo>
                  <a:pt x="252087" y="129921"/>
                </a:lnTo>
                <a:lnTo>
                  <a:pt x="250311" y="103004"/>
                </a:lnTo>
                <a:lnTo>
                  <a:pt x="246927" y="76136"/>
                </a:lnTo>
                <a:lnTo>
                  <a:pt x="242853" y="49268"/>
                </a:lnTo>
                <a:lnTo>
                  <a:pt x="239006" y="22351"/>
                </a:lnTo>
                <a:lnTo>
                  <a:pt x="237974" y="14573"/>
                </a:lnTo>
                <a:lnTo>
                  <a:pt x="237799" y="7080"/>
                </a:lnTo>
                <a:lnTo>
                  <a:pt x="240291" y="1635"/>
                </a:lnTo>
                <a:lnTo>
                  <a:pt x="247261" y="0"/>
                </a:lnTo>
                <a:lnTo>
                  <a:pt x="249420" y="1015"/>
                </a:lnTo>
                <a:lnTo>
                  <a:pt x="251833" y="1524"/>
                </a:lnTo>
                <a:lnTo>
                  <a:pt x="253992" y="25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57139" y="2293620"/>
            <a:ext cx="259715" cy="343535"/>
          </a:xfrm>
          <a:custGeom>
            <a:avLst/>
            <a:gdLst/>
            <a:ahLst/>
            <a:cxnLst/>
            <a:rect l="l" t="t" r="r" b="b"/>
            <a:pathLst>
              <a:path w="259714" h="343535">
                <a:moveTo>
                  <a:pt x="9398" y="33781"/>
                </a:moveTo>
                <a:lnTo>
                  <a:pt x="2412" y="28955"/>
                </a:lnTo>
                <a:lnTo>
                  <a:pt x="0" y="27431"/>
                </a:lnTo>
                <a:lnTo>
                  <a:pt x="0" y="20700"/>
                </a:lnTo>
                <a:lnTo>
                  <a:pt x="7344" y="17700"/>
                </a:lnTo>
                <a:lnTo>
                  <a:pt x="13033" y="15652"/>
                </a:lnTo>
                <a:lnTo>
                  <a:pt x="19127" y="14700"/>
                </a:lnTo>
                <a:lnTo>
                  <a:pt x="27686" y="14985"/>
                </a:lnTo>
                <a:lnTo>
                  <a:pt x="64654" y="27148"/>
                </a:lnTo>
                <a:lnTo>
                  <a:pt x="96900" y="56197"/>
                </a:lnTo>
                <a:lnTo>
                  <a:pt x="111849" y="105296"/>
                </a:lnTo>
                <a:lnTo>
                  <a:pt x="111363" y="126444"/>
                </a:lnTo>
                <a:lnTo>
                  <a:pt x="109043" y="147520"/>
                </a:lnTo>
                <a:lnTo>
                  <a:pt x="106045" y="167893"/>
                </a:lnTo>
                <a:lnTo>
                  <a:pt x="102955" y="186251"/>
                </a:lnTo>
                <a:lnTo>
                  <a:pt x="99996" y="204739"/>
                </a:lnTo>
                <a:lnTo>
                  <a:pt x="97776" y="223347"/>
                </a:lnTo>
                <a:lnTo>
                  <a:pt x="96900" y="242062"/>
                </a:lnTo>
                <a:lnTo>
                  <a:pt x="97176" y="251904"/>
                </a:lnTo>
                <a:lnTo>
                  <a:pt x="126047" y="282987"/>
                </a:lnTo>
                <a:lnTo>
                  <a:pt x="134663" y="283622"/>
                </a:lnTo>
                <a:lnTo>
                  <a:pt x="143256" y="282828"/>
                </a:lnTo>
                <a:lnTo>
                  <a:pt x="180086" y="260350"/>
                </a:lnTo>
                <a:lnTo>
                  <a:pt x="204142" y="223220"/>
                </a:lnTo>
                <a:lnTo>
                  <a:pt x="216413" y="182973"/>
                </a:lnTo>
                <a:lnTo>
                  <a:pt x="217543" y="157730"/>
                </a:lnTo>
                <a:lnTo>
                  <a:pt x="216217" y="141700"/>
                </a:lnTo>
                <a:lnTo>
                  <a:pt x="214225" y="125622"/>
                </a:lnTo>
                <a:lnTo>
                  <a:pt x="212471" y="109474"/>
                </a:lnTo>
                <a:lnTo>
                  <a:pt x="210198" y="89388"/>
                </a:lnTo>
                <a:lnTo>
                  <a:pt x="206867" y="69659"/>
                </a:lnTo>
                <a:lnTo>
                  <a:pt x="203416" y="49930"/>
                </a:lnTo>
                <a:lnTo>
                  <a:pt x="200787" y="29844"/>
                </a:lnTo>
                <a:lnTo>
                  <a:pt x="199898" y="21970"/>
                </a:lnTo>
                <a:lnTo>
                  <a:pt x="199009" y="13715"/>
                </a:lnTo>
                <a:lnTo>
                  <a:pt x="198755" y="5841"/>
                </a:lnTo>
                <a:lnTo>
                  <a:pt x="199009" y="3937"/>
                </a:lnTo>
                <a:lnTo>
                  <a:pt x="199009" y="1777"/>
                </a:lnTo>
                <a:lnTo>
                  <a:pt x="211220" y="58674"/>
                </a:lnTo>
                <a:lnTo>
                  <a:pt x="218086" y="108934"/>
                </a:lnTo>
                <a:lnTo>
                  <a:pt x="221614" y="134112"/>
                </a:lnTo>
                <a:lnTo>
                  <a:pt x="227963" y="177164"/>
                </a:lnTo>
                <a:lnTo>
                  <a:pt x="234299" y="220313"/>
                </a:lnTo>
                <a:lnTo>
                  <a:pt x="241278" y="263413"/>
                </a:lnTo>
                <a:lnTo>
                  <a:pt x="249555" y="306324"/>
                </a:lnTo>
                <a:lnTo>
                  <a:pt x="251356" y="315221"/>
                </a:lnTo>
                <a:lnTo>
                  <a:pt x="253301" y="325120"/>
                </a:lnTo>
                <a:lnTo>
                  <a:pt x="255912" y="334827"/>
                </a:lnTo>
                <a:lnTo>
                  <a:pt x="259714" y="343153"/>
                </a:lnTo>
                <a:lnTo>
                  <a:pt x="259080" y="340740"/>
                </a:lnTo>
                <a:lnTo>
                  <a:pt x="258699" y="338581"/>
                </a:lnTo>
                <a:lnTo>
                  <a:pt x="258190" y="3359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6665" y="2648457"/>
            <a:ext cx="102870" cy="162560"/>
          </a:xfrm>
          <a:custGeom>
            <a:avLst/>
            <a:gdLst/>
            <a:ahLst/>
            <a:cxnLst/>
            <a:rect l="l" t="t" r="r" b="b"/>
            <a:pathLst>
              <a:path w="102870" h="162560">
                <a:moveTo>
                  <a:pt x="102616" y="0"/>
                </a:moveTo>
                <a:lnTo>
                  <a:pt x="100123" y="10673"/>
                </a:lnTo>
                <a:lnTo>
                  <a:pt x="99441" y="21478"/>
                </a:lnTo>
                <a:lnTo>
                  <a:pt x="99901" y="32593"/>
                </a:lnTo>
                <a:lnTo>
                  <a:pt x="100837" y="44195"/>
                </a:lnTo>
                <a:lnTo>
                  <a:pt x="101385" y="58610"/>
                </a:lnTo>
                <a:lnTo>
                  <a:pt x="94742" y="101472"/>
                </a:lnTo>
                <a:lnTo>
                  <a:pt x="73078" y="139174"/>
                </a:lnTo>
                <a:lnTo>
                  <a:pt x="39735" y="160750"/>
                </a:lnTo>
                <a:lnTo>
                  <a:pt x="27330" y="162044"/>
                </a:lnTo>
                <a:lnTo>
                  <a:pt x="15748" y="157861"/>
                </a:lnTo>
                <a:lnTo>
                  <a:pt x="8518" y="150413"/>
                </a:lnTo>
                <a:lnTo>
                  <a:pt x="4302" y="141144"/>
                </a:lnTo>
                <a:lnTo>
                  <a:pt x="1871" y="131089"/>
                </a:lnTo>
                <a:lnTo>
                  <a:pt x="0" y="1212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35090" y="254649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635" y="6461"/>
                </a:moveTo>
                <a:lnTo>
                  <a:pt x="2786" y="0"/>
                </a:lnTo>
                <a:lnTo>
                  <a:pt x="2222" y="2016"/>
                </a:lnTo>
                <a:lnTo>
                  <a:pt x="706" y="8318"/>
                </a:lnTo>
                <a:lnTo>
                  <a:pt x="0" y="147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21959" y="2547873"/>
            <a:ext cx="133350" cy="235585"/>
          </a:xfrm>
          <a:custGeom>
            <a:avLst/>
            <a:gdLst/>
            <a:ahLst/>
            <a:cxnLst/>
            <a:rect l="l" t="t" r="r" b="b"/>
            <a:pathLst>
              <a:path w="133350" h="235585">
                <a:moveTo>
                  <a:pt x="19812" y="0"/>
                </a:moveTo>
                <a:lnTo>
                  <a:pt x="18678" y="13104"/>
                </a:lnTo>
                <a:lnTo>
                  <a:pt x="18176" y="26066"/>
                </a:lnTo>
                <a:lnTo>
                  <a:pt x="17793" y="39076"/>
                </a:lnTo>
                <a:lnTo>
                  <a:pt x="17017" y="52324"/>
                </a:lnTo>
                <a:lnTo>
                  <a:pt x="15718" y="73509"/>
                </a:lnTo>
                <a:lnTo>
                  <a:pt x="14716" y="94837"/>
                </a:lnTo>
                <a:lnTo>
                  <a:pt x="13499" y="116117"/>
                </a:lnTo>
                <a:lnTo>
                  <a:pt x="11556" y="137160"/>
                </a:lnTo>
                <a:lnTo>
                  <a:pt x="9439" y="154491"/>
                </a:lnTo>
                <a:lnTo>
                  <a:pt x="6905" y="171799"/>
                </a:lnTo>
                <a:lnTo>
                  <a:pt x="4252" y="189059"/>
                </a:lnTo>
                <a:lnTo>
                  <a:pt x="1777" y="206248"/>
                </a:lnTo>
                <a:lnTo>
                  <a:pt x="635" y="215137"/>
                </a:lnTo>
                <a:lnTo>
                  <a:pt x="0" y="217297"/>
                </a:lnTo>
                <a:lnTo>
                  <a:pt x="253" y="223012"/>
                </a:lnTo>
                <a:lnTo>
                  <a:pt x="11201" y="176131"/>
                </a:lnTo>
                <a:lnTo>
                  <a:pt x="23127" y="134808"/>
                </a:lnTo>
                <a:lnTo>
                  <a:pt x="43189" y="84750"/>
                </a:lnTo>
                <a:lnTo>
                  <a:pt x="69421" y="43449"/>
                </a:lnTo>
                <a:lnTo>
                  <a:pt x="89026" y="35560"/>
                </a:lnTo>
                <a:lnTo>
                  <a:pt x="96801" y="38929"/>
                </a:lnTo>
                <a:lnTo>
                  <a:pt x="102838" y="45561"/>
                </a:lnTo>
                <a:lnTo>
                  <a:pt x="107207" y="53669"/>
                </a:lnTo>
                <a:lnTo>
                  <a:pt x="109981" y="61467"/>
                </a:lnTo>
                <a:lnTo>
                  <a:pt x="111952" y="72836"/>
                </a:lnTo>
                <a:lnTo>
                  <a:pt x="111648" y="84312"/>
                </a:lnTo>
                <a:lnTo>
                  <a:pt x="93710" y="126698"/>
                </a:lnTo>
                <a:lnTo>
                  <a:pt x="70697" y="148750"/>
                </a:lnTo>
                <a:lnTo>
                  <a:pt x="62372" y="154892"/>
                </a:lnTo>
                <a:lnTo>
                  <a:pt x="56167" y="162105"/>
                </a:lnTo>
                <a:lnTo>
                  <a:pt x="55499" y="170306"/>
                </a:lnTo>
                <a:lnTo>
                  <a:pt x="60011" y="177470"/>
                </a:lnTo>
                <a:lnTo>
                  <a:pt x="90552" y="201042"/>
                </a:lnTo>
                <a:lnTo>
                  <a:pt x="107320" y="211064"/>
                </a:lnTo>
                <a:lnTo>
                  <a:pt x="115824" y="216026"/>
                </a:lnTo>
                <a:lnTo>
                  <a:pt x="121366" y="218721"/>
                </a:lnTo>
                <a:lnTo>
                  <a:pt x="128349" y="222250"/>
                </a:lnTo>
                <a:lnTo>
                  <a:pt x="133165" y="226635"/>
                </a:lnTo>
                <a:lnTo>
                  <a:pt x="132206" y="231901"/>
                </a:lnTo>
                <a:lnTo>
                  <a:pt x="129793" y="232790"/>
                </a:lnTo>
                <a:lnTo>
                  <a:pt x="127380" y="234314"/>
                </a:lnTo>
                <a:lnTo>
                  <a:pt x="125221" y="2355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79846" y="2020189"/>
            <a:ext cx="156210" cy="172085"/>
          </a:xfrm>
          <a:custGeom>
            <a:avLst/>
            <a:gdLst/>
            <a:ahLst/>
            <a:cxnLst/>
            <a:rect l="l" t="t" r="r" b="b"/>
            <a:pathLst>
              <a:path w="156210" h="172085">
                <a:moveTo>
                  <a:pt x="48259" y="6985"/>
                </a:moveTo>
                <a:lnTo>
                  <a:pt x="9036" y="28267"/>
                </a:lnTo>
                <a:lnTo>
                  <a:pt x="0" y="69469"/>
                </a:lnTo>
                <a:lnTo>
                  <a:pt x="508" y="87999"/>
                </a:lnTo>
                <a:lnTo>
                  <a:pt x="21081" y="138684"/>
                </a:lnTo>
                <a:lnTo>
                  <a:pt x="64444" y="168276"/>
                </a:lnTo>
                <a:lnTo>
                  <a:pt x="81787" y="171958"/>
                </a:lnTo>
                <a:lnTo>
                  <a:pt x="98694" y="171694"/>
                </a:lnTo>
                <a:lnTo>
                  <a:pt x="140842" y="148209"/>
                </a:lnTo>
                <a:lnTo>
                  <a:pt x="155719" y="102167"/>
                </a:lnTo>
                <a:lnTo>
                  <a:pt x="154939" y="85344"/>
                </a:lnTo>
                <a:lnTo>
                  <a:pt x="137795" y="37605"/>
                </a:lnTo>
                <a:lnTo>
                  <a:pt x="111521" y="8683"/>
                </a:lnTo>
                <a:lnTo>
                  <a:pt x="92075" y="0"/>
                </a:lnTo>
                <a:lnTo>
                  <a:pt x="82675" y="2518"/>
                </a:lnTo>
                <a:lnTo>
                  <a:pt x="76580" y="32638"/>
                </a:lnTo>
                <a:lnTo>
                  <a:pt x="76834" y="356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01258" y="2145792"/>
            <a:ext cx="68580" cy="135890"/>
          </a:xfrm>
          <a:custGeom>
            <a:avLst/>
            <a:gdLst/>
            <a:ahLst/>
            <a:cxnLst/>
            <a:rect l="l" t="t" r="r" b="b"/>
            <a:pathLst>
              <a:path w="68579" h="135889">
                <a:moveTo>
                  <a:pt x="1142" y="6096"/>
                </a:moveTo>
                <a:lnTo>
                  <a:pt x="888" y="4318"/>
                </a:lnTo>
                <a:lnTo>
                  <a:pt x="253" y="1778"/>
                </a:lnTo>
                <a:lnTo>
                  <a:pt x="0" y="0"/>
                </a:lnTo>
                <a:lnTo>
                  <a:pt x="5222" y="3049"/>
                </a:lnTo>
                <a:lnTo>
                  <a:pt x="8254" y="8207"/>
                </a:lnTo>
                <a:lnTo>
                  <a:pt x="10715" y="14912"/>
                </a:lnTo>
                <a:lnTo>
                  <a:pt x="14224" y="22606"/>
                </a:lnTo>
                <a:lnTo>
                  <a:pt x="21097" y="35032"/>
                </a:lnTo>
                <a:lnTo>
                  <a:pt x="27304" y="47720"/>
                </a:lnTo>
                <a:lnTo>
                  <a:pt x="33226" y="60646"/>
                </a:lnTo>
                <a:lnTo>
                  <a:pt x="39242" y="73787"/>
                </a:lnTo>
                <a:lnTo>
                  <a:pt x="44805" y="84703"/>
                </a:lnTo>
                <a:lnTo>
                  <a:pt x="62737" y="127762"/>
                </a:lnTo>
                <a:lnTo>
                  <a:pt x="62991" y="130810"/>
                </a:lnTo>
                <a:lnTo>
                  <a:pt x="68199" y="1353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5061" y="2324044"/>
            <a:ext cx="226695" cy="21590"/>
          </a:xfrm>
          <a:custGeom>
            <a:avLst/>
            <a:gdLst/>
            <a:ahLst/>
            <a:cxnLst/>
            <a:rect l="l" t="t" r="r" b="b"/>
            <a:pathLst>
              <a:path w="226695" h="21589">
                <a:moveTo>
                  <a:pt x="0" y="11358"/>
                </a:moveTo>
                <a:lnTo>
                  <a:pt x="3637" y="3841"/>
                </a:lnTo>
                <a:lnTo>
                  <a:pt x="9858" y="658"/>
                </a:lnTo>
                <a:lnTo>
                  <a:pt x="18484" y="0"/>
                </a:lnTo>
                <a:lnTo>
                  <a:pt x="29337" y="55"/>
                </a:lnTo>
                <a:lnTo>
                  <a:pt x="82415" y="1841"/>
                </a:lnTo>
                <a:lnTo>
                  <a:pt x="120721" y="4607"/>
                </a:lnTo>
                <a:lnTo>
                  <a:pt x="162869" y="8282"/>
                </a:lnTo>
                <a:lnTo>
                  <a:pt x="205232" y="14962"/>
                </a:lnTo>
                <a:lnTo>
                  <a:pt x="215911" y="17484"/>
                </a:lnTo>
                <a:lnTo>
                  <a:pt x="226187" y="211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06844" y="2446654"/>
            <a:ext cx="226060" cy="13970"/>
          </a:xfrm>
          <a:custGeom>
            <a:avLst/>
            <a:gdLst/>
            <a:ahLst/>
            <a:cxnLst/>
            <a:rect l="l" t="t" r="r" b="b"/>
            <a:pathLst>
              <a:path w="226059" h="13969">
                <a:moveTo>
                  <a:pt x="0" y="0"/>
                </a:moveTo>
                <a:lnTo>
                  <a:pt x="4891" y="4411"/>
                </a:lnTo>
                <a:lnTo>
                  <a:pt x="13319" y="5857"/>
                </a:lnTo>
                <a:lnTo>
                  <a:pt x="23627" y="5804"/>
                </a:lnTo>
                <a:lnTo>
                  <a:pt x="34162" y="5715"/>
                </a:lnTo>
                <a:lnTo>
                  <a:pt x="55405" y="6840"/>
                </a:lnTo>
                <a:lnTo>
                  <a:pt x="97938" y="9376"/>
                </a:lnTo>
                <a:lnTo>
                  <a:pt x="139503" y="11142"/>
                </a:lnTo>
                <a:lnTo>
                  <a:pt x="179957" y="11947"/>
                </a:lnTo>
                <a:lnTo>
                  <a:pt x="200278" y="12446"/>
                </a:lnTo>
                <a:lnTo>
                  <a:pt x="208484" y="13356"/>
                </a:lnTo>
                <a:lnTo>
                  <a:pt x="214677" y="13731"/>
                </a:lnTo>
                <a:lnTo>
                  <a:pt x="220085" y="13463"/>
                </a:lnTo>
                <a:lnTo>
                  <a:pt x="225932" y="124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4831" y="2319782"/>
            <a:ext cx="327660" cy="297180"/>
          </a:xfrm>
          <a:custGeom>
            <a:avLst/>
            <a:gdLst/>
            <a:ahLst/>
            <a:cxnLst/>
            <a:rect l="l" t="t" r="r" b="b"/>
            <a:pathLst>
              <a:path w="327659" h="297180">
                <a:moveTo>
                  <a:pt x="101508" y="0"/>
                </a:moveTo>
                <a:lnTo>
                  <a:pt x="53375" y="18033"/>
                </a:lnTo>
                <a:lnTo>
                  <a:pt x="23594" y="54546"/>
                </a:lnTo>
                <a:lnTo>
                  <a:pt x="5242" y="97916"/>
                </a:lnTo>
                <a:lnTo>
                  <a:pt x="0" y="128273"/>
                </a:lnTo>
                <a:lnTo>
                  <a:pt x="353" y="158940"/>
                </a:lnTo>
                <a:lnTo>
                  <a:pt x="18323" y="217677"/>
                </a:lnTo>
                <a:lnTo>
                  <a:pt x="63202" y="268335"/>
                </a:lnTo>
                <a:lnTo>
                  <a:pt x="125892" y="294513"/>
                </a:lnTo>
                <a:lnTo>
                  <a:pt x="163198" y="296654"/>
                </a:lnTo>
                <a:lnTo>
                  <a:pt x="199457" y="290210"/>
                </a:lnTo>
                <a:lnTo>
                  <a:pt x="265211" y="256666"/>
                </a:lnTo>
                <a:lnTo>
                  <a:pt x="309090" y="205962"/>
                </a:lnTo>
                <a:lnTo>
                  <a:pt x="327060" y="141731"/>
                </a:lnTo>
                <a:lnTo>
                  <a:pt x="325125" y="114470"/>
                </a:lnTo>
                <a:lnTo>
                  <a:pt x="302825" y="66615"/>
                </a:lnTo>
                <a:lnTo>
                  <a:pt x="264382" y="30735"/>
                </a:lnTo>
                <a:lnTo>
                  <a:pt x="218844" y="10261"/>
                </a:lnTo>
                <a:lnTo>
                  <a:pt x="177980" y="2428"/>
                </a:lnTo>
                <a:lnTo>
                  <a:pt x="126527" y="4571"/>
                </a:lnTo>
                <a:lnTo>
                  <a:pt x="118272" y="7112"/>
                </a:lnTo>
                <a:lnTo>
                  <a:pt x="115605" y="7365"/>
                </a:lnTo>
                <a:lnTo>
                  <a:pt x="113700" y="13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0075" y="2071751"/>
            <a:ext cx="339090" cy="115570"/>
          </a:xfrm>
          <a:custGeom>
            <a:avLst/>
            <a:gdLst/>
            <a:ahLst/>
            <a:cxnLst/>
            <a:rect l="l" t="t" r="r" b="b"/>
            <a:pathLst>
              <a:path w="339090" h="115569">
                <a:moveTo>
                  <a:pt x="16764" y="109093"/>
                </a:moveTo>
                <a:lnTo>
                  <a:pt x="7874" y="110871"/>
                </a:lnTo>
                <a:lnTo>
                  <a:pt x="5460" y="111506"/>
                </a:lnTo>
                <a:lnTo>
                  <a:pt x="0" y="112775"/>
                </a:lnTo>
                <a:lnTo>
                  <a:pt x="11703" y="114929"/>
                </a:lnTo>
                <a:lnTo>
                  <a:pt x="23622" y="115141"/>
                </a:lnTo>
                <a:lnTo>
                  <a:pt x="35825" y="114329"/>
                </a:lnTo>
                <a:lnTo>
                  <a:pt x="48386" y="113411"/>
                </a:lnTo>
                <a:lnTo>
                  <a:pt x="76715" y="112091"/>
                </a:lnTo>
                <a:lnTo>
                  <a:pt x="104997" y="110474"/>
                </a:lnTo>
                <a:lnTo>
                  <a:pt x="133326" y="108642"/>
                </a:lnTo>
                <a:lnTo>
                  <a:pt x="161798" y="106679"/>
                </a:lnTo>
                <a:lnTo>
                  <a:pt x="195712" y="104471"/>
                </a:lnTo>
                <a:lnTo>
                  <a:pt x="229758" y="102727"/>
                </a:lnTo>
                <a:lnTo>
                  <a:pt x="263828" y="101054"/>
                </a:lnTo>
                <a:lnTo>
                  <a:pt x="297815" y="99060"/>
                </a:lnTo>
                <a:lnTo>
                  <a:pt x="308149" y="98690"/>
                </a:lnTo>
                <a:lnTo>
                  <a:pt x="318293" y="98298"/>
                </a:lnTo>
                <a:lnTo>
                  <a:pt x="328390" y="97524"/>
                </a:lnTo>
                <a:lnTo>
                  <a:pt x="338581" y="96012"/>
                </a:lnTo>
                <a:lnTo>
                  <a:pt x="332343" y="87437"/>
                </a:lnTo>
                <a:lnTo>
                  <a:pt x="305363" y="51728"/>
                </a:lnTo>
                <a:lnTo>
                  <a:pt x="297338" y="42100"/>
                </a:lnTo>
                <a:lnTo>
                  <a:pt x="289552" y="32377"/>
                </a:lnTo>
                <a:lnTo>
                  <a:pt x="282575" y="22225"/>
                </a:lnTo>
                <a:lnTo>
                  <a:pt x="278368" y="15966"/>
                </a:lnTo>
                <a:lnTo>
                  <a:pt x="274256" y="10541"/>
                </a:lnTo>
                <a:lnTo>
                  <a:pt x="269859" y="5401"/>
                </a:lnTo>
                <a:lnTo>
                  <a:pt x="26479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9541" y="4071873"/>
            <a:ext cx="399415" cy="461009"/>
          </a:xfrm>
          <a:custGeom>
            <a:avLst/>
            <a:gdLst/>
            <a:ahLst/>
            <a:cxnLst/>
            <a:rect l="l" t="t" r="r" b="b"/>
            <a:pathLst>
              <a:path w="399415" h="461010">
                <a:moveTo>
                  <a:pt x="15240" y="93852"/>
                </a:moveTo>
                <a:lnTo>
                  <a:pt x="10501" y="85548"/>
                </a:lnTo>
                <a:lnTo>
                  <a:pt x="6591" y="78089"/>
                </a:lnTo>
                <a:lnTo>
                  <a:pt x="3195" y="70796"/>
                </a:lnTo>
                <a:lnTo>
                  <a:pt x="0" y="62992"/>
                </a:lnTo>
                <a:lnTo>
                  <a:pt x="6738" y="73007"/>
                </a:lnTo>
                <a:lnTo>
                  <a:pt x="31365" y="117818"/>
                </a:lnTo>
                <a:lnTo>
                  <a:pt x="46024" y="161162"/>
                </a:lnTo>
                <a:lnTo>
                  <a:pt x="58102" y="206517"/>
                </a:lnTo>
                <a:lnTo>
                  <a:pt x="69494" y="252349"/>
                </a:lnTo>
                <a:lnTo>
                  <a:pt x="80029" y="299519"/>
                </a:lnTo>
                <a:lnTo>
                  <a:pt x="90678" y="346916"/>
                </a:lnTo>
                <a:lnTo>
                  <a:pt x="102927" y="393955"/>
                </a:lnTo>
                <a:lnTo>
                  <a:pt x="118262" y="440055"/>
                </a:lnTo>
                <a:lnTo>
                  <a:pt x="121310" y="447420"/>
                </a:lnTo>
                <a:lnTo>
                  <a:pt x="124968" y="453136"/>
                </a:lnTo>
                <a:lnTo>
                  <a:pt x="128320" y="460501"/>
                </a:lnTo>
                <a:lnTo>
                  <a:pt x="136036" y="445898"/>
                </a:lnTo>
                <a:lnTo>
                  <a:pt x="143637" y="431403"/>
                </a:lnTo>
                <a:lnTo>
                  <a:pt x="151123" y="416978"/>
                </a:lnTo>
                <a:lnTo>
                  <a:pt x="158496" y="402589"/>
                </a:lnTo>
                <a:lnTo>
                  <a:pt x="180489" y="360433"/>
                </a:lnTo>
                <a:lnTo>
                  <a:pt x="203225" y="318706"/>
                </a:lnTo>
                <a:lnTo>
                  <a:pt x="226304" y="277074"/>
                </a:lnTo>
                <a:lnTo>
                  <a:pt x="249326" y="235203"/>
                </a:lnTo>
                <a:lnTo>
                  <a:pt x="261696" y="207762"/>
                </a:lnTo>
                <a:lnTo>
                  <a:pt x="281431" y="161638"/>
                </a:lnTo>
                <a:lnTo>
                  <a:pt x="305790" y="107315"/>
                </a:lnTo>
                <a:lnTo>
                  <a:pt x="332028" y="55277"/>
                </a:lnTo>
                <a:lnTo>
                  <a:pt x="357403" y="16011"/>
                </a:lnTo>
                <a:lnTo>
                  <a:pt x="379171" y="0"/>
                </a:lnTo>
                <a:lnTo>
                  <a:pt x="383381" y="2793"/>
                </a:lnTo>
                <a:lnTo>
                  <a:pt x="389305" y="9588"/>
                </a:lnTo>
                <a:lnTo>
                  <a:pt x="395116" y="17144"/>
                </a:lnTo>
                <a:lnTo>
                  <a:pt x="398983" y="222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8011" y="4449826"/>
            <a:ext cx="101600" cy="215265"/>
          </a:xfrm>
          <a:custGeom>
            <a:avLst/>
            <a:gdLst/>
            <a:ahLst/>
            <a:cxnLst/>
            <a:rect l="l" t="t" r="r" b="b"/>
            <a:pathLst>
              <a:path w="101600" h="215264">
                <a:moveTo>
                  <a:pt x="95130" y="0"/>
                </a:moveTo>
                <a:lnTo>
                  <a:pt x="95854" y="11483"/>
                </a:lnTo>
                <a:lnTo>
                  <a:pt x="97264" y="22812"/>
                </a:lnTo>
                <a:lnTo>
                  <a:pt x="98902" y="34164"/>
                </a:lnTo>
                <a:lnTo>
                  <a:pt x="100312" y="45719"/>
                </a:lnTo>
                <a:lnTo>
                  <a:pt x="101507" y="64460"/>
                </a:lnTo>
                <a:lnTo>
                  <a:pt x="100960" y="83248"/>
                </a:lnTo>
                <a:lnTo>
                  <a:pt x="98640" y="101941"/>
                </a:lnTo>
                <a:lnTo>
                  <a:pt x="88349" y="139180"/>
                </a:lnTo>
                <a:lnTo>
                  <a:pt x="70518" y="174081"/>
                </a:lnTo>
                <a:lnTo>
                  <a:pt x="39123" y="208994"/>
                </a:lnTo>
                <a:lnTo>
                  <a:pt x="26884" y="215171"/>
                </a:lnTo>
                <a:lnTo>
                  <a:pt x="14358" y="214884"/>
                </a:lnTo>
                <a:lnTo>
                  <a:pt x="4238" y="204692"/>
                </a:lnTo>
                <a:lnTo>
                  <a:pt x="376" y="188404"/>
                </a:lnTo>
                <a:lnTo>
                  <a:pt x="0" y="170878"/>
                </a:lnTo>
                <a:lnTo>
                  <a:pt x="338" y="1569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3998" y="4347464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4" h="11429">
                <a:moveTo>
                  <a:pt x="0" y="11430"/>
                </a:moveTo>
                <a:lnTo>
                  <a:pt x="3162" y="4000"/>
                </a:lnTo>
                <a:lnTo>
                  <a:pt x="4724" y="0"/>
                </a:lnTo>
                <a:lnTo>
                  <a:pt x="6515" y="285"/>
                </a:lnTo>
                <a:lnTo>
                  <a:pt x="10363" y="57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753" y="3855720"/>
            <a:ext cx="412115" cy="164465"/>
          </a:xfrm>
          <a:custGeom>
            <a:avLst/>
            <a:gdLst/>
            <a:ahLst/>
            <a:cxnLst/>
            <a:rect l="l" t="t" r="r" b="b"/>
            <a:pathLst>
              <a:path w="412115" h="164464">
                <a:moveTo>
                  <a:pt x="2476" y="163956"/>
                </a:moveTo>
                <a:lnTo>
                  <a:pt x="195" y="153927"/>
                </a:lnTo>
                <a:lnTo>
                  <a:pt x="0" y="147065"/>
                </a:lnTo>
                <a:lnTo>
                  <a:pt x="3633" y="142490"/>
                </a:lnTo>
                <a:lnTo>
                  <a:pt x="12839" y="139318"/>
                </a:lnTo>
                <a:lnTo>
                  <a:pt x="43810" y="135032"/>
                </a:lnTo>
                <a:lnTo>
                  <a:pt x="76352" y="134270"/>
                </a:lnTo>
                <a:lnTo>
                  <a:pt x="109066" y="135175"/>
                </a:lnTo>
                <a:lnTo>
                  <a:pt x="140550" y="135889"/>
                </a:lnTo>
                <a:lnTo>
                  <a:pt x="170226" y="136032"/>
                </a:lnTo>
                <a:lnTo>
                  <a:pt x="199872" y="136270"/>
                </a:lnTo>
                <a:lnTo>
                  <a:pt x="229576" y="136318"/>
                </a:lnTo>
                <a:lnTo>
                  <a:pt x="285249" y="135086"/>
                </a:lnTo>
                <a:lnTo>
                  <a:pt x="336789" y="132335"/>
                </a:lnTo>
                <a:lnTo>
                  <a:pt x="374870" y="128869"/>
                </a:lnTo>
                <a:lnTo>
                  <a:pt x="411518" y="123189"/>
                </a:lnTo>
                <a:lnTo>
                  <a:pt x="408546" y="110825"/>
                </a:lnTo>
                <a:lnTo>
                  <a:pt x="375137" y="64664"/>
                </a:lnTo>
                <a:lnTo>
                  <a:pt x="346267" y="34672"/>
                </a:lnTo>
                <a:lnTo>
                  <a:pt x="332574" y="19176"/>
                </a:lnTo>
                <a:lnTo>
                  <a:pt x="327764" y="13769"/>
                </a:lnTo>
                <a:lnTo>
                  <a:pt x="323126" y="9350"/>
                </a:lnTo>
                <a:lnTo>
                  <a:pt x="318258" y="5050"/>
                </a:lnTo>
                <a:lnTo>
                  <a:pt x="3127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0297" y="4187952"/>
            <a:ext cx="243204" cy="29209"/>
          </a:xfrm>
          <a:custGeom>
            <a:avLst/>
            <a:gdLst/>
            <a:ahLst/>
            <a:cxnLst/>
            <a:rect l="l" t="t" r="r" b="b"/>
            <a:pathLst>
              <a:path w="243205" h="29210">
                <a:moveTo>
                  <a:pt x="0" y="29210"/>
                </a:moveTo>
                <a:lnTo>
                  <a:pt x="17141" y="28166"/>
                </a:lnTo>
                <a:lnTo>
                  <a:pt x="34258" y="27241"/>
                </a:lnTo>
                <a:lnTo>
                  <a:pt x="51327" y="26316"/>
                </a:lnTo>
                <a:lnTo>
                  <a:pt x="92376" y="22804"/>
                </a:lnTo>
                <a:lnTo>
                  <a:pt x="140049" y="15343"/>
                </a:lnTo>
                <a:lnTo>
                  <a:pt x="180363" y="8126"/>
                </a:lnTo>
                <a:lnTo>
                  <a:pt x="196913" y="4841"/>
                </a:lnTo>
                <a:lnTo>
                  <a:pt x="213463" y="1962"/>
                </a:lnTo>
                <a:lnTo>
                  <a:pt x="229869" y="0"/>
                </a:lnTo>
                <a:lnTo>
                  <a:pt x="236855" y="254"/>
                </a:lnTo>
                <a:lnTo>
                  <a:pt x="238633" y="254"/>
                </a:lnTo>
                <a:lnTo>
                  <a:pt x="242950" y="12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61261" y="4289982"/>
            <a:ext cx="186055" cy="8255"/>
          </a:xfrm>
          <a:custGeom>
            <a:avLst/>
            <a:gdLst/>
            <a:ahLst/>
            <a:cxnLst/>
            <a:rect l="l" t="t" r="r" b="b"/>
            <a:pathLst>
              <a:path w="186055" h="8254">
                <a:moveTo>
                  <a:pt x="0" y="7951"/>
                </a:moveTo>
                <a:lnTo>
                  <a:pt x="12061" y="8227"/>
                </a:lnTo>
                <a:lnTo>
                  <a:pt x="24098" y="7776"/>
                </a:lnTo>
                <a:lnTo>
                  <a:pt x="36183" y="6969"/>
                </a:lnTo>
                <a:lnTo>
                  <a:pt x="48387" y="6173"/>
                </a:lnTo>
                <a:lnTo>
                  <a:pt x="65801" y="4760"/>
                </a:lnTo>
                <a:lnTo>
                  <a:pt x="83216" y="3061"/>
                </a:lnTo>
                <a:lnTo>
                  <a:pt x="100679" y="1458"/>
                </a:lnTo>
                <a:lnTo>
                  <a:pt x="118237" y="331"/>
                </a:lnTo>
                <a:lnTo>
                  <a:pt x="131675" y="0"/>
                </a:lnTo>
                <a:lnTo>
                  <a:pt x="145351" y="61"/>
                </a:lnTo>
                <a:lnTo>
                  <a:pt x="159027" y="956"/>
                </a:lnTo>
                <a:lnTo>
                  <a:pt x="172465" y="3125"/>
                </a:lnTo>
                <a:lnTo>
                  <a:pt x="179196" y="5284"/>
                </a:lnTo>
                <a:lnTo>
                  <a:pt x="180975" y="5919"/>
                </a:lnTo>
                <a:lnTo>
                  <a:pt x="185546" y="61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7663" y="4325746"/>
            <a:ext cx="125730" cy="30480"/>
          </a:xfrm>
          <a:custGeom>
            <a:avLst/>
            <a:gdLst/>
            <a:ahLst/>
            <a:cxnLst/>
            <a:rect l="l" t="t" r="r" b="b"/>
            <a:pathLst>
              <a:path w="125730" h="30479">
                <a:moveTo>
                  <a:pt x="125222" y="0"/>
                </a:moveTo>
                <a:lnTo>
                  <a:pt x="117157" y="4173"/>
                </a:lnTo>
                <a:lnTo>
                  <a:pt x="109188" y="8620"/>
                </a:lnTo>
                <a:lnTo>
                  <a:pt x="101076" y="12948"/>
                </a:lnTo>
                <a:lnTo>
                  <a:pt x="64222" y="25372"/>
                </a:lnTo>
                <a:lnTo>
                  <a:pt x="18192" y="29065"/>
                </a:lnTo>
                <a:lnTo>
                  <a:pt x="6096" y="29590"/>
                </a:lnTo>
                <a:lnTo>
                  <a:pt x="3937" y="29844"/>
                </a:lnTo>
                <a:lnTo>
                  <a:pt x="2159" y="29844"/>
                </a:lnTo>
                <a:lnTo>
                  <a:pt x="0" y="300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2970" y="3908171"/>
            <a:ext cx="430530" cy="438150"/>
          </a:xfrm>
          <a:custGeom>
            <a:avLst/>
            <a:gdLst/>
            <a:ahLst/>
            <a:cxnLst/>
            <a:rect l="l" t="t" r="r" b="b"/>
            <a:pathLst>
              <a:path w="430530" h="438150">
                <a:moveTo>
                  <a:pt x="416306" y="0"/>
                </a:moveTo>
                <a:lnTo>
                  <a:pt x="371475" y="6349"/>
                </a:lnTo>
                <a:lnTo>
                  <a:pt x="352210" y="8614"/>
                </a:lnTo>
                <a:lnTo>
                  <a:pt x="332803" y="10937"/>
                </a:lnTo>
                <a:lnTo>
                  <a:pt x="294131" y="16382"/>
                </a:lnTo>
                <a:lnTo>
                  <a:pt x="241881" y="27029"/>
                </a:lnTo>
                <a:lnTo>
                  <a:pt x="190166" y="41068"/>
                </a:lnTo>
                <a:lnTo>
                  <a:pt x="139380" y="57941"/>
                </a:lnTo>
                <a:lnTo>
                  <a:pt x="89916" y="77088"/>
                </a:lnTo>
                <a:lnTo>
                  <a:pt x="73773" y="83147"/>
                </a:lnTo>
                <a:lnTo>
                  <a:pt x="56594" y="89360"/>
                </a:lnTo>
                <a:lnTo>
                  <a:pt x="39820" y="96359"/>
                </a:lnTo>
                <a:lnTo>
                  <a:pt x="24892" y="104774"/>
                </a:lnTo>
                <a:lnTo>
                  <a:pt x="17906" y="108838"/>
                </a:lnTo>
                <a:lnTo>
                  <a:pt x="15240" y="109981"/>
                </a:lnTo>
                <a:lnTo>
                  <a:pt x="14859" y="116458"/>
                </a:lnTo>
                <a:lnTo>
                  <a:pt x="63097" y="125497"/>
                </a:lnTo>
                <a:lnTo>
                  <a:pt x="112579" y="132895"/>
                </a:lnTo>
                <a:lnTo>
                  <a:pt x="161958" y="141312"/>
                </a:lnTo>
                <a:lnTo>
                  <a:pt x="209886" y="153404"/>
                </a:lnTo>
                <a:lnTo>
                  <a:pt x="255016" y="171830"/>
                </a:lnTo>
                <a:lnTo>
                  <a:pt x="279146" y="206882"/>
                </a:lnTo>
                <a:lnTo>
                  <a:pt x="270218" y="223623"/>
                </a:lnTo>
                <a:lnTo>
                  <a:pt x="254396" y="238506"/>
                </a:lnTo>
                <a:lnTo>
                  <a:pt x="236408" y="251388"/>
                </a:lnTo>
                <a:lnTo>
                  <a:pt x="220980" y="262127"/>
                </a:lnTo>
                <a:lnTo>
                  <a:pt x="182932" y="290932"/>
                </a:lnTo>
                <a:lnTo>
                  <a:pt x="144684" y="319469"/>
                </a:lnTo>
                <a:lnTo>
                  <a:pt x="106460" y="348017"/>
                </a:lnTo>
                <a:lnTo>
                  <a:pt x="68486" y="376858"/>
                </a:lnTo>
                <a:lnTo>
                  <a:pt x="30987" y="406272"/>
                </a:lnTo>
                <a:lnTo>
                  <a:pt x="0" y="434593"/>
                </a:lnTo>
                <a:lnTo>
                  <a:pt x="12634" y="436076"/>
                </a:lnTo>
                <a:lnTo>
                  <a:pt x="25161" y="437213"/>
                </a:lnTo>
                <a:lnTo>
                  <a:pt x="37808" y="437897"/>
                </a:lnTo>
                <a:lnTo>
                  <a:pt x="50800" y="438022"/>
                </a:lnTo>
                <a:lnTo>
                  <a:pt x="89931" y="437213"/>
                </a:lnTo>
                <a:lnTo>
                  <a:pt x="129063" y="436213"/>
                </a:lnTo>
                <a:lnTo>
                  <a:pt x="168243" y="434879"/>
                </a:lnTo>
                <a:lnTo>
                  <a:pt x="207518" y="433069"/>
                </a:lnTo>
                <a:lnTo>
                  <a:pt x="260512" y="430653"/>
                </a:lnTo>
                <a:lnTo>
                  <a:pt x="313436" y="429259"/>
                </a:lnTo>
                <a:lnTo>
                  <a:pt x="366359" y="428247"/>
                </a:lnTo>
                <a:lnTo>
                  <a:pt x="419354" y="426973"/>
                </a:lnTo>
                <a:lnTo>
                  <a:pt x="423037" y="426719"/>
                </a:lnTo>
                <a:lnTo>
                  <a:pt x="426338" y="426338"/>
                </a:lnTo>
                <a:lnTo>
                  <a:pt x="430022" y="4260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69870" y="3574415"/>
            <a:ext cx="184150" cy="217804"/>
          </a:xfrm>
          <a:custGeom>
            <a:avLst/>
            <a:gdLst/>
            <a:ahLst/>
            <a:cxnLst/>
            <a:rect l="l" t="t" r="r" b="b"/>
            <a:pathLst>
              <a:path w="184150" h="217804">
                <a:moveTo>
                  <a:pt x="0" y="212725"/>
                </a:moveTo>
                <a:lnTo>
                  <a:pt x="1256" y="217803"/>
                </a:lnTo>
                <a:lnTo>
                  <a:pt x="1666" y="212105"/>
                </a:lnTo>
                <a:lnTo>
                  <a:pt x="1625" y="202527"/>
                </a:lnTo>
                <a:lnTo>
                  <a:pt x="1524" y="195961"/>
                </a:lnTo>
                <a:lnTo>
                  <a:pt x="1385" y="182715"/>
                </a:lnTo>
                <a:lnTo>
                  <a:pt x="1079" y="169433"/>
                </a:lnTo>
                <a:lnTo>
                  <a:pt x="773" y="156081"/>
                </a:lnTo>
                <a:lnTo>
                  <a:pt x="635" y="142621"/>
                </a:lnTo>
                <a:lnTo>
                  <a:pt x="303" y="131191"/>
                </a:lnTo>
                <a:lnTo>
                  <a:pt x="79" y="119761"/>
                </a:lnTo>
                <a:lnTo>
                  <a:pt x="259" y="108331"/>
                </a:lnTo>
                <a:lnTo>
                  <a:pt x="1143" y="96901"/>
                </a:lnTo>
                <a:lnTo>
                  <a:pt x="1524" y="94742"/>
                </a:lnTo>
                <a:lnTo>
                  <a:pt x="1778" y="92964"/>
                </a:lnTo>
                <a:lnTo>
                  <a:pt x="2412" y="91059"/>
                </a:lnTo>
                <a:lnTo>
                  <a:pt x="10709" y="91217"/>
                </a:lnTo>
                <a:lnTo>
                  <a:pt x="17160" y="92710"/>
                </a:lnTo>
                <a:lnTo>
                  <a:pt x="23540" y="95916"/>
                </a:lnTo>
                <a:lnTo>
                  <a:pt x="31623" y="101218"/>
                </a:lnTo>
                <a:lnTo>
                  <a:pt x="44922" y="110428"/>
                </a:lnTo>
                <a:lnTo>
                  <a:pt x="58007" y="119649"/>
                </a:lnTo>
                <a:lnTo>
                  <a:pt x="71235" y="128704"/>
                </a:lnTo>
                <a:lnTo>
                  <a:pt x="114982" y="154749"/>
                </a:lnTo>
                <a:lnTo>
                  <a:pt x="154854" y="175081"/>
                </a:lnTo>
                <a:lnTo>
                  <a:pt x="183769" y="184404"/>
                </a:lnTo>
                <a:lnTo>
                  <a:pt x="183296" y="176272"/>
                </a:lnTo>
                <a:lnTo>
                  <a:pt x="182372" y="168306"/>
                </a:lnTo>
                <a:lnTo>
                  <a:pt x="181161" y="160293"/>
                </a:lnTo>
                <a:lnTo>
                  <a:pt x="179831" y="152019"/>
                </a:lnTo>
                <a:lnTo>
                  <a:pt x="177424" y="137425"/>
                </a:lnTo>
                <a:lnTo>
                  <a:pt x="175244" y="122809"/>
                </a:lnTo>
                <a:lnTo>
                  <a:pt x="173134" y="108192"/>
                </a:lnTo>
                <a:lnTo>
                  <a:pt x="170942" y="93599"/>
                </a:lnTo>
                <a:lnTo>
                  <a:pt x="168616" y="77331"/>
                </a:lnTo>
                <a:lnTo>
                  <a:pt x="166243" y="61087"/>
                </a:lnTo>
                <a:lnTo>
                  <a:pt x="163869" y="44842"/>
                </a:lnTo>
                <a:lnTo>
                  <a:pt x="161544" y="28575"/>
                </a:lnTo>
                <a:lnTo>
                  <a:pt x="160369" y="21381"/>
                </a:lnTo>
                <a:lnTo>
                  <a:pt x="159956" y="14843"/>
                </a:lnTo>
                <a:lnTo>
                  <a:pt x="161544" y="8947"/>
                </a:lnTo>
                <a:lnTo>
                  <a:pt x="166370" y="3683"/>
                </a:lnTo>
                <a:lnTo>
                  <a:pt x="168783" y="2412"/>
                </a:lnTo>
                <a:lnTo>
                  <a:pt x="171323" y="1143"/>
                </a:lnTo>
                <a:lnTo>
                  <a:pt x="17373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2668" y="3816984"/>
            <a:ext cx="156210" cy="606425"/>
          </a:xfrm>
          <a:custGeom>
            <a:avLst/>
            <a:gdLst/>
            <a:ahLst/>
            <a:cxnLst/>
            <a:rect l="l" t="t" r="r" b="b"/>
            <a:pathLst>
              <a:path w="156210" h="606425">
                <a:moveTo>
                  <a:pt x="137594" y="0"/>
                </a:moveTo>
                <a:lnTo>
                  <a:pt x="100383" y="23494"/>
                </a:lnTo>
                <a:lnTo>
                  <a:pt x="73312" y="59108"/>
                </a:lnTo>
                <a:lnTo>
                  <a:pt x="50313" y="97996"/>
                </a:lnTo>
                <a:lnTo>
                  <a:pt x="31553" y="139098"/>
                </a:lnTo>
                <a:lnTo>
                  <a:pt x="17198" y="181356"/>
                </a:lnTo>
                <a:lnTo>
                  <a:pt x="7544" y="223319"/>
                </a:lnTo>
                <a:lnTo>
                  <a:pt x="1688" y="266080"/>
                </a:lnTo>
                <a:lnTo>
                  <a:pt x="0" y="309246"/>
                </a:lnTo>
                <a:lnTo>
                  <a:pt x="2847" y="352425"/>
                </a:lnTo>
                <a:lnTo>
                  <a:pt x="9727" y="391971"/>
                </a:lnTo>
                <a:lnTo>
                  <a:pt x="20548" y="430863"/>
                </a:lnTo>
                <a:lnTo>
                  <a:pt x="34869" y="468635"/>
                </a:lnTo>
                <a:lnTo>
                  <a:pt x="52250" y="504825"/>
                </a:lnTo>
                <a:lnTo>
                  <a:pt x="80428" y="551894"/>
                </a:lnTo>
                <a:lnTo>
                  <a:pt x="116893" y="592582"/>
                </a:lnTo>
                <a:lnTo>
                  <a:pt x="144789" y="605119"/>
                </a:lnTo>
                <a:lnTo>
                  <a:pt x="155882" y="6059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27577" y="3995928"/>
            <a:ext cx="295275" cy="292735"/>
          </a:xfrm>
          <a:custGeom>
            <a:avLst/>
            <a:gdLst/>
            <a:ahLst/>
            <a:cxnLst/>
            <a:rect l="l" t="t" r="r" b="b"/>
            <a:pathLst>
              <a:path w="295275" h="292735">
                <a:moveTo>
                  <a:pt x="0" y="16510"/>
                </a:moveTo>
                <a:lnTo>
                  <a:pt x="1524" y="16510"/>
                </a:lnTo>
                <a:lnTo>
                  <a:pt x="10922" y="17399"/>
                </a:lnTo>
                <a:lnTo>
                  <a:pt x="22860" y="11938"/>
                </a:lnTo>
                <a:lnTo>
                  <a:pt x="30360" y="8203"/>
                </a:lnTo>
                <a:lnTo>
                  <a:pt x="38766" y="4540"/>
                </a:lnTo>
                <a:lnTo>
                  <a:pt x="47505" y="1972"/>
                </a:lnTo>
                <a:lnTo>
                  <a:pt x="56007" y="1524"/>
                </a:lnTo>
                <a:lnTo>
                  <a:pt x="65055" y="5066"/>
                </a:lnTo>
                <a:lnTo>
                  <a:pt x="79484" y="54613"/>
                </a:lnTo>
                <a:lnTo>
                  <a:pt x="82861" y="103739"/>
                </a:lnTo>
                <a:lnTo>
                  <a:pt x="84074" y="128016"/>
                </a:lnTo>
                <a:lnTo>
                  <a:pt x="85689" y="157128"/>
                </a:lnTo>
                <a:lnTo>
                  <a:pt x="93110" y="215116"/>
                </a:lnTo>
                <a:lnTo>
                  <a:pt x="106729" y="259661"/>
                </a:lnTo>
                <a:lnTo>
                  <a:pt x="144145" y="288290"/>
                </a:lnTo>
                <a:lnTo>
                  <a:pt x="190847" y="267269"/>
                </a:lnTo>
                <a:lnTo>
                  <a:pt x="220120" y="232723"/>
                </a:lnTo>
                <a:lnTo>
                  <a:pt x="244326" y="181598"/>
                </a:lnTo>
                <a:lnTo>
                  <a:pt x="256143" y="126216"/>
                </a:lnTo>
                <a:lnTo>
                  <a:pt x="255714" y="69435"/>
                </a:lnTo>
                <a:lnTo>
                  <a:pt x="249582" y="30861"/>
                </a:lnTo>
                <a:lnTo>
                  <a:pt x="241046" y="0"/>
                </a:lnTo>
                <a:lnTo>
                  <a:pt x="239529" y="20986"/>
                </a:lnTo>
                <a:lnTo>
                  <a:pt x="241546" y="62722"/>
                </a:lnTo>
                <a:lnTo>
                  <a:pt x="249457" y="133961"/>
                </a:lnTo>
                <a:lnTo>
                  <a:pt x="257825" y="183451"/>
                </a:lnTo>
                <a:lnTo>
                  <a:pt x="268694" y="232370"/>
                </a:lnTo>
                <a:lnTo>
                  <a:pt x="282194" y="281051"/>
                </a:lnTo>
                <a:lnTo>
                  <a:pt x="287559" y="292195"/>
                </a:lnTo>
                <a:lnTo>
                  <a:pt x="290373" y="289623"/>
                </a:lnTo>
                <a:lnTo>
                  <a:pt x="295021" y="2852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53282" y="4249546"/>
            <a:ext cx="56515" cy="195580"/>
          </a:xfrm>
          <a:custGeom>
            <a:avLst/>
            <a:gdLst/>
            <a:ahLst/>
            <a:cxnLst/>
            <a:rect l="l" t="t" r="r" b="b"/>
            <a:pathLst>
              <a:path w="56514" h="195579">
                <a:moveTo>
                  <a:pt x="35051" y="0"/>
                </a:moveTo>
                <a:lnTo>
                  <a:pt x="48259" y="40512"/>
                </a:lnTo>
                <a:lnTo>
                  <a:pt x="55939" y="86858"/>
                </a:lnTo>
                <a:lnTo>
                  <a:pt x="56387" y="102361"/>
                </a:lnTo>
                <a:lnTo>
                  <a:pt x="55506" y="117824"/>
                </a:lnTo>
                <a:lnTo>
                  <a:pt x="44576" y="162686"/>
                </a:lnTo>
                <a:lnTo>
                  <a:pt x="20192" y="195071"/>
                </a:lnTo>
                <a:lnTo>
                  <a:pt x="12787" y="185269"/>
                </a:lnTo>
                <a:lnTo>
                  <a:pt x="7715" y="176942"/>
                </a:lnTo>
                <a:lnTo>
                  <a:pt x="3833" y="167997"/>
                </a:lnTo>
                <a:lnTo>
                  <a:pt x="0" y="1563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66109" y="4149391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5">
                <a:moveTo>
                  <a:pt x="0" y="5921"/>
                </a:moveTo>
                <a:lnTo>
                  <a:pt x="2831" y="0"/>
                </a:lnTo>
                <a:lnTo>
                  <a:pt x="5127" y="1698"/>
                </a:lnTo>
                <a:lnTo>
                  <a:pt x="7304" y="7350"/>
                </a:lnTo>
                <a:lnTo>
                  <a:pt x="9778" y="132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07840" y="4120896"/>
            <a:ext cx="152400" cy="280670"/>
          </a:xfrm>
          <a:custGeom>
            <a:avLst/>
            <a:gdLst/>
            <a:ahLst/>
            <a:cxnLst/>
            <a:rect l="l" t="t" r="r" b="b"/>
            <a:pathLst>
              <a:path w="152400" h="280670">
                <a:moveTo>
                  <a:pt x="0" y="0"/>
                </a:moveTo>
                <a:lnTo>
                  <a:pt x="2093" y="8635"/>
                </a:lnTo>
                <a:lnTo>
                  <a:pt x="2651" y="16700"/>
                </a:lnTo>
                <a:lnTo>
                  <a:pt x="2803" y="24860"/>
                </a:lnTo>
                <a:lnTo>
                  <a:pt x="3683" y="33781"/>
                </a:lnTo>
                <a:lnTo>
                  <a:pt x="7677" y="53550"/>
                </a:lnTo>
                <a:lnTo>
                  <a:pt x="12303" y="73151"/>
                </a:lnTo>
                <a:lnTo>
                  <a:pt x="16809" y="92753"/>
                </a:lnTo>
                <a:lnTo>
                  <a:pt x="23629" y="136991"/>
                </a:lnTo>
                <a:lnTo>
                  <a:pt x="28376" y="186263"/>
                </a:lnTo>
                <a:lnTo>
                  <a:pt x="30593" y="225675"/>
                </a:lnTo>
                <a:lnTo>
                  <a:pt x="31327" y="255416"/>
                </a:lnTo>
                <a:lnTo>
                  <a:pt x="30861" y="270001"/>
                </a:lnTo>
                <a:lnTo>
                  <a:pt x="30480" y="272541"/>
                </a:lnTo>
                <a:lnTo>
                  <a:pt x="30225" y="274319"/>
                </a:lnTo>
                <a:lnTo>
                  <a:pt x="29845" y="276732"/>
                </a:lnTo>
                <a:lnTo>
                  <a:pt x="26814" y="260030"/>
                </a:lnTo>
                <a:lnTo>
                  <a:pt x="26368" y="243030"/>
                </a:lnTo>
                <a:lnTo>
                  <a:pt x="27755" y="225958"/>
                </a:lnTo>
                <a:lnTo>
                  <a:pt x="34258" y="187954"/>
                </a:lnTo>
                <a:lnTo>
                  <a:pt x="45799" y="146016"/>
                </a:lnTo>
                <a:lnTo>
                  <a:pt x="68087" y="103139"/>
                </a:lnTo>
                <a:lnTo>
                  <a:pt x="89916" y="89280"/>
                </a:lnTo>
                <a:lnTo>
                  <a:pt x="99014" y="90705"/>
                </a:lnTo>
                <a:lnTo>
                  <a:pt x="106791" y="96107"/>
                </a:lnTo>
                <a:lnTo>
                  <a:pt x="112829" y="103747"/>
                </a:lnTo>
                <a:lnTo>
                  <a:pt x="116712" y="111886"/>
                </a:lnTo>
                <a:lnTo>
                  <a:pt x="119157" y="124416"/>
                </a:lnTo>
                <a:lnTo>
                  <a:pt x="118745" y="137445"/>
                </a:lnTo>
                <a:lnTo>
                  <a:pt x="116427" y="150427"/>
                </a:lnTo>
                <a:lnTo>
                  <a:pt x="113157" y="162813"/>
                </a:lnTo>
                <a:lnTo>
                  <a:pt x="106852" y="177591"/>
                </a:lnTo>
                <a:lnTo>
                  <a:pt x="98631" y="192071"/>
                </a:lnTo>
                <a:lnTo>
                  <a:pt x="90814" y="206623"/>
                </a:lnTo>
                <a:lnTo>
                  <a:pt x="85725" y="221614"/>
                </a:lnTo>
                <a:lnTo>
                  <a:pt x="87751" y="230316"/>
                </a:lnTo>
                <a:lnTo>
                  <a:pt x="94980" y="237410"/>
                </a:lnTo>
                <a:lnTo>
                  <a:pt x="104280" y="243242"/>
                </a:lnTo>
                <a:lnTo>
                  <a:pt x="112522" y="248157"/>
                </a:lnTo>
                <a:lnTo>
                  <a:pt x="122449" y="253894"/>
                </a:lnTo>
                <a:lnTo>
                  <a:pt x="135747" y="261858"/>
                </a:lnTo>
                <a:lnTo>
                  <a:pt x="147401" y="271035"/>
                </a:lnTo>
                <a:lnTo>
                  <a:pt x="152400" y="280415"/>
                </a:lnTo>
                <a:lnTo>
                  <a:pt x="150241" y="280415"/>
                </a:lnTo>
                <a:lnTo>
                  <a:pt x="148717" y="280161"/>
                </a:lnTo>
                <a:lnTo>
                  <a:pt x="146685" y="2797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65447" y="3940428"/>
            <a:ext cx="132080" cy="457834"/>
          </a:xfrm>
          <a:custGeom>
            <a:avLst/>
            <a:gdLst/>
            <a:ahLst/>
            <a:cxnLst/>
            <a:rect l="l" t="t" r="r" b="b"/>
            <a:pathLst>
              <a:path w="132079" h="457835">
                <a:moveTo>
                  <a:pt x="0" y="0"/>
                </a:moveTo>
                <a:lnTo>
                  <a:pt x="7288" y="11064"/>
                </a:lnTo>
                <a:lnTo>
                  <a:pt x="15351" y="21558"/>
                </a:lnTo>
                <a:lnTo>
                  <a:pt x="24056" y="31718"/>
                </a:lnTo>
                <a:lnTo>
                  <a:pt x="33274" y="41783"/>
                </a:lnTo>
                <a:lnTo>
                  <a:pt x="50899" y="63228"/>
                </a:lnTo>
                <a:lnTo>
                  <a:pt x="81958" y="108737"/>
                </a:lnTo>
                <a:lnTo>
                  <a:pt x="110378" y="162550"/>
                </a:lnTo>
                <a:lnTo>
                  <a:pt x="128587" y="225855"/>
                </a:lnTo>
                <a:lnTo>
                  <a:pt x="131952" y="259080"/>
                </a:lnTo>
                <a:lnTo>
                  <a:pt x="130323" y="307855"/>
                </a:lnTo>
                <a:lnTo>
                  <a:pt x="120729" y="356774"/>
                </a:lnTo>
                <a:lnTo>
                  <a:pt x="102967" y="403169"/>
                </a:lnTo>
                <a:lnTo>
                  <a:pt x="76835" y="444373"/>
                </a:lnTo>
                <a:lnTo>
                  <a:pt x="58213" y="457231"/>
                </a:lnTo>
                <a:lnTo>
                  <a:pt x="50313" y="453266"/>
                </a:lnTo>
                <a:lnTo>
                  <a:pt x="39877" y="4462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74771" y="3670294"/>
            <a:ext cx="197485" cy="257175"/>
          </a:xfrm>
          <a:custGeom>
            <a:avLst/>
            <a:gdLst/>
            <a:ahLst/>
            <a:cxnLst/>
            <a:rect l="l" t="t" r="r" b="b"/>
            <a:pathLst>
              <a:path w="197485" h="257175">
                <a:moveTo>
                  <a:pt x="69873" y="29977"/>
                </a:moveTo>
                <a:lnTo>
                  <a:pt x="29950" y="38439"/>
                </a:lnTo>
                <a:lnTo>
                  <a:pt x="11072" y="81158"/>
                </a:lnTo>
                <a:lnTo>
                  <a:pt x="563" y="134752"/>
                </a:lnTo>
                <a:lnTo>
                  <a:pt x="0" y="161847"/>
                </a:lnTo>
                <a:lnTo>
                  <a:pt x="2817" y="188727"/>
                </a:lnTo>
                <a:lnTo>
                  <a:pt x="9187" y="211794"/>
                </a:lnTo>
                <a:lnTo>
                  <a:pt x="20439" y="232288"/>
                </a:lnTo>
                <a:lnTo>
                  <a:pt x="37072" y="248021"/>
                </a:lnTo>
                <a:lnTo>
                  <a:pt x="59586" y="256799"/>
                </a:lnTo>
                <a:lnTo>
                  <a:pt x="93216" y="255200"/>
                </a:lnTo>
                <a:lnTo>
                  <a:pt x="152330" y="219045"/>
                </a:lnTo>
                <a:lnTo>
                  <a:pt x="188003" y="167687"/>
                </a:lnTo>
                <a:lnTo>
                  <a:pt x="197139" y="112986"/>
                </a:lnTo>
                <a:lnTo>
                  <a:pt x="191539" y="84587"/>
                </a:lnTo>
                <a:lnTo>
                  <a:pt x="166155" y="41058"/>
                </a:lnTo>
                <a:lnTo>
                  <a:pt x="125626" y="11054"/>
                </a:lnTo>
                <a:lnTo>
                  <a:pt x="71762" y="0"/>
                </a:lnTo>
                <a:lnTo>
                  <a:pt x="54379" y="5847"/>
                </a:lnTo>
                <a:lnTo>
                  <a:pt x="43191" y="15368"/>
                </a:lnTo>
                <a:lnTo>
                  <a:pt x="37742" y="26390"/>
                </a:lnTo>
                <a:lnTo>
                  <a:pt x="36198" y="38887"/>
                </a:lnTo>
                <a:lnTo>
                  <a:pt x="36726" y="528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3007" y="3818890"/>
            <a:ext cx="111125" cy="180975"/>
          </a:xfrm>
          <a:custGeom>
            <a:avLst/>
            <a:gdLst/>
            <a:ahLst/>
            <a:cxnLst/>
            <a:rect l="l" t="t" r="r" b="b"/>
            <a:pathLst>
              <a:path w="111125" h="180975">
                <a:moveTo>
                  <a:pt x="1962" y="0"/>
                </a:moveTo>
                <a:lnTo>
                  <a:pt x="0" y="13841"/>
                </a:lnTo>
                <a:lnTo>
                  <a:pt x="644" y="27765"/>
                </a:lnTo>
                <a:lnTo>
                  <a:pt x="3409" y="41523"/>
                </a:lnTo>
                <a:lnTo>
                  <a:pt x="23441" y="89693"/>
                </a:lnTo>
                <a:lnTo>
                  <a:pt x="42602" y="122809"/>
                </a:lnTo>
                <a:lnTo>
                  <a:pt x="70230" y="161367"/>
                </a:lnTo>
                <a:lnTo>
                  <a:pt x="102290" y="180707"/>
                </a:lnTo>
                <a:lnTo>
                  <a:pt x="110547" y="1800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38421" y="3970020"/>
            <a:ext cx="220979" cy="297180"/>
          </a:xfrm>
          <a:custGeom>
            <a:avLst/>
            <a:gdLst/>
            <a:ahLst/>
            <a:cxnLst/>
            <a:rect l="l" t="t" r="r" b="b"/>
            <a:pathLst>
              <a:path w="220979" h="297179">
                <a:moveTo>
                  <a:pt x="9143" y="2412"/>
                </a:moveTo>
                <a:lnTo>
                  <a:pt x="5841" y="1523"/>
                </a:lnTo>
                <a:lnTo>
                  <a:pt x="2793" y="888"/>
                </a:lnTo>
                <a:lnTo>
                  <a:pt x="0" y="0"/>
                </a:lnTo>
                <a:lnTo>
                  <a:pt x="42130" y="22752"/>
                </a:lnTo>
                <a:lnTo>
                  <a:pt x="72247" y="50103"/>
                </a:lnTo>
                <a:lnTo>
                  <a:pt x="101504" y="85365"/>
                </a:lnTo>
                <a:lnTo>
                  <a:pt x="128682" y="126749"/>
                </a:lnTo>
                <a:lnTo>
                  <a:pt x="156114" y="171922"/>
                </a:lnTo>
                <a:lnTo>
                  <a:pt x="169544" y="194436"/>
                </a:lnTo>
                <a:lnTo>
                  <a:pt x="182266" y="215737"/>
                </a:lnTo>
                <a:lnTo>
                  <a:pt x="207281" y="261195"/>
                </a:lnTo>
                <a:lnTo>
                  <a:pt x="220360" y="296751"/>
                </a:lnTo>
                <a:lnTo>
                  <a:pt x="220628" y="294550"/>
                </a:lnTo>
                <a:lnTo>
                  <a:pt x="220979" y="2856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25034" y="3961765"/>
            <a:ext cx="149225" cy="340360"/>
          </a:xfrm>
          <a:custGeom>
            <a:avLst/>
            <a:gdLst/>
            <a:ahLst/>
            <a:cxnLst/>
            <a:rect l="l" t="t" r="r" b="b"/>
            <a:pathLst>
              <a:path w="149225" h="340360">
                <a:moveTo>
                  <a:pt x="148970" y="14986"/>
                </a:moveTo>
                <a:lnTo>
                  <a:pt x="147192" y="6731"/>
                </a:lnTo>
                <a:lnTo>
                  <a:pt x="147192" y="3937"/>
                </a:lnTo>
                <a:lnTo>
                  <a:pt x="142620" y="0"/>
                </a:lnTo>
                <a:lnTo>
                  <a:pt x="121332" y="33932"/>
                </a:lnTo>
                <a:lnTo>
                  <a:pt x="102203" y="72530"/>
                </a:lnTo>
                <a:lnTo>
                  <a:pt x="78470" y="127105"/>
                </a:lnTo>
                <a:lnTo>
                  <a:pt x="54746" y="184806"/>
                </a:lnTo>
                <a:lnTo>
                  <a:pt x="32605" y="245731"/>
                </a:lnTo>
                <a:lnTo>
                  <a:pt x="16877" y="292471"/>
                </a:lnTo>
                <a:lnTo>
                  <a:pt x="11350" y="308403"/>
                </a:lnTo>
                <a:lnTo>
                  <a:pt x="5705" y="324217"/>
                </a:lnTo>
                <a:lnTo>
                  <a:pt x="0" y="339852"/>
                </a:lnTo>
                <a:lnTo>
                  <a:pt x="1908" y="331600"/>
                </a:lnTo>
                <a:lnTo>
                  <a:pt x="3937" y="323278"/>
                </a:lnTo>
                <a:lnTo>
                  <a:pt x="5965" y="314956"/>
                </a:lnTo>
                <a:lnTo>
                  <a:pt x="7874" y="3067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95495" y="3684142"/>
            <a:ext cx="371475" cy="211454"/>
          </a:xfrm>
          <a:custGeom>
            <a:avLst/>
            <a:gdLst/>
            <a:ahLst/>
            <a:cxnLst/>
            <a:rect l="l" t="t" r="r" b="b"/>
            <a:pathLst>
              <a:path w="371475" h="211454">
                <a:moveTo>
                  <a:pt x="16763" y="210311"/>
                </a:moveTo>
                <a:lnTo>
                  <a:pt x="7238" y="211200"/>
                </a:lnTo>
                <a:lnTo>
                  <a:pt x="4190" y="211200"/>
                </a:lnTo>
                <a:lnTo>
                  <a:pt x="0" y="205104"/>
                </a:lnTo>
                <a:lnTo>
                  <a:pt x="6810" y="198538"/>
                </a:lnTo>
                <a:lnTo>
                  <a:pt x="53897" y="179306"/>
                </a:lnTo>
                <a:lnTo>
                  <a:pt x="93160" y="173571"/>
                </a:lnTo>
                <a:lnTo>
                  <a:pt x="138285" y="168532"/>
                </a:lnTo>
                <a:lnTo>
                  <a:pt x="189271" y="164429"/>
                </a:lnTo>
                <a:lnTo>
                  <a:pt x="236892" y="162190"/>
                </a:lnTo>
                <a:lnTo>
                  <a:pt x="281195" y="161674"/>
                </a:lnTo>
                <a:lnTo>
                  <a:pt x="303275" y="161797"/>
                </a:lnTo>
                <a:lnTo>
                  <a:pt x="316511" y="162167"/>
                </a:lnTo>
                <a:lnTo>
                  <a:pt x="329723" y="162655"/>
                </a:lnTo>
                <a:lnTo>
                  <a:pt x="342888" y="163191"/>
                </a:lnTo>
                <a:lnTo>
                  <a:pt x="355980" y="163702"/>
                </a:lnTo>
                <a:lnTo>
                  <a:pt x="363346" y="163702"/>
                </a:lnTo>
                <a:lnTo>
                  <a:pt x="366013" y="163702"/>
                </a:lnTo>
                <a:lnTo>
                  <a:pt x="370966" y="163702"/>
                </a:lnTo>
                <a:lnTo>
                  <a:pt x="364982" y="155745"/>
                </a:lnTo>
                <a:lnTo>
                  <a:pt x="358997" y="147859"/>
                </a:lnTo>
                <a:lnTo>
                  <a:pt x="352964" y="140021"/>
                </a:lnTo>
                <a:lnTo>
                  <a:pt x="346837" y="132206"/>
                </a:lnTo>
                <a:lnTo>
                  <a:pt x="337315" y="120270"/>
                </a:lnTo>
                <a:lnTo>
                  <a:pt x="327913" y="108156"/>
                </a:lnTo>
                <a:lnTo>
                  <a:pt x="298088" y="70246"/>
                </a:lnTo>
                <a:lnTo>
                  <a:pt x="275379" y="43529"/>
                </a:lnTo>
                <a:lnTo>
                  <a:pt x="263905" y="30098"/>
                </a:lnTo>
                <a:lnTo>
                  <a:pt x="256954" y="23199"/>
                </a:lnTo>
                <a:lnTo>
                  <a:pt x="248777" y="15763"/>
                </a:lnTo>
                <a:lnTo>
                  <a:pt x="241242" y="7971"/>
                </a:lnTo>
                <a:lnTo>
                  <a:pt x="236219" y="0"/>
                </a:lnTo>
                <a:lnTo>
                  <a:pt x="237997" y="253"/>
                </a:lnTo>
                <a:lnTo>
                  <a:pt x="240156" y="634"/>
                </a:lnTo>
                <a:lnTo>
                  <a:pt x="242315" y="11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45682" y="4165091"/>
            <a:ext cx="617855" cy="433705"/>
          </a:xfrm>
          <a:custGeom>
            <a:avLst/>
            <a:gdLst/>
            <a:ahLst/>
            <a:cxnLst/>
            <a:rect l="l" t="t" r="r" b="b"/>
            <a:pathLst>
              <a:path w="617854" h="433704">
                <a:moveTo>
                  <a:pt x="617727" y="45465"/>
                </a:moveTo>
                <a:lnTo>
                  <a:pt x="579627" y="32892"/>
                </a:lnTo>
                <a:lnTo>
                  <a:pt x="549606" y="20127"/>
                </a:lnTo>
                <a:lnTo>
                  <a:pt x="518906" y="9350"/>
                </a:lnTo>
                <a:lnTo>
                  <a:pt x="487420" y="2121"/>
                </a:lnTo>
                <a:lnTo>
                  <a:pt x="455040" y="0"/>
                </a:lnTo>
                <a:lnTo>
                  <a:pt x="413529" y="8264"/>
                </a:lnTo>
                <a:lnTo>
                  <a:pt x="379269" y="28686"/>
                </a:lnTo>
                <a:lnTo>
                  <a:pt x="350510" y="57560"/>
                </a:lnTo>
                <a:lnTo>
                  <a:pt x="325500" y="91185"/>
                </a:lnTo>
                <a:lnTo>
                  <a:pt x="294624" y="138668"/>
                </a:lnTo>
                <a:lnTo>
                  <a:pt x="265175" y="187197"/>
                </a:lnTo>
                <a:lnTo>
                  <a:pt x="248864" y="213604"/>
                </a:lnTo>
                <a:lnTo>
                  <a:pt x="213955" y="264796"/>
                </a:lnTo>
                <a:lnTo>
                  <a:pt x="159325" y="329822"/>
                </a:lnTo>
                <a:lnTo>
                  <a:pt x="119411" y="366204"/>
                </a:lnTo>
                <a:lnTo>
                  <a:pt x="76021" y="398395"/>
                </a:lnTo>
                <a:lnTo>
                  <a:pt x="29844" y="426084"/>
                </a:lnTo>
                <a:lnTo>
                  <a:pt x="6574" y="432407"/>
                </a:lnTo>
                <a:lnTo>
                  <a:pt x="0" y="4334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41649" y="4477258"/>
            <a:ext cx="198755" cy="198120"/>
          </a:xfrm>
          <a:custGeom>
            <a:avLst/>
            <a:gdLst/>
            <a:ahLst/>
            <a:cxnLst/>
            <a:rect l="l" t="t" r="r" b="b"/>
            <a:pathLst>
              <a:path w="198754" h="198120">
                <a:moveTo>
                  <a:pt x="1492" y="0"/>
                </a:moveTo>
                <a:lnTo>
                  <a:pt x="448" y="8036"/>
                </a:lnTo>
                <a:lnTo>
                  <a:pt x="0" y="15716"/>
                </a:lnTo>
                <a:lnTo>
                  <a:pt x="170" y="23538"/>
                </a:lnTo>
                <a:lnTo>
                  <a:pt x="984" y="32004"/>
                </a:lnTo>
                <a:lnTo>
                  <a:pt x="2236" y="46603"/>
                </a:lnTo>
                <a:lnTo>
                  <a:pt x="3095" y="61261"/>
                </a:lnTo>
                <a:lnTo>
                  <a:pt x="3788" y="75991"/>
                </a:lnTo>
                <a:lnTo>
                  <a:pt x="4540" y="90805"/>
                </a:lnTo>
                <a:lnTo>
                  <a:pt x="5615" y="105914"/>
                </a:lnTo>
                <a:lnTo>
                  <a:pt x="6286" y="121094"/>
                </a:lnTo>
                <a:lnTo>
                  <a:pt x="7004" y="136274"/>
                </a:lnTo>
                <a:lnTo>
                  <a:pt x="14866" y="179851"/>
                </a:lnTo>
                <a:lnTo>
                  <a:pt x="48891" y="197568"/>
                </a:lnTo>
                <a:lnTo>
                  <a:pt x="58896" y="197739"/>
                </a:lnTo>
                <a:lnTo>
                  <a:pt x="76749" y="197592"/>
                </a:lnTo>
                <a:lnTo>
                  <a:pt x="94662" y="196469"/>
                </a:lnTo>
                <a:lnTo>
                  <a:pt x="112599" y="194774"/>
                </a:lnTo>
                <a:lnTo>
                  <a:pt x="130524" y="192913"/>
                </a:lnTo>
                <a:lnTo>
                  <a:pt x="147605" y="190879"/>
                </a:lnTo>
                <a:lnTo>
                  <a:pt x="164591" y="189214"/>
                </a:lnTo>
                <a:lnTo>
                  <a:pt x="181530" y="187715"/>
                </a:lnTo>
                <a:lnTo>
                  <a:pt x="198469" y="1861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04395" y="3901440"/>
            <a:ext cx="245745" cy="225425"/>
          </a:xfrm>
          <a:custGeom>
            <a:avLst/>
            <a:gdLst/>
            <a:ahLst/>
            <a:cxnLst/>
            <a:rect l="l" t="t" r="r" b="b"/>
            <a:pathLst>
              <a:path w="245745" h="225425">
                <a:moveTo>
                  <a:pt x="9001" y="22225"/>
                </a:moveTo>
                <a:lnTo>
                  <a:pt x="4318" y="32331"/>
                </a:lnTo>
                <a:lnTo>
                  <a:pt x="1254" y="42497"/>
                </a:lnTo>
                <a:lnTo>
                  <a:pt x="0" y="53353"/>
                </a:lnTo>
                <a:lnTo>
                  <a:pt x="746" y="65532"/>
                </a:lnTo>
                <a:lnTo>
                  <a:pt x="11255" y="109172"/>
                </a:lnTo>
                <a:lnTo>
                  <a:pt x="28813" y="150241"/>
                </a:lnTo>
                <a:lnTo>
                  <a:pt x="48196" y="184785"/>
                </a:lnTo>
                <a:lnTo>
                  <a:pt x="73009" y="215137"/>
                </a:lnTo>
                <a:lnTo>
                  <a:pt x="89741" y="224853"/>
                </a:lnTo>
                <a:lnTo>
                  <a:pt x="96869" y="222138"/>
                </a:lnTo>
                <a:lnTo>
                  <a:pt x="104378" y="213995"/>
                </a:lnTo>
                <a:lnTo>
                  <a:pt x="110132" y="202646"/>
                </a:lnTo>
                <a:lnTo>
                  <a:pt x="114030" y="189690"/>
                </a:lnTo>
                <a:lnTo>
                  <a:pt x="117451" y="176472"/>
                </a:lnTo>
                <a:lnTo>
                  <a:pt x="121777" y="164337"/>
                </a:lnTo>
                <a:lnTo>
                  <a:pt x="126902" y="157821"/>
                </a:lnTo>
                <a:lnTo>
                  <a:pt x="133064" y="155257"/>
                </a:lnTo>
                <a:lnTo>
                  <a:pt x="140154" y="155836"/>
                </a:lnTo>
                <a:lnTo>
                  <a:pt x="148066" y="158750"/>
                </a:lnTo>
                <a:lnTo>
                  <a:pt x="159315" y="165268"/>
                </a:lnTo>
                <a:lnTo>
                  <a:pt x="170148" y="172704"/>
                </a:lnTo>
                <a:lnTo>
                  <a:pt x="181052" y="180020"/>
                </a:lnTo>
                <a:lnTo>
                  <a:pt x="192516" y="186182"/>
                </a:lnTo>
                <a:lnTo>
                  <a:pt x="203200" y="190069"/>
                </a:lnTo>
                <a:lnTo>
                  <a:pt x="214169" y="192230"/>
                </a:lnTo>
                <a:lnTo>
                  <a:pt x="224663" y="190986"/>
                </a:lnTo>
                <a:lnTo>
                  <a:pt x="233918" y="184658"/>
                </a:lnTo>
                <a:lnTo>
                  <a:pt x="241216" y="172221"/>
                </a:lnTo>
                <a:lnTo>
                  <a:pt x="244681" y="157178"/>
                </a:lnTo>
                <a:lnTo>
                  <a:pt x="245526" y="141491"/>
                </a:lnTo>
                <a:lnTo>
                  <a:pt x="244967" y="127127"/>
                </a:lnTo>
                <a:lnTo>
                  <a:pt x="238871" y="85947"/>
                </a:lnTo>
                <a:lnTo>
                  <a:pt x="228203" y="45720"/>
                </a:lnTo>
                <a:lnTo>
                  <a:pt x="213963" y="14525"/>
                </a:lnTo>
                <a:lnTo>
                  <a:pt x="209504" y="2125"/>
                </a:lnTo>
                <a:lnTo>
                  <a:pt x="214106" y="0"/>
                </a:lnTo>
                <a:lnTo>
                  <a:pt x="217535" y="3302"/>
                </a:lnTo>
                <a:lnTo>
                  <a:pt x="220583" y="6985"/>
                </a:lnTo>
                <a:lnTo>
                  <a:pt x="223631" y="100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2636" y="3835908"/>
            <a:ext cx="149860" cy="217804"/>
          </a:xfrm>
          <a:custGeom>
            <a:avLst/>
            <a:gdLst/>
            <a:ahLst/>
            <a:cxnLst/>
            <a:rect l="l" t="t" r="r" b="b"/>
            <a:pathLst>
              <a:path w="149859" h="217804">
                <a:moveTo>
                  <a:pt x="50800" y="136271"/>
                </a:moveTo>
                <a:lnTo>
                  <a:pt x="89536" y="101719"/>
                </a:lnTo>
                <a:lnTo>
                  <a:pt x="99949" y="55499"/>
                </a:lnTo>
                <a:lnTo>
                  <a:pt x="78892" y="6046"/>
                </a:lnTo>
                <a:lnTo>
                  <a:pt x="61849" y="0"/>
                </a:lnTo>
                <a:lnTo>
                  <a:pt x="45140" y="3869"/>
                </a:lnTo>
                <a:lnTo>
                  <a:pt x="10922" y="44196"/>
                </a:lnTo>
                <a:lnTo>
                  <a:pt x="0" y="91757"/>
                </a:lnTo>
                <a:lnTo>
                  <a:pt x="527" y="116812"/>
                </a:lnTo>
                <a:lnTo>
                  <a:pt x="13626" y="160857"/>
                </a:lnTo>
                <a:lnTo>
                  <a:pt x="42245" y="196790"/>
                </a:lnTo>
                <a:lnTo>
                  <a:pt x="79656" y="216120"/>
                </a:lnTo>
                <a:lnTo>
                  <a:pt x="97948" y="217757"/>
                </a:lnTo>
                <a:lnTo>
                  <a:pt x="115907" y="214274"/>
                </a:lnTo>
                <a:lnTo>
                  <a:pt x="133985" y="205994"/>
                </a:lnTo>
                <a:lnTo>
                  <a:pt x="139192" y="202057"/>
                </a:lnTo>
                <a:lnTo>
                  <a:pt x="144399" y="198755"/>
                </a:lnTo>
                <a:lnTo>
                  <a:pt x="149606" y="1950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75" y="3851783"/>
            <a:ext cx="49530" cy="151130"/>
          </a:xfrm>
          <a:custGeom>
            <a:avLst/>
            <a:gdLst/>
            <a:ahLst/>
            <a:cxnLst/>
            <a:rect l="l" t="t" r="r" b="b"/>
            <a:pathLst>
              <a:path w="49529" h="151129">
                <a:moveTo>
                  <a:pt x="6096" y="13335"/>
                </a:moveTo>
                <a:lnTo>
                  <a:pt x="5460" y="4572"/>
                </a:lnTo>
                <a:lnTo>
                  <a:pt x="6350" y="1778"/>
                </a:lnTo>
                <a:lnTo>
                  <a:pt x="0" y="0"/>
                </a:lnTo>
                <a:lnTo>
                  <a:pt x="1037" y="12509"/>
                </a:lnTo>
                <a:lnTo>
                  <a:pt x="2682" y="24923"/>
                </a:lnTo>
                <a:lnTo>
                  <a:pt x="4732" y="37290"/>
                </a:lnTo>
                <a:lnTo>
                  <a:pt x="6984" y="49657"/>
                </a:lnTo>
                <a:lnTo>
                  <a:pt x="10447" y="70296"/>
                </a:lnTo>
                <a:lnTo>
                  <a:pt x="22326" y="112004"/>
                </a:lnTo>
                <a:lnTo>
                  <a:pt x="44416" y="146431"/>
                </a:lnTo>
                <a:lnTo>
                  <a:pt x="49022" y="1511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8687" y="3717925"/>
            <a:ext cx="15240" cy="40005"/>
          </a:xfrm>
          <a:custGeom>
            <a:avLst/>
            <a:gdLst/>
            <a:ahLst/>
            <a:cxnLst/>
            <a:rect l="l" t="t" r="r" b="b"/>
            <a:pathLst>
              <a:path w="15240" h="40004">
                <a:moveTo>
                  <a:pt x="15144" y="0"/>
                </a:moveTo>
                <a:lnTo>
                  <a:pt x="5095" y="4196"/>
                </a:lnTo>
                <a:lnTo>
                  <a:pt x="380" y="9382"/>
                </a:lnTo>
                <a:lnTo>
                  <a:pt x="0" y="16734"/>
                </a:lnTo>
                <a:lnTo>
                  <a:pt x="2952" y="27431"/>
                </a:lnTo>
                <a:lnTo>
                  <a:pt x="4476" y="31368"/>
                </a:lnTo>
                <a:lnTo>
                  <a:pt x="5746" y="35687"/>
                </a:lnTo>
                <a:lnTo>
                  <a:pt x="7270" y="400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53781" y="3834384"/>
            <a:ext cx="79375" cy="310515"/>
          </a:xfrm>
          <a:custGeom>
            <a:avLst/>
            <a:gdLst/>
            <a:ahLst/>
            <a:cxnLst/>
            <a:rect l="l" t="t" r="r" b="b"/>
            <a:pathLst>
              <a:path w="79375" h="310514">
                <a:moveTo>
                  <a:pt x="36068" y="0"/>
                </a:moveTo>
                <a:lnTo>
                  <a:pt x="4318" y="35941"/>
                </a:lnTo>
                <a:lnTo>
                  <a:pt x="0" y="62325"/>
                </a:lnTo>
                <a:lnTo>
                  <a:pt x="2460" y="75374"/>
                </a:lnTo>
                <a:lnTo>
                  <a:pt x="8254" y="87757"/>
                </a:lnTo>
                <a:lnTo>
                  <a:pt x="16267" y="97786"/>
                </a:lnTo>
                <a:lnTo>
                  <a:pt x="25971" y="105791"/>
                </a:lnTo>
                <a:lnTo>
                  <a:pt x="36437" y="112938"/>
                </a:lnTo>
                <a:lnTo>
                  <a:pt x="46736" y="120396"/>
                </a:lnTo>
                <a:lnTo>
                  <a:pt x="72310" y="154096"/>
                </a:lnTo>
                <a:lnTo>
                  <a:pt x="79214" y="187936"/>
                </a:lnTo>
                <a:lnTo>
                  <a:pt x="78882" y="208121"/>
                </a:lnTo>
                <a:lnTo>
                  <a:pt x="71374" y="248158"/>
                </a:lnTo>
                <a:lnTo>
                  <a:pt x="46495" y="294699"/>
                </a:lnTo>
                <a:lnTo>
                  <a:pt x="20193" y="308737"/>
                </a:lnTo>
                <a:lnTo>
                  <a:pt x="16764" y="310261"/>
                </a:lnTo>
                <a:lnTo>
                  <a:pt x="9144" y="3056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34300" y="3678682"/>
            <a:ext cx="181610" cy="236220"/>
          </a:xfrm>
          <a:custGeom>
            <a:avLst/>
            <a:gdLst/>
            <a:ahLst/>
            <a:cxnLst/>
            <a:rect l="l" t="t" r="r" b="b"/>
            <a:pathLst>
              <a:path w="181609" h="236220">
                <a:moveTo>
                  <a:pt x="0" y="0"/>
                </a:moveTo>
                <a:lnTo>
                  <a:pt x="11683" y="58737"/>
                </a:lnTo>
                <a:lnTo>
                  <a:pt x="21081" y="118237"/>
                </a:lnTo>
                <a:lnTo>
                  <a:pt x="28035" y="168068"/>
                </a:lnTo>
                <a:lnTo>
                  <a:pt x="31726" y="193085"/>
                </a:lnTo>
                <a:lnTo>
                  <a:pt x="35941" y="218186"/>
                </a:lnTo>
                <a:lnTo>
                  <a:pt x="37846" y="228219"/>
                </a:lnTo>
                <a:lnTo>
                  <a:pt x="37846" y="230378"/>
                </a:lnTo>
                <a:lnTo>
                  <a:pt x="40513" y="236220"/>
                </a:lnTo>
                <a:lnTo>
                  <a:pt x="43418" y="222184"/>
                </a:lnTo>
                <a:lnTo>
                  <a:pt x="45942" y="208137"/>
                </a:lnTo>
                <a:lnTo>
                  <a:pt x="48514" y="194161"/>
                </a:lnTo>
                <a:lnTo>
                  <a:pt x="64277" y="136175"/>
                </a:lnTo>
                <a:lnTo>
                  <a:pt x="83184" y="94488"/>
                </a:lnTo>
                <a:lnTo>
                  <a:pt x="111331" y="71181"/>
                </a:lnTo>
                <a:lnTo>
                  <a:pt x="123698" y="75565"/>
                </a:lnTo>
                <a:lnTo>
                  <a:pt x="148951" y="115266"/>
                </a:lnTo>
                <a:lnTo>
                  <a:pt x="159000" y="143127"/>
                </a:lnTo>
                <a:lnTo>
                  <a:pt x="164274" y="157432"/>
                </a:lnTo>
                <a:lnTo>
                  <a:pt x="171358" y="170428"/>
                </a:lnTo>
                <a:lnTo>
                  <a:pt x="181609" y="1807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82711" y="3560953"/>
            <a:ext cx="53975" cy="271145"/>
          </a:xfrm>
          <a:custGeom>
            <a:avLst/>
            <a:gdLst/>
            <a:ahLst/>
            <a:cxnLst/>
            <a:rect l="l" t="t" r="r" b="b"/>
            <a:pathLst>
              <a:path w="53975" h="271145">
                <a:moveTo>
                  <a:pt x="0" y="0"/>
                </a:moveTo>
                <a:lnTo>
                  <a:pt x="3710" y="23169"/>
                </a:lnTo>
                <a:lnTo>
                  <a:pt x="6921" y="46386"/>
                </a:lnTo>
                <a:lnTo>
                  <a:pt x="10036" y="69651"/>
                </a:lnTo>
                <a:lnTo>
                  <a:pt x="13462" y="92964"/>
                </a:lnTo>
                <a:lnTo>
                  <a:pt x="23066" y="147177"/>
                </a:lnTo>
                <a:lnTo>
                  <a:pt x="35052" y="200914"/>
                </a:lnTo>
                <a:lnTo>
                  <a:pt x="44465" y="233013"/>
                </a:lnTo>
                <a:lnTo>
                  <a:pt x="49321" y="248955"/>
                </a:lnTo>
                <a:lnTo>
                  <a:pt x="53594" y="264922"/>
                </a:lnTo>
                <a:lnTo>
                  <a:pt x="53594" y="266700"/>
                </a:lnTo>
                <a:lnTo>
                  <a:pt x="53975" y="268859"/>
                </a:lnTo>
                <a:lnTo>
                  <a:pt x="53975" y="2706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06511" y="3674617"/>
            <a:ext cx="158115" cy="43180"/>
          </a:xfrm>
          <a:custGeom>
            <a:avLst/>
            <a:gdLst/>
            <a:ahLst/>
            <a:cxnLst/>
            <a:rect l="l" t="t" r="r" b="b"/>
            <a:pathLst>
              <a:path w="158115" h="43179">
                <a:moveTo>
                  <a:pt x="0" y="42671"/>
                </a:moveTo>
                <a:lnTo>
                  <a:pt x="16009" y="38179"/>
                </a:lnTo>
                <a:lnTo>
                  <a:pt x="31781" y="33115"/>
                </a:lnTo>
                <a:lnTo>
                  <a:pt x="47505" y="27812"/>
                </a:lnTo>
                <a:lnTo>
                  <a:pt x="63373" y="22605"/>
                </a:lnTo>
                <a:lnTo>
                  <a:pt x="82532" y="17422"/>
                </a:lnTo>
                <a:lnTo>
                  <a:pt x="101965" y="12953"/>
                </a:lnTo>
                <a:lnTo>
                  <a:pt x="121469" y="8675"/>
                </a:lnTo>
                <a:lnTo>
                  <a:pt x="140843" y="4063"/>
                </a:lnTo>
                <a:lnTo>
                  <a:pt x="146304" y="2793"/>
                </a:lnTo>
                <a:lnTo>
                  <a:pt x="151765" y="1523"/>
                </a:lnTo>
                <a:lnTo>
                  <a:pt x="15760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10473" y="3655440"/>
            <a:ext cx="125730" cy="139065"/>
          </a:xfrm>
          <a:custGeom>
            <a:avLst/>
            <a:gdLst/>
            <a:ahLst/>
            <a:cxnLst/>
            <a:rect l="l" t="t" r="r" b="b"/>
            <a:pathLst>
              <a:path w="125729" h="139064">
                <a:moveTo>
                  <a:pt x="0" y="78104"/>
                </a:moveTo>
                <a:lnTo>
                  <a:pt x="39542" y="86461"/>
                </a:lnTo>
                <a:lnTo>
                  <a:pt x="81315" y="59608"/>
                </a:lnTo>
                <a:lnTo>
                  <a:pt x="98865" y="18966"/>
                </a:lnTo>
                <a:lnTo>
                  <a:pt x="79755" y="0"/>
                </a:lnTo>
                <a:lnTo>
                  <a:pt x="70034" y="1271"/>
                </a:lnTo>
                <a:lnTo>
                  <a:pt x="37292" y="33004"/>
                </a:lnTo>
                <a:lnTo>
                  <a:pt x="26416" y="72008"/>
                </a:lnTo>
                <a:lnTo>
                  <a:pt x="38096" y="110174"/>
                </a:lnTo>
                <a:lnTo>
                  <a:pt x="75977" y="133810"/>
                </a:lnTo>
                <a:lnTo>
                  <a:pt x="107823" y="139064"/>
                </a:lnTo>
                <a:lnTo>
                  <a:pt x="113665" y="139064"/>
                </a:lnTo>
                <a:lnTo>
                  <a:pt x="119760" y="139064"/>
                </a:lnTo>
                <a:lnTo>
                  <a:pt x="125222" y="1390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10552" y="3492119"/>
            <a:ext cx="179070" cy="316865"/>
          </a:xfrm>
          <a:custGeom>
            <a:avLst/>
            <a:gdLst/>
            <a:ahLst/>
            <a:cxnLst/>
            <a:rect l="l" t="t" r="r" b="b"/>
            <a:pathLst>
              <a:path w="179070" h="316864">
                <a:moveTo>
                  <a:pt x="100149" y="176783"/>
                </a:moveTo>
                <a:lnTo>
                  <a:pt x="81861" y="138048"/>
                </a:lnTo>
                <a:lnTo>
                  <a:pt x="38173" y="142620"/>
                </a:lnTo>
                <a:lnTo>
                  <a:pt x="7187" y="186054"/>
                </a:lnTo>
                <a:lnTo>
                  <a:pt x="0" y="217747"/>
                </a:lnTo>
                <a:lnTo>
                  <a:pt x="1295" y="232298"/>
                </a:lnTo>
                <a:lnTo>
                  <a:pt x="6425" y="245826"/>
                </a:lnTo>
                <a:lnTo>
                  <a:pt x="15948" y="257555"/>
                </a:lnTo>
                <a:lnTo>
                  <a:pt x="26850" y="263846"/>
                </a:lnTo>
                <a:lnTo>
                  <a:pt x="38490" y="265398"/>
                </a:lnTo>
                <a:lnTo>
                  <a:pt x="50131" y="262806"/>
                </a:lnTo>
                <a:lnTo>
                  <a:pt x="83083" y="226377"/>
                </a:lnTo>
                <a:lnTo>
                  <a:pt x="93932" y="162530"/>
                </a:lnTo>
                <a:lnTo>
                  <a:pt x="92531" y="109416"/>
                </a:lnTo>
                <a:lnTo>
                  <a:pt x="87014" y="62132"/>
                </a:lnTo>
                <a:lnTo>
                  <a:pt x="84068" y="41417"/>
                </a:lnTo>
                <a:lnTo>
                  <a:pt x="81287" y="20726"/>
                </a:lnTo>
                <a:lnTo>
                  <a:pt x="79067" y="0"/>
                </a:lnTo>
                <a:lnTo>
                  <a:pt x="86439" y="20992"/>
                </a:lnTo>
                <a:lnTo>
                  <a:pt x="91942" y="42402"/>
                </a:lnTo>
                <a:lnTo>
                  <a:pt x="96658" y="64168"/>
                </a:lnTo>
                <a:lnTo>
                  <a:pt x="101673" y="86232"/>
                </a:lnTo>
                <a:lnTo>
                  <a:pt x="107888" y="113141"/>
                </a:lnTo>
                <a:lnTo>
                  <a:pt x="113674" y="140239"/>
                </a:lnTo>
                <a:lnTo>
                  <a:pt x="119461" y="167385"/>
                </a:lnTo>
                <a:lnTo>
                  <a:pt x="125676" y="194436"/>
                </a:lnTo>
                <a:lnTo>
                  <a:pt x="138455" y="240077"/>
                </a:lnTo>
                <a:lnTo>
                  <a:pt x="155521" y="284098"/>
                </a:lnTo>
                <a:lnTo>
                  <a:pt x="171916" y="308923"/>
                </a:lnTo>
                <a:lnTo>
                  <a:pt x="178762" y="3163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20474" y="5161788"/>
            <a:ext cx="112395" cy="574675"/>
          </a:xfrm>
          <a:custGeom>
            <a:avLst/>
            <a:gdLst/>
            <a:ahLst/>
            <a:cxnLst/>
            <a:rect l="l" t="t" r="r" b="b"/>
            <a:pathLst>
              <a:path w="112395" h="574675">
                <a:moveTo>
                  <a:pt x="109997" y="11556"/>
                </a:moveTo>
                <a:lnTo>
                  <a:pt x="108219" y="3301"/>
                </a:lnTo>
                <a:lnTo>
                  <a:pt x="108219" y="254"/>
                </a:lnTo>
                <a:lnTo>
                  <a:pt x="101488" y="0"/>
                </a:lnTo>
                <a:lnTo>
                  <a:pt x="67325" y="33781"/>
                </a:lnTo>
                <a:lnTo>
                  <a:pt x="44799" y="73390"/>
                </a:lnTo>
                <a:lnTo>
                  <a:pt x="26558" y="115189"/>
                </a:lnTo>
                <a:lnTo>
                  <a:pt x="11393" y="166163"/>
                </a:lnTo>
                <a:lnTo>
                  <a:pt x="2645" y="218652"/>
                </a:lnTo>
                <a:lnTo>
                  <a:pt x="0" y="271926"/>
                </a:lnTo>
                <a:lnTo>
                  <a:pt x="3143" y="325254"/>
                </a:lnTo>
                <a:lnTo>
                  <a:pt x="11762" y="377908"/>
                </a:lnTo>
                <a:lnTo>
                  <a:pt x="25542" y="429158"/>
                </a:lnTo>
                <a:lnTo>
                  <a:pt x="48974" y="486041"/>
                </a:lnTo>
                <a:lnTo>
                  <a:pt x="80787" y="538581"/>
                </a:lnTo>
                <a:lnTo>
                  <a:pt x="103254" y="566185"/>
                </a:lnTo>
                <a:lnTo>
                  <a:pt x="112156" y="5745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36898" y="5375402"/>
            <a:ext cx="265430" cy="342265"/>
          </a:xfrm>
          <a:custGeom>
            <a:avLst/>
            <a:gdLst/>
            <a:ahLst/>
            <a:cxnLst/>
            <a:rect l="l" t="t" r="r" b="b"/>
            <a:pathLst>
              <a:path w="265429" h="342264">
                <a:moveTo>
                  <a:pt x="0" y="76835"/>
                </a:moveTo>
                <a:lnTo>
                  <a:pt x="12207" y="75924"/>
                </a:lnTo>
                <a:lnTo>
                  <a:pt x="23844" y="75930"/>
                </a:lnTo>
                <a:lnTo>
                  <a:pt x="35147" y="78388"/>
                </a:lnTo>
                <a:lnTo>
                  <a:pt x="63611" y="110775"/>
                </a:lnTo>
                <a:lnTo>
                  <a:pt x="74898" y="167503"/>
                </a:lnTo>
                <a:lnTo>
                  <a:pt x="80105" y="220384"/>
                </a:lnTo>
                <a:lnTo>
                  <a:pt x="83185" y="246938"/>
                </a:lnTo>
                <a:lnTo>
                  <a:pt x="91027" y="289801"/>
                </a:lnTo>
                <a:lnTo>
                  <a:pt x="109347" y="329234"/>
                </a:lnTo>
                <a:lnTo>
                  <a:pt x="131429" y="341655"/>
                </a:lnTo>
                <a:lnTo>
                  <a:pt x="143904" y="339093"/>
                </a:lnTo>
                <a:lnTo>
                  <a:pt x="181018" y="303446"/>
                </a:lnTo>
                <a:lnTo>
                  <a:pt x="199167" y="267938"/>
                </a:lnTo>
                <a:lnTo>
                  <a:pt x="211839" y="229639"/>
                </a:lnTo>
                <a:lnTo>
                  <a:pt x="225796" y="159125"/>
                </a:lnTo>
                <a:lnTo>
                  <a:pt x="229506" y="90295"/>
                </a:lnTo>
                <a:lnTo>
                  <a:pt x="228600" y="55880"/>
                </a:lnTo>
                <a:lnTo>
                  <a:pt x="227764" y="41790"/>
                </a:lnTo>
                <a:lnTo>
                  <a:pt x="226393" y="27844"/>
                </a:lnTo>
                <a:lnTo>
                  <a:pt x="224760" y="13946"/>
                </a:lnTo>
                <a:lnTo>
                  <a:pt x="223138" y="0"/>
                </a:lnTo>
                <a:lnTo>
                  <a:pt x="226907" y="50506"/>
                </a:lnTo>
                <a:lnTo>
                  <a:pt x="231330" y="93666"/>
                </a:lnTo>
                <a:lnTo>
                  <a:pt x="237315" y="145982"/>
                </a:lnTo>
                <a:lnTo>
                  <a:pt x="243963" y="189893"/>
                </a:lnTo>
                <a:lnTo>
                  <a:pt x="255142" y="241757"/>
                </a:lnTo>
                <a:lnTo>
                  <a:pt x="257555" y="252730"/>
                </a:lnTo>
                <a:lnTo>
                  <a:pt x="258190" y="256387"/>
                </a:lnTo>
                <a:lnTo>
                  <a:pt x="265175" y="2609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89578" y="5640628"/>
            <a:ext cx="68580" cy="220979"/>
          </a:xfrm>
          <a:custGeom>
            <a:avLst/>
            <a:gdLst/>
            <a:ahLst/>
            <a:cxnLst/>
            <a:rect l="l" t="t" r="r" b="b"/>
            <a:pathLst>
              <a:path w="68579" h="220979">
                <a:moveTo>
                  <a:pt x="37084" y="0"/>
                </a:moveTo>
                <a:lnTo>
                  <a:pt x="36637" y="9139"/>
                </a:lnTo>
                <a:lnTo>
                  <a:pt x="38179" y="17335"/>
                </a:lnTo>
                <a:lnTo>
                  <a:pt x="41459" y="25246"/>
                </a:lnTo>
                <a:lnTo>
                  <a:pt x="46227" y="33528"/>
                </a:lnTo>
                <a:lnTo>
                  <a:pt x="54538" y="48410"/>
                </a:lnTo>
                <a:lnTo>
                  <a:pt x="66039" y="97231"/>
                </a:lnTo>
                <a:lnTo>
                  <a:pt x="68405" y="137159"/>
                </a:lnTo>
                <a:lnTo>
                  <a:pt x="66986" y="157152"/>
                </a:lnTo>
                <a:lnTo>
                  <a:pt x="55245" y="204063"/>
                </a:lnTo>
                <a:lnTo>
                  <a:pt x="34671" y="220979"/>
                </a:lnTo>
                <a:lnTo>
                  <a:pt x="21502" y="216084"/>
                </a:lnTo>
                <a:lnTo>
                  <a:pt x="11715" y="202615"/>
                </a:lnTo>
                <a:lnTo>
                  <a:pt x="4738" y="186518"/>
                </a:lnTo>
                <a:lnTo>
                  <a:pt x="0" y="1737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82465" y="5510800"/>
            <a:ext cx="9525" cy="8255"/>
          </a:xfrm>
          <a:custGeom>
            <a:avLst/>
            <a:gdLst/>
            <a:ahLst/>
            <a:cxnLst/>
            <a:rect l="l" t="t" r="r" b="b"/>
            <a:pathLst>
              <a:path w="9525" h="8254">
                <a:moveTo>
                  <a:pt x="9144" y="8239"/>
                </a:moveTo>
                <a:lnTo>
                  <a:pt x="8233" y="863"/>
                </a:lnTo>
                <a:lnTo>
                  <a:pt x="5953" y="0"/>
                </a:lnTo>
                <a:lnTo>
                  <a:pt x="2982" y="3256"/>
                </a:lnTo>
                <a:lnTo>
                  <a:pt x="0" y="82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66615" y="5529960"/>
            <a:ext cx="182245" cy="269240"/>
          </a:xfrm>
          <a:custGeom>
            <a:avLst/>
            <a:gdLst/>
            <a:ahLst/>
            <a:cxnLst/>
            <a:rect l="l" t="t" r="r" b="b"/>
            <a:pathLst>
              <a:path w="182245" h="269239">
                <a:moveTo>
                  <a:pt x="0" y="0"/>
                </a:moveTo>
                <a:lnTo>
                  <a:pt x="3048" y="8254"/>
                </a:lnTo>
                <a:lnTo>
                  <a:pt x="2412" y="5460"/>
                </a:lnTo>
                <a:lnTo>
                  <a:pt x="3937" y="14604"/>
                </a:lnTo>
                <a:lnTo>
                  <a:pt x="7058" y="30975"/>
                </a:lnTo>
                <a:lnTo>
                  <a:pt x="9667" y="47463"/>
                </a:lnTo>
                <a:lnTo>
                  <a:pt x="16803" y="105814"/>
                </a:lnTo>
                <a:lnTo>
                  <a:pt x="20185" y="156230"/>
                </a:lnTo>
                <a:lnTo>
                  <a:pt x="21589" y="181381"/>
                </a:lnTo>
                <a:lnTo>
                  <a:pt x="22750" y="199674"/>
                </a:lnTo>
                <a:lnTo>
                  <a:pt x="23542" y="217995"/>
                </a:lnTo>
                <a:lnTo>
                  <a:pt x="24215" y="236373"/>
                </a:lnTo>
                <a:lnTo>
                  <a:pt x="25019" y="254838"/>
                </a:lnTo>
                <a:lnTo>
                  <a:pt x="25654" y="262458"/>
                </a:lnTo>
                <a:lnTo>
                  <a:pt x="25908" y="264591"/>
                </a:lnTo>
                <a:lnTo>
                  <a:pt x="26162" y="269163"/>
                </a:lnTo>
                <a:lnTo>
                  <a:pt x="25782" y="258548"/>
                </a:lnTo>
                <a:lnTo>
                  <a:pt x="25511" y="247789"/>
                </a:lnTo>
                <a:lnTo>
                  <a:pt x="25501" y="236974"/>
                </a:lnTo>
                <a:lnTo>
                  <a:pt x="25908" y="226186"/>
                </a:lnTo>
                <a:lnTo>
                  <a:pt x="30162" y="174637"/>
                </a:lnTo>
                <a:lnTo>
                  <a:pt x="40894" y="123774"/>
                </a:lnTo>
                <a:lnTo>
                  <a:pt x="55372" y="83966"/>
                </a:lnTo>
                <a:lnTo>
                  <a:pt x="82042" y="52196"/>
                </a:lnTo>
                <a:lnTo>
                  <a:pt x="99329" y="47339"/>
                </a:lnTo>
                <a:lnTo>
                  <a:pt x="107384" y="49553"/>
                </a:lnTo>
                <a:lnTo>
                  <a:pt x="115188" y="54863"/>
                </a:lnTo>
                <a:lnTo>
                  <a:pt x="125648" y="68970"/>
                </a:lnTo>
                <a:lnTo>
                  <a:pt x="129524" y="85785"/>
                </a:lnTo>
                <a:lnTo>
                  <a:pt x="128137" y="103452"/>
                </a:lnTo>
                <a:lnTo>
                  <a:pt x="122809" y="120116"/>
                </a:lnTo>
                <a:lnTo>
                  <a:pt x="114500" y="132332"/>
                </a:lnTo>
                <a:lnTo>
                  <a:pt x="102250" y="146977"/>
                </a:lnTo>
                <a:lnTo>
                  <a:pt x="92215" y="160535"/>
                </a:lnTo>
                <a:lnTo>
                  <a:pt x="90550" y="169494"/>
                </a:lnTo>
                <a:lnTo>
                  <a:pt x="98284" y="177052"/>
                </a:lnTo>
                <a:lnTo>
                  <a:pt x="108029" y="184467"/>
                </a:lnTo>
                <a:lnTo>
                  <a:pt x="118179" y="191482"/>
                </a:lnTo>
                <a:lnTo>
                  <a:pt x="127126" y="197840"/>
                </a:lnTo>
                <a:lnTo>
                  <a:pt x="155827" y="224329"/>
                </a:lnTo>
                <a:lnTo>
                  <a:pt x="178429" y="259405"/>
                </a:lnTo>
                <a:lnTo>
                  <a:pt x="181991" y="2688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58385" y="5174869"/>
            <a:ext cx="172085" cy="545465"/>
          </a:xfrm>
          <a:custGeom>
            <a:avLst/>
            <a:gdLst/>
            <a:ahLst/>
            <a:cxnLst/>
            <a:rect l="l" t="t" r="r" b="b"/>
            <a:pathLst>
              <a:path w="172085" h="545464">
                <a:moveTo>
                  <a:pt x="0" y="0"/>
                </a:moveTo>
                <a:lnTo>
                  <a:pt x="35305" y="29844"/>
                </a:lnTo>
                <a:lnTo>
                  <a:pt x="70500" y="69008"/>
                </a:lnTo>
                <a:lnTo>
                  <a:pt x="99313" y="113410"/>
                </a:lnTo>
                <a:lnTo>
                  <a:pt x="117770" y="147851"/>
                </a:lnTo>
                <a:lnTo>
                  <a:pt x="133238" y="183483"/>
                </a:lnTo>
                <a:lnTo>
                  <a:pt x="146159" y="220210"/>
                </a:lnTo>
                <a:lnTo>
                  <a:pt x="156972" y="257936"/>
                </a:lnTo>
                <a:lnTo>
                  <a:pt x="165940" y="302446"/>
                </a:lnTo>
                <a:lnTo>
                  <a:pt x="171017" y="348257"/>
                </a:lnTo>
                <a:lnTo>
                  <a:pt x="171465" y="394481"/>
                </a:lnTo>
                <a:lnTo>
                  <a:pt x="166548" y="440226"/>
                </a:lnTo>
                <a:lnTo>
                  <a:pt x="155528" y="484602"/>
                </a:lnTo>
                <a:lnTo>
                  <a:pt x="137667" y="526719"/>
                </a:lnTo>
                <a:lnTo>
                  <a:pt x="118362" y="545022"/>
                </a:lnTo>
                <a:lnTo>
                  <a:pt x="109981" y="539826"/>
                </a:lnTo>
                <a:lnTo>
                  <a:pt x="106537" y="533896"/>
                </a:lnTo>
                <a:lnTo>
                  <a:pt x="104806" y="525995"/>
                </a:lnTo>
                <a:lnTo>
                  <a:pt x="103981" y="517923"/>
                </a:lnTo>
                <a:lnTo>
                  <a:pt x="103250" y="5114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0435" y="4943490"/>
            <a:ext cx="160020" cy="252729"/>
          </a:xfrm>
          <a:custGeom>
            <a:avLst/>
            <a:gdLst/>
            <a:ahLst/>
            <a:cxnLst/>
            <a:rect l="l" t="t" r="r" b="b"/>
            <a:pathLst>
              <a:path w="160020" h="252729">
                <a:moveTo>
                  <a:pt x="47726" y="52816"/>
                </a:moveTo>
                <a:lnTo>
                  <a:pt x="12511" y="76372"/>
                </a:lnTo>
                <a:lnTo>
                  <a:pt x="3248" y="115627"/>
                </a:lnTo>
                <a:lnTo>
                  <a:pt x="0" y="158494"/>
                </a:lnTo>
                <a:lnTo>
                  <a:pt x="1799" y="181959"/>
                </a:lnTo>
                <a:lnTo>
                  <a:pt x="17627" y="225663"/>
                </a:lnTo>
                <a:lnTo>
                  <a:pt x="61704" y="252362"/>
                </a:lnTo>
                <a:lnTo>
                  <a:pt x="80111" y="252079"/>
                </a:lnTo>
                <a:lnTo>
                  <a:pt x="130635" y="226522"/>
                </a:lnTo>
                <a:lnTo>
                  <a:pt x="152400" y="191648"/>
                </a:lnTo>
                <a:lnTo>
                  <a:pt x="159722" y="147718"/>
                </a:lnTo>
                <a:lnTo>
                  <a:pt x="157454" y="125587"/>
                </a:lnTo>
                <a:lnTo>
                  <a:pt x="141436" y="80390"/>
                </a:lnTo>
                <a:lnTo>
                  <a:pt x="114274" y="40624"/>
                </a:lnTo>
                <a:lnTo>
                  <a:pt x="73608" y="6816"/>
                </a:lnTo>
                <a:lnTo>
                  <a:pt x="45501" y="0"/>
                </a:lnTo>
                <a:lnTo>
                  <a:pt x="38820" y="7318"/>
                </a:lnTo>
                <a:lnTo>
                  <a:pt x="36306" y="18399"/>
                </a:lnTo>
                <a:lnTo>
                  <a:pt x="36804" y="29575"/>
                </a:lnTo>
                <a:lnTo>
                  <a:pt x="37693" y="33258"/>
                </a:lnTo>
                <a:lnTo>
                  <a:pt x="38328" y="36941"/>
                </a:lnTo>
                <a:lnTo>
                  <a:pt x="38963" y="406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46676" y="5110226"/>
            <a:ext cx="145415" cy="181610"/>
          </a:xfrm>
          <a:custGeom>
            <a:avLst/>
            <a:gdLst/>
            <a:ahLst/>
            <a:cxnLst/>
            <a:rect l="l" t="t" r="r" b="b"/>
            <a:pathLst>
              <a:path w="145414" h="181610">
                <a:moveTo>
                  <a:pt x="0" y="0"/>
                </a:moveTo>
                <a:lnTo>
                  <a:pt x="37191" y="37490"/>
                </a:lnTo>
                <a:lnTo>
                  <a:pt x="46862" y="49355"/>
                </a:lnTo>
                <a:lnTo>
                  <a:pt x="57106" y="60862"/>
                </a:lnTo>
                <a:lnTo>
                  <a:pt x="67945" y="72262"/>
                </a:lnTo>
                <a:lnTo>
                  <a:pt x="78108" y="82972"/>
                </a:lnTo>
                <a:lnTo>
                  <a:pt x="106934" y="116459"/>
                </a:lnTo>
                <a:lnTo>
                  <a:pt x="137794" y="158428"/>
                </a:lnTo>
                <a:lnTo>
                  <a:pt x="145034" y="173228"/>
                </a:lnTo>
                <a:lnTo>
                  <a:pt x="145034" y="180212"/>
                </a:lnTo>
                <a:lnTo>
                  <a:pt x="144145" y="181102"/>
                </a:lnTo>
                <a:lnTo>
                  <a:pt x="137413" y="1732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48377" y="4108069"/>
            <a:ext cx="204470" cy="276860"/>
          </a:xfrm>
          <a:custGeom>
            <a:avLst/>
            <a:gdLst/>
            <a:ahLst/>
            <a:cxnLst/>
            <a:rect l="l" t="t" r="r" b="b"/>
            <a:pathLst>
              <a:path w="204470" h="276860">
                <a:moveTo>
                  <a:pt x="4318" y="13461"/>
                </a:moveTo>
                <a:lnTo>
                  <a:pt x="1524" y="6730"/>
                </a:lnTo>
                <a:lnTo>
                  <a:pt x="0" y="4952"/>
                </a:lnTo>
                <a:lnTo>
                  <a:pt x="1905" y="0"/>
                </a:lnTo>
                <a:lnTo>
                  <a:pt x="12761" y="57316"/>
                </a:lnTo>
                <a:lnTo>
                  <a:pt x="13995" y="98464"/>
                </a:lnTo>
                <a:lnTo>
                  <a:pt x="14350" y="119252"/>
                </a:lnTo>
                <a:lnTo>
                  <a:pt x="14864" y="141636"/>
                </a:lnTo>
                <a:lnTo>
                  <a:pt x="15128" y="164020"/>
                </a:lnTo>
                <a:lnTo>
                  <a:pt x="15226" y="186404"/>
                </a:lnTo>
                <a:lnTo>
                  <a:pt x="15239" y="208787"/>
                </a:lnTo>
                <a:lnTo>
                  <a:pt x="15216" y="221150"/>
                </a:lnTo>
                <a:lnTo>
                  <a:pt x="15049" y="233489"/>
                </a:lnTo>
                <a:lnTo>
                  <a:pt x="14597" y="245828"/>
                </a:lnTo>
                <a:lnTo>
                  <a:pt x="13715" y="258190"/>
                </a:lnTo>
                <a:lnTo>
                  <a:pt x="13081" y="261238"/>
                </a:lnTo>
                <a:lnTo>
                  <a:pt x="12826" y="264286"/>
                </a:lnTo>
                <a:lnTo>
                  <a:pt x="12573" y="267334"/>
                </a:lnTo>
                <a:lnTo>
                  <a:pt x="13299" y="259949"/>
                </a:lnTo>
                <a:lnTo>
                  <a:pt x="14192" y="252729"/>
                </a:lnTo>
                <a:lnTo>
                  <a:pt x="23812" y="211867"/>
                </a:lnTo>
                <a:lnTo>
                  <a:pt x="40217" y="171908"/>
                </a:lnTo>
                <a:lnTo>
                  <a:pt x="66167" y="131063"/>
                </a:lnTo>
                <a:lnTo>
                  <a:pt x="103189" y="99238"/>
                </a:lnTo>
                <a:lnTo>
                  <a:pt x="127039" y="93817"/>
                </a:lnTo>
                <a:lnTo>
                  <a:pt x="134556" y="95757"/>
                </a:lnTo>
                <a:lnTo>
                  <a:pt x="141120" y="99984"/>
                </a:lnTo>
                <a:lnTo>
                  <a:pt x="146685" y="106425"/>
                </a:lnTo>
                <a:lnTo>
                  <a:pt x="149935" y="115169"/>
                </a:lnTo>
                <a:lnTo>
                  <a:pt x="150399" y="125221"/>
                </a:lnTo>
                <a:lnTo>
                  <a:pt x="149006" y="135465"/>
                </a:lnTo>
                <a:lnTo>
                  <a:pt x="125126" y="180117"/>
                </a:lnTo>
                <a:lnTo>
                  <a:pt x="90805" y="203072"/>
                </a:lnTo>
                <a:lnTo>
                  <a:pt x="87757" y="203961"/>
                </a:lnTo>
                <a:lnTo>
                  <a:pt x="84709" y="204850"/>
                </a:lnTo>
                <a:lnTo>
                  <a:pt x="126428" y="230536"/>
                </a:lnTo>
                <a:lnTo>
                  <a:pt x="136556" y="235711"/>
                </a:lnTo>
                <a:lnTo>
                  <a:pt x="173862" y="259683"/>
                </a:lnTo>
                <a:lnTo>
                  <a:pt x="181471" y="267005"/>
                </a:lnTo>
                <a:lnTo>
                  <a:pt x="189864" y="273684"/>
                </a:lnTo>
                <a:lnTo>
                  <a:pt x="196976" y="276224"/>
                </a:lnTo>
                <a:lnTo>
                  <a:pt x="199009" y="276732"/>
                </a:lnTo>
                <a:lnTo>
                  <a:pt x="203962" y="2755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54715" y="4453128"/>
            <a:ext cx="186690" cy="273050"/>
          </a:xfrm>
          <a:custGeom>
            <a:avLst/>
            <a:gdLst/>
            <a:ahLst/>
            <a:cxnLst/>
            <a:rect l="l" t="t" r="r" b="b"/>
            <a:pathLst>
              <a:path w="186689" h="273050">
                <a:moveTo>
                  <a:pt x="1744" y="0"/>
                </a:moveTo>
                <a:lnTo>
                  <a:pt x="3409" y="8840"/>
                </a:lnTo>
                <a:lnTo>
                  <a:pt x="4966" y="17954"/>
                </a:lnTo>
                <a:lnTo>
                  <a:pt x="6119" y="27235"/>
                </a:lnTo>
                <a:lnTo>
                  <a:pt x="6570" y="36576"/>
                </a:lnTo>
                <a:lnTo>
                  <a:pt x="6516" y="55213"/>
                </a:lnTo>
                <a:lnTo>
                  <a:pt x="6332" y="74041"/>
                </a:lnTo>
                <a:lnTo>
                  <a:pt x="5980" y="92868"/>
                </a:lnTo>
                <a:lnTo>
                  <a:pt x="5427" y="111506"/>
                </a:lnTo>
                <a:lnTo>
                  <a:pt x="4911" y="135876"/>
                </a:lnTo>
                <a:lnTo>
                  <a:pt x="4347" y="160067"/>
                </a:lnTo>
                <a:lnTo>
                  <a:pt x="3784" y="184140"/>
                </a:lnTo>
                <a:lnTo>
                  <a:pt x="3268" y="208153"/>
                </a:lnTo>
                <a:lnTo>
                  <a:pt x="2940" y="222595"/>
                </a:lnTo>
                <a:lnTo>
                  <a:pt x="2744" y="237109"/>
                </a:lnTo>
                <a:lnTo>
                  <a:pt x="2428" y="251622"/>
                </a:lnTo>
                <a:lnTo>
                  <a:pt x="1744" y="266065"/>
                </a:lnTo>
                <a:lnTo>
                  <a:pt x="1490" y="268478"/>
                </a:lnTo>
                <a:lnTo>
                  <a:pt x="1109" y="270383"/>
                </a:lnTo>
                <a:lnTo>
                  <a:pt x="855" y="272796"/>
                </a:lnTo>
                <a:lnTo>
                  <a:pt x="0" y="259695"/>
                </a:lnTo>
                <a:lnTo>
                  <a:pt x="204" y="246761"/>
                </a:lnTo>
                <a:lnTo>
                  <a:pt x="1337" y="233826"/>
                </a:lnTo>
                <a:lnTo>
                  <a:pt x="8491" y="195712"/>
                </a:lnTo>
                <a:lnTo>
                  <a:pt x="26271" y="147306"/>
                </a:lnTo>
                <a:lnTo>
                  <a:pt x="51282" y="110416"/>
                </a:lnTo>
                <a:lnTo>
                  <a:pt x="102074" y="88646"/>
                </a:lnTo>
                <a:lnTo>
                  <a:pt x="112637" y="90983"/>
                </a:lnTo>
                <a:lnTo>
                  <a:pt x="121997" y="95916"/>
                </a:lnTo>
                <a:lnTo>
                  <a:pt x="129524" y="103183"/>
                </a:lnTo>
                <a:lnTo>
                  <a:pt x="134586" y="112522"/>
                </a:lnTo>
                <a:lnTo>
                  <a:pt x="136733" y="123201"/>
                </a:lnTo>
                <a:lnTo>
                  <a:pt x="136142" y="134239"/>
                </a:lnTo>
                <a:lnTo>
                  <a:pt x="116695" y="172720"/>
                </a:lnTo>
                <a:lnTo>
                  <a:pt x="94962" y="194183"/>
                </a:lnTo>
                <a:lnTo>
                  <a:pt x="92549" y="196342"/>
                </a:lnTo>
                <a:lnTo>
                  <a:pt x="118838" y="226441"/>
                </a:lnTo>
                <a:lnTo>
                  <a:pt x="129317" y="234662"/>
                </a:lnTo>
                <a:lnTo>
                  <a:pt x="140094" y="243538"/>
                </a:lnTo>
                <a:lnTo>
                  <a:pt x="151038" y="251962"/>
                </a:lnTo>
                <a:lnTo>
                  <a:pt x="162018" y="258826"/>
                </a:lnTo>
                <a:lnTo>
                  <a:pt x="169638" y="262382"/>
                </a:lnTo>
                <a:lnTo>
                  <a:pt x="178528" y="261239"/>
                </a:lnTo>
                <a:lnTo>
                  <a:pt x="186148" y="2612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07666" y="4587875"/>
            <a:ext cx="125730" cy="10160"/>
          </a:xfrm>
          <a:custGeom>
            <a:avLst/>
            <a:gdLst/>
            <a:ahLst/>
            <a:cxnLst/>
            <a:rect l="l" t="t" r="r" b="b"/>
            <a:pathLst>
              <a:path w="125730" h="10160">
                <a:moveTo>
                  <a:pt x="0" y="0"/>
                </a:moveTo>
                <a:lnTo>
                  <a:pt x="39242" y="7619"/>
                </a:lnTo>
                <a:lnTo>
                  <a:pt x="81355" y="9906"/>
                </a:lnTo>
                <a:lnTo>
                  <a:pt x="95376" y="9398"/>
                </a:lnTo>
                <a:lnTo>
                  <a:pt x="103008" y="8977"/>
                </a:lnTo>
                <a:lnTo>
                  <a:pt x="110521" y="8604"/>
                </a:lnTo>
                <a:lnTo>
                  <a:pt x="117986" y="8183"/>
                </a:lnTo>
                <a:lnTo>
                  <a:pt x="125475" y="7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67610" y="4661915"/>
            <a:ext cx="104139" cy="3810"/>
          </a:xfrm>
          <a:custGeom>
            <a:avLst/>
            <a:gdLst/>
            <a:ahLst/>
            <a:cxnLst/>
            <a:rect l="l" t="t" r="r" b="b"/>
            <a:pathLst>
              <a:path w="104139" h="3810">
                <a:moveTo>
                  <a:pt x="0" y="888"/>
                </a:moveTo>
                <a:lnTo>
                  <a:pt x="8634" y="3180"/>
                </a:lnTo>
                <a:lnTo>
                  <a:pt x="16970" y="3698"/>
                </a:lnTo>
                <a:lnTo>
                  <a:pt x="25521" y="3192"/>
                </a:lnTo>
                <a:lnTo>
                  <a:pt x="34797" y="2412"/>
                </a:lnTo>
                <a:lnTo>
                  <a:pt x="47325" y="2055"/>
                </a:lnTo>
                <a:lnTo>
                  <a:pt x="59769" y="2317"/>
                </a:lnTo>
                <a:lnTo>
                  <a:pt x="72141" y="2627"/>
                </a:lnTo>
                <a:lnTo>
                  <a:pt x="84454" y="2412"/>
                </a:lnTo>
                <a:lnTo>
                  <a:pt x="94868" y="888"/>
                </a:lnTo>
                <a:lnTo>
                  <a:pt x="97535" y="0"/>
                </a:lnTo>
                <a:lnTo>
                  <a:pt x="104012" y="8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34646" y="4506721"/>
            <a:ext cx="14604" cy="167005"/>
          </a:xfrm>
          <a:custGeom>
            <a:avLst/>
            <a:gdLst/>
            <a:ahLst/>
            <a:cxnLst/>
            <a:rect l="l" t="t" r="r" b="b"/>
            <a:pathLst>
              <a:path w="14605" h="167004">
                <a:moveTo>
                  <a:pt x="14319" y="0"/>
                </a:moveTo>
                <a:lnTo>
                  <a:pt x="10945" y="12981"/>
                </a:lnTo>
                <a:lnTo>
                  <a:pt x="7429" y="26130"/>
                </a:lnTo>
                <a:lnTo>
                  <a:pt x="4246" y="39326"/>
                </a:lnTo>
                <a:lnTo>
                  <a:pt x="1873" y="52450"/>
                </a:lnTo>
                <a:lnTo>
                  <a:pt x="293" y="71058"/>
                </a:lnTo>
                <a:lnTo>
                  <a:pt x="0" y="90249"/>
                </a:lnTo>
                <a:lnTo>
                  <a:pt x="801" y="109368"/>
                </a:lnTo>
                <a:lnTo>
                  <a:pt x="2508" y="127761"/>
                </a:lnTo>
                <a:lnTo>
                  <a:pt x="3811" y="137729"/>
                </a:lnTo>
                <a:lnTo>
                  <a:pt x="5127" y="147494"/>
                </a:lnTo>
                <a:lnTo>
                  <a:pt x="6562" y="157140"/>
                </a:lnTo>
                <a:lnTo>
                  <a:pt x="8223" y="1667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55697" y="5227399"/>
            <a:ext cx="430530" cy="518795"/>
          </a:xfrm>
          <a:custGeom>
            <a:avLst/>
            <a:gdLst/>
            <a:ahLst/>
            <a:cxnLst/>
            <a:rect l="l" t="t" r="r" b="b"/>
            <a:pathLst>
              <a:path w="430530" h="518795">
                <a:moveTo>
                  <a:pt x="430402" y="28241"/>
                </a:moveTo>
                <a:lnTo>
                  <a:pt x="381825" y="25330"/>
                </a:lnTo>
                <a:lnTo>
                  <a:pt x="343263" y="19391"/>
                </a:lnTo>
                <a:lnTo>
                  <a:pt x="298412" y="9485"/>
                </a:lnTo>
                <a:lnTo>
                  <a:pt x="275844" y="4746"/>
                </a:lnTo>
                <a:lnTo>
                  <a:pt x="246260" y="914"/>
                </a:lnTo>
                <a:lnTo>
                  <a:pt x="216534" y="0"/>
                </a:lnTo>
                <a:lnTo>
                  <a:pt x="186904" y="2157"/>
                </a:lnTo>
                <a:lnTo>
                  <a:pt x="157606" y="7540"/>
                </a:lnTo>
                <a:lnTo>
                  <a:pt x="136804" y="13317"/>
                </a:lnTo>
                <a:lnTo>
                  <a:pt x="116347" y="20034"/>
                </a:lnTo>
                <a:lnTo>
                  <a:pt x="96010" y="26918"/>
                </a:lnTo>
                <a:lnTo>
                  <a:pt x="75564" y="33194"/>
                </a:lnTo>
                <a:lnTo>
                  <a:pt x="67055" y="35226"/>
                </a:lnTo>
                <a:lnTo>
                  <a:pt x="58800" y="35861"/>
                </a:lnTo>
                <a:lnTo>
                  <a:pt x="50672" y="37385"/>
                </a:lnTo>
                <a:lnTo>
                  <a:pt x="79882" y="67611"/>
                </a:lnTo>
                <a:lnTo>
                  <a:pt x="120014" y="93791"/>
                </a:lnTo>
                <a:lnTo>
                  <a:pt x="161099" y="117411"/>
                </a:lnTo>
                <a:lnTo>
                  <a:pt x="200755" y="143246"/>
                </a:lnTo>
                <a:lnTo>
                  <a:pt x="236600" y="176069"/>
                </a:lnTo>
                <a:lnTo>
                  <a:pt x="261246" y="211377"/>
                </a:lnTo>
                <a:lnTo>
                  <a:pt x="264540" y="224583"/>
                </a:lnTo>
                <a:lnTo>
                  <a:pt x="261834" y="237007"/>
                </a:lnTo>
                <a:lnTo>
                  <a:pt x="235330" y="265350"/>
                </a:lnTo>
                <a:lnTo>
                  <a:pt x="193627" y="295767"/>
                </a:lnTo>
                <a:lnTo>
                  <a:pt x="171340" y="309106"/>
                </a:lnTo>
                <a:lnTo>
                  <a:pt x="149351" y="322754"/>
                </a:lnTo>
                <a:lnTo>
                  <a:pt x="101076" y="355609"/>
                </a:lnTo>
                <a:lnTo>
                  <a:pt x="54609" y="391283"/>
                </a:lnTo>
                <a:lnTo>
                  <a:pt x="25923" y="418639"/>
                </a:lnTo>
                <a:lnTo>
                  <a:pt x="0" y="448281"/>
                </a:lnTo>
                <a:lnTo>
                  <a:pt x="8352" y="452120"/>
                </a:lnTo>
                <a:lnTo>
                  <a:pt x="82849" y="470209"/>
                </a:lnTo>
                <a:lnTo>
                  <a:pt x="132278" y="477271"/>
                </a:lnTo>
                <a:lnTo>
                  <a:pt x="181950" y="483031"/>
                </a:lnTo>
                <a:lnTo>
                  <a:pt x="231622" y="488556"/>
                </a:lnTo>
                <a:lnTo>
                  <a:pt x="281050" y="494915"/>
                </a:lnTo>
                <a:lnTo>
                  <a:pt x="331755" y="502954"/>
                </a:lnTo>
                <a:lnTo>
                  <a:pt x="382269" y="511679"/>
                </a:lnTo>
                <a:lnTo>
                  <a:pt x="391667" y="513508"/>
                </a:lnTo>
                <a:lnTo>
                  <a:pt x="389889" y="514423"/>
                </a:lnTo>
                <a:lnTo>
                  <a:pt x="398652" y="5183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61539" y="5895441"/>
            <a:ext cx="188595" cy="249554"/>
          </a:xfrm>
          <a:custGeom>
            <a:avLst/>
            <a:gdLst/>
            <a:ahLst/>
            <a:cxnLst/>
            <a:rect l="l" t="t" r="r" b="b"/>
            <a:pathLst>
              <a:path w="188594" h="249554">
                <a:moveTo>
                  <a:pt x="10668" y="14935"/>
                </a:moveTo>
                <a:lnTo>
                  <a:pt x="2667" y="8229"/>
                </a:lnTo>
                <a:lnTo>
                  <a:pt x="254" y="7010"/>
                </a:lnTo>
                <a:lnTo>
                  <a:pt x="0" y="0"/>
                </a:lnTo>
                <a:lnTo>
                  <a:pt x="7238" y="9448"/>
                </a:lnTo>
                <a:lnTo>
                  <a:pt x="3937" y="10058"/>
                </a:lnTo>
                <a:lnTo>
                  <a:pt x="5715" y="21945"/>
                </a:lnTo>
                <a:lnTo>
                  <a:pt x="8586" y="42619"/>
                </a:lnTo>
                <a:lnTo>
                  <a:pt x="10874" y="63436"/>
                </a:lnTo>
                <a:lnTo>
                  <a:pt x="12805" y="84310"/>
                </a:lnTo>
                <a:lnTo>
                  <a:pt x="14605" y="105156"/>
                </a:lnTo>
                <a:lnTo>
                  <a:pt x="16762" y="129163"/>
                </a:lnTo>
                <a:lnTo>
                  <a:pt x="18335" y="153200"/>
                </a:lnTo>
                <a:lnTo>
                  <a:pt x="19409" y="177293"/>
                </a:lnTo>
                <a:lnTo>
                  <a:pt x="20066" y="201472"/>
                </a:lnTo>
                <a:lnTo>
                  <a:pt x="20435" y="213436"/>
                </a:lnTo>
                <a:lnTo>
                  <a:pt x="20256" y="224713"/>
                </a:lnTo>
                <a:lnTo>
                  <a:pt x="18458" y="235419"/>
                </a:lnTo>
                <a:lnTo>
                  <a:pt x="13969" y="245668"/>
                </a:lnTo>
                <a:lnTo>
                  <a:pt x="7268" y="233372"/>
                </a:lnTo>
                <a:lnTo>
                  <a:pt x="3127" y="221132"/>
                </a:lnTo>
                <a:lnTo>
                  <a:pt x="914" y="208206"/>
                </a:lnTo>
                <a:lnTo>
                  <a:pt x="0" y="193852"/>
                </a:lnTo>
                <a:lnTo>
                  <a:pt x="1712" y="164234"/>
                </a:lnTo>
                <a:lnTo>
                  <a:pt x="20377" y="107399"/>
                </a:lnTo>
                <a:lnTo>
                  <a:pt x="50276" y="75476"/>
                </a:lnTo>
                <a:lnTo>
                  <a:pt x="75168" y="68008"/>
                </a:lnTo>
                <a:lnTo>
                  <a:pt x="89281" y="68275"/>
                </a:lnTo>
                <a:lnTo>
                  <a:pt x="100240" y="70308"/>
                </a:lnTo>
                <a:lnTo>
                  <a:pt x="111140" y="74485"/>
                </a:lnTo>
                <a:lnTo>
                  <a:pt x="119874" y="81348"/>
                </a:lnTo>
                <a:lnTo>
                  <a:pt x="124333" y="91440"/>
                </a:lnTo>
                <a:lnTo>
                  <a:pt x="124037" y="98788"/>
                </a:lnTo>
                <a:lnTo>
                  <a:pt x="121777" y="106337"/>
                </a:lnTo>
                <a:lnTo>
                  <a:pt x="118350" y="113599"/>
                </a:lnTo>
                <a:lnTo>
                  <a:pt x="114554" y="120091"/>
                </a:lnTo>
                <a:lnTo>
                  <a:pt x="110208" y="126820"/>
                </a:lnTo>
                <a:lnTo>
                  <a:pt x="106553" y="133007"/>
                </a:lnTo>
                <a:lnTo>
                  <a:pt x="103945" y="139593"/>
                </a:lnTo>
                <a:lnTo>
                  <a:pt x="102743" y="147523"/>
                </a:lnTo>
                <a:lnTo>
                  <a:pt x="103096" y="157376"/>
                </a:lnTo>
                <a:lnTo>
                  <a:pt x="119495" y="194238"/>
                </a:lnTo>
                <a:lnTo>
                  <a:pt x="145034" y="224028"/>
                </a:lnTo>
                <a:lnTo>
                  <a:pt x="180467" y="248412"/>
                </a:lnTo>
                <a:lnTo>
                  <a:pt x="183134" y="248412"/>
                </a:lnTo>
                <a:lnTo>
                  <a:pt x="188341" y="2490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15157" y="6001349"/>
            <a:ext cx="95250" cy="3810"/>
          </a:xfrm>
          <a:custGeom>
            <a:avLst/>
            <a:gdLst/>
            <a:ahLst/>
            <a:cxnLst/>
            <a:rect l="l" t="t" r="r" b="b"/>
            <a:pathLst>
              <a:path w="95250" h="3810">
                <a:moveTo>
                  <a:pt x="0" y="771"/>
                </a:moveTo>
                <a:lnTo>
                  <a:pt x="7094" y="1585"/>
                </a:lnTo>
                <a:lnTo>
                  <a:pt x="13700" y="1571"/>
                </a:lnTo>
                <a:lnTo>
                  <a:pt x="20377" y="1157"/>
                </a:lnTo>
                <a:lnTo>
                  <a:pt x="27686" y="771"/>
                </a:lnTo>
                <a:lnTo>
                  <a:pt x="38738" y="247"/>
                </a:lnTo>
                <a:lnTo>
                  <a:pt x="49911" y="9"/>
                </a:lnTo>
                <a:lnTo>
                  <a:pt x="61083" y="0"/>
                </a:lnTo>
                <a:lnTo>
                  <a:pt x="72136" y="161"/>
                </a:lnTo>
                <a:lnTo>
                  <a:pt x="80137" y="161"/>
                </a:lnTo>
                <a:lnTo>
                  <a:pt x="87122" y="2295"/>
                </a:lnTo>
                <a:lnTo>
                  <a:pt x="94742" y="38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50210" y="6066434"/>
            <a:ext cx="136525" cy="22860"/>
          </a:xfrm>
          <a:custGeom>
            <a:avLst/>
            <a:gdLst/>
            <a:ahLst/>
            <a:cxnLst/>
            <a:rect l="l" t="t" r="r" b="b"/>
            <a:pathLst>
              <a:path w="136525" h="22860">
                <a:moveTo>
                  <a:pt x="0" y="22859"/>
                </a:moveTo>
                <a:lnTo>
                  <a:pt x="15525" y="21802"/>
                </a:lnTo>
                <a:lnTo>
                  <a:pt x="31051" y="19888"/>
                </a:lnTo>
                <a:lnTo>
                  <a:pt x="46577" y="17630"/>
                </a:lnTo>
                <a:lnTo>
                  <a:pt x="62102" y="15544"/>
                </a:lnTo>
                <a:lnTo>
                  <a:pt x="103036" y="10272"/>
                </a:lnTo>
                <a:lnTo>
                  <a:pt x="130682" y="3962"/>
                </a:lnTo>
                <a:lnTo>
                  <a:pt x="13652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28517" y="5951829"/>
            <a:ext cx="8255" cy="160655"/>
          </a:xfrm>
          <a:custGeom>
            <a:avLst/>
            <a:gdLst/>
            <a:ahLst/>
            <a:cxnLst/>
            <a:rect l="l" t="t" r="r" b="b"/>
            <a:pathLst>
              <a:path w="8255" h="160654">
                <a:moveTo>
                  <a:pt x="0" y="0"/>
                </a:moveTo>
                <a:lnTo>
                  <a:pt x="148" y="13435"/>
                </a:lnTo>
                <a:lnTo>
                  <a:pt x="523" y="26784"/>
                </a:lnTo>
                <a:lnTo>
                  <a:pt x="1017" y="40076"/>
                </a:lnTo>
                <a:lnTo>
                  <a:pt x="1524" y="53339"/>
                </a:lnTo>
                <a:lnTo>
                  <a:pt x="1480" y="71813"/>
                </a:lnTo>
                <a:lnTo>
                  <a:pt x="3301" y="127406"/>
                </a:lnTo>
                <a:lnTo>
                  <a:pt x="6000" y="143636"/>
                </a:lnTo>
                <a:lnTo>
                  <a:pt x="7338" y="151838"/>
                </a:lnTo>
                <a:lnTo>
                  <a:pt x="8127" y="1603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64282" y="4894453"/>
            <a:ext cx="203200" cy="180975"/>
          </a:xfrm>
          <a:custGeom>
            <a:avLst/>
            <a:gdLst/>
            <a:ahLst/>
            <a:cxnLst/>
            <a:rect l="l" t="t" r="r" b="b"/>
            <a:pathLst>
              <a:path w="203200" h="180975">
                <a:moveTo>
                  <a:pt x="17653" y="157861"/>
                </a:moveTo>
                <a:lnTo>
                  <a:pt x="14795" y="146063"/>
                </a:lnTo>
                <a:lnTo>
                  <a:pt x="12033" y="134254"/>
                </a:lnTo>
                <a:lnTo>
                  <a:pt x="9794" y="122374"/>
                </a:lnTo>
                <a:lnTo>
                  <a:pt x="8509" y="110363"/>
                </a:lnTo>
                <a:lnTo>
                  <a:pt x="6822" y="95638"/>
                </a:lnTo>
                <a:lnTo>
                  <a:pt x="4445" y="81057"/>
                </a:lnTo>
                <a:lnTo>
                  <a:pt x="1972" y="66428"/>
                </a:lnTo>
                <a:lnTo>
                  <a:pt x="0" y="51562"/>
                </a:lnTo>
                <a:lnTo>
                  <a:pt x="515" y="41298"/>
                </a:lnTo>
                <a:lnTo>
                  <a:pt x="4127" y="32988"/>
                </a:lnTo>
                <a:lnTo>
                  <a:pt x="11072" y="28630"/>
                </a:lnTo>
                <a:lnTo>
                  <a:pt x="21590" y="30226"/>
                </a:lnTo>
                <a:lnTo>
                  <a:pt x="62452" y="62908"/>
                </a:lnTo>
                <a:lnTo>
                  <a:pt x="94019" y="95148"/>
                </a:lnTo>
                <a:lnTo>
                  <a:pt x="113855" y="115490"/>
                </a:lnTo>
                <a:lnTo>
                  <a:pt x="134262" y="135237"/>
                </a:lnTo>
                <a:lnTo>
                  <a:pt x="155956" y="153924"/>
                </a:lnTo>
                <a:lnTo>
                  <a:pt x="163417" y="160464"/>
                </a:lnTo>
                <a:lnTo>
                  <a:pt x="175069" y="169862"/>
                </a:lnTo>
                <a:lnTo>
                  <a:pt x="187388" y="177927"/>
                </a:lnTo>
                <a:lnTo>
                  <a:pt x="196850" y="180467"/>
                </a:lnTo>
                <a:lnTo>
                  <a:pt x="199009" y="178689"/>
                </a:lnTo>
                <a:lnTo>
                  <a:pt x="201168" y="176784"/>
                </a:lnTo>
                <a:lnTo>
                  <a:pt x="203200" y="175006"/>
                </a:lnTo>
                <a:lnTo>
                  <a:pt x="193167" y="128905"/>
                </a:lnTo>
                <a:lnTo>
                  <a:pt x="186638" y="105013"/>
                </a:lnTo>
                <a:lnTo>
                  <a:pt x="175704" y="63119"/>
                </a:lnTo>
                <a:lnTo>
                  <a:pt x="167342" y="21891"/>
                </a:lnTo>
                <a:lnTo>
                  <a:pt x="168529" y="0"/>
                </a:lnTo>
                <a:lnTo>
                  <a:pt x="170306" y="635"/>
                </a:lnTo>
                <a:lnTo>
                  <a:pt x="172212" y="889"/>
                </a:lnTo>
                <a:lnTo>
                  <a:pt x="174244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44206" y="4296678"/>
            <a:ext cx="218440" cy="190500"/>
          </a:xfrm>
          <a:custGeom>
            <a:avLst/>
            <a:gdLst/>
            <a:ahLst/>
            <a:cxnLst/>
            <a:rect l="l" t="t" r="r" b="b"/>
            <a:pathLst>
              <a:path w="218440" h="190500">
                <a:moveTo>
                  <a:pt x="143256" y="100062"/>
                </a:moveTo>
                <a:lnTo>
                  <a:pt x="142488" y="57719"/>
                </a:lnTo>
                <a:lnTo>
                  <a:pt x="121612" y="20026"/>
                </a:lnTo>
                <a:lnTo>
                  <a:pt x="76680" y="0"/>
                </a:lnTo>
                <a:lnTo>
                  <a:pt x="62674" y="2922"/>
                </a:lnTo>
                <a:lnTo>
                  <a:pt x="21591" y="39860"/>
                </a:lnTo>
                <a:lnTo>
                  <a:pt x="2403" y="93493"/>
                </a:lnTo>
                <a:lnTo>
                  <a:pt x="0" y="120763"/>
                </a:lnTo>
                <a:lnTo>
                  <a:pt x="1908" y="138874"/>
                </a:lnTo>
                <a:lnTo>
                  <a:pt x="7461" y="157545"/>
                </a:lnTo>
                <a:lnTo>
                  <a:pt x="16966" y="174144"/>
                </a:lnTo>
                <a:lnTo>
                  <a:pt x="30734" y="186041"/>
                </a:lnTo>
                <a:lnTo>
                  <a:pt x="46345" y="190128"/>
                </a:lnTo>
                <a:lnTo>
                  <a:pt x="61801" y="187406"/>
                </a:lnTo>
                <a:lnTo>
                  <a:pt x="104886" y="147615"/>
                </a:lnTo>
                <a:lnTo>
                  <a:pt x="123158" y="94116"/>
                </a:lnTo>
                <a:lnTo>
                  <a:pt x="124618" y="50928"/>
                </a:lnTo>
                <a:lnTo>
                  <a:pt x="141128" y="101738"/>
                </a:lnTo>
                <a:lnTo>
                  <a:pt x="172847" y="134225"/>
                </a:lnTo>
                <a:lnTo>
                  <a:pt x="205440" y="146208"/>
                </a:lnTo>
                <a:lnTo>
                  <a:pt x="217932" y="1466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81951" y="4210811"/>
            <a:ext cx="188595" cy="189230"/>
          </a:xfrm>
          <a:custGeom>
            <a:avLst/>
            <a:gdLst/>
            <a:ahLst/>
            <a:cxnLst/>
            <a:rect l="l" t="t" r="r" b="b"/>
            <a:pathLst>
              <a:path w="188595" h="189229">
                <a:moveTo>
                  <a:pt x="7239" y="69214"/>
                </a:moveTo>
                <a:lnTo>
                  <a:pt x="5206" y="67310"/>
                </a:lnTo>
                <a:lnTo>
                  <a:pt x="2413" y="65277"/>
                </a:lnTo>
                <a:lnTo>
                  <a:pt x="0" y="63118"/>
                </a:lnTo>
                <a:lnTo>
                  <a:pt x="4196" y="73124"/>
                </a:lnTo>
                <a:lnTo>
                  <a:pt x="10048" y="82105"/>
                </a:lnTo>
                <a:lnTo>
                  <a:pt x="16877" y="90801"/>
                </a:lnTo>
                <a:lnTo>
                  <a:pt x="24002" y="99949"/>
                </a:lnTo>
                <a:lnTo>
                  <a:pt x="59060" y="142918"/>
                </a:lnTo>
                <a:lnTo>
                  <a:pt x="90519" y="175736"/>
                </a:lnTo>
                <a:lnTo>
                  <a:pt x="113410" y="189230"/>
                </a:lnTo>
                <a:lnTo>
                  <a:pt x="123951" y="188662"/>
                </a:lnTo>
                <a:lnTo>
                  <a:pt x="130682" y="181641"/>
                </a:lnTo>
                <a:lnTo>
                  <a:pt x="134556" y="171334"/>
                </a:lnTo>
                <a:lnTo>
                  <a:pt x="136525" y="160908"/>
                </a:lnTo>
                <a:lnTo>
                  <a:pt x="138654" y="126857"/>
                </a:lnTo>
                <a:lnTo>
                  <a:pt x="137747" y="92519"/>
                </a:lnTo>
                <a:lnTo>
                  <a:pt x="137150" y="58181"/>
                </a:lnTo>
                <a:lnTo>
                  <a:pt x="143390" y="13483"/>
                </a:lnTo>
                <a:lnTo>
                  <a:pt x="167894" y="0"/>
                </a:lnTo>
                <a:lnTo>
                  <a:pt x="177926" y="635"/>
                </a:lnTo>
                <a:lnTo>
                  <a:pt x="181609" y="888"/>
                </a:lnTo>
                <a:lnTo>
                  <a:pt x="188341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12412" y="4195004"/>
            <a:ext cx="127635" cy="155575"/>
          </a:xfrm>
          <a:custGeom>
            <a:avLst/>
            <a:gdLst/>
            <a:ahLst/>
            <a:cxnLst/>
            <a:rect l="l" t="t" r="r" b="b"/>
            <a:pathLst>
              <a:path w="127634" h="155575">
                <a:moveTo>
                  <a:pt x="7536" y="74989"/>
                </a:moveTo>
                <a:lnTo>
                  <a:pt x="51351" y="69417"/>
                </a:lnTo>
                <a:lnTo>
                  <a:pt x="67290" y="26078"/>
                </a:lnTo>
                <a:lnTo>
                  <a:pt x="54604" y="0"/>
                </a:lnTo>
                <a:lnTo>
                  <a:pt x="45525" y="567"/>
                </a:lnTo>
                <a:lnTo>
                  <a:pt x="11584" y="38683"/>
                </a:lnTo>
                <a:lnTo>
                  <a:pt x="0" y="87342"/>
                </a:lnTo>
                <a:lnTo>
                  <a:pt x="519" y="103580"/>
                </a:lnTo>
                <a:lnTo>
                  <a:pt x="18895" y="143428"/>
                </a:lnTo>
                <a:lnTo>
                  <a:pt x="53256" y="155126"/>
                </a:lnTo>
                <a:lnTo>
                  <a:pt x="69782" y="151274"/>
                </a:lnTo>
                <a:lnTo>
                  <a:pt x="85927" y="144696"/>
                </a:lnTo>
                <a:lnTo>
                  <a:pt x="100976" y="135999"/>
                </a:lnTo>
                <a:lnTo>
                  <a:pt x="114216" y="125789"/>
                </a:lnTo>
                <a:lnTo>
                  <a:pt x="118534" y="121217"/>
                </a:lnTo>
                <a:lnTo>
                  <a:pt x="122725" y="117026"/>
                </a:lnTo>
                <a:lnTo>
                  <a:pt x="127043" y="1124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65354" y="4094450"/>
            <a:ext cx="112395" cy="220979"/>
          </a:xfrm>
          <a:custGeom>
            <a:avLst/>
            <a:gdLst/>
            <a:ahLst/>
            <a:cxnLst/>
            <a:rect l="l" t="t" r="r" b="b"/>
            <a:pathLst>
              <a:path w="112395" h="220979">
                <a:moveTo>
                  <a:pt x="5851" y="84611"/>
                </a:moveTo>
                <a:lnTo>
                  <a:pt x="0" y="81914"/>
                </a:lnTo>
                <a:lnTo>
                  <a:pt x="660" y="86564"/>
                </a:lnTo>
                <a:lnTo>
                  <a:pt x="4298" y="94523"/>
                </a:lnTo>
                <a:lnTo>
                  <a:pt x="7375" y="101756"/>
                </a:lnTo>
                <a:lnTo>
                  <a:pt x="12703" y="115752"/>
                </a:lnTo>
                <a:lnTo>
                  <a:pt x="18853" y="129236"/>
                </a:lnTo>
                <a:lnTo>
                  <a:pt x="25360" y="142601"/>
                </a:lnTo>
                <a:lnTo>
                  <a:pt x="31759" y="156239"/>
                </a:lnTo>
                <a:lnTo>
                  <a:pt x="37617" y="168979"/>
                </a:lnTo>
                <a:lnTo>
                  <a:pt x="43951" y="181576"/>
                </a:lnTo>
                <a:lnTo>
                  <a:pt x="50190" y="194173"/>
                </a:lnTo>
                <a:lnTo>
                  <a:pt x="55762" y="206912"/>
                </a:lnTo>
                <a:lnTo>
                  <a:pt x="57286" y="214151"/>
                </a:lnTo>
                <a:lnTo>
                  <a:pt x="57921" y="216056"/>
                </a:lnTo>
                <a:lnTo>
                  <a:pt x="39836" y="178784"/>
                </a:lnTo>
                <a:lnTo>
                  <a:pt x="25759" y="120505"/>
                </a:lnTo>
                <a:lnTo>
                  <a:pt x="21980" y="76483"/>
                </a:lnTo>
                <a:lnTo>
                  <a:pt x="22254" y="59828"/>
                </a:lnTo>
                <a:lnTo>
                  <a:pt x="37220" y="12983"/>
                </a:lnTo>
                <a:lnTo>
                  <a:pt x="70242" y="0"/>
                </a:lnTo>
                <a:lnTo>
                  <a:pt x="82305" y="283"/>
                </a:lnTo>
                <a:lnTo>
                  <a:pt x="91916" y="1273"/>
                </a:lnTo>
                <a:lnTo>
                  <a:pt x="99181" y="2109"/>
                </a:lnTo>
                <a:lnTo>
                  <a:pt x="105469" y="3016"/>
                </a:lnTo>
                <a:lnTo>
                  <a:pt x="112150" y="42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02063" y="4083684"/>
            <a:ext cx="173990" cy="167640"/>
          </a:xfrm>
          <a:custGeom>
            <a:avLst/>
            <a:gdLst/>
            <a:ahLst/>
            <a:cxnLst/>
            <a:rect l="l" t="t" r="r" b="b"/>
            <a:pathLst>
              <a:path w="173990" h="167639">
                <a:moveTo>
                  <a:pt x="86439" y="31114"/>
                </a:moveTo>
                <a:lnTo>
                  <a:pt x="54752" y="0"/>
                </a:lnTo>
                <a:lnTo>
                  <a:pt x="45017" y="2809"/>
                </a:lnTo>
                <a:lnTo>
                  <a:pt x="13874" y="36544"/>
                </a:lnTo>
                <a:lnTo>
                  <a:pt x="0" y="91439"/>
                </a:lnTo>
                <a:lnTo>
                  <a:pt x="1127" y="114649"/>
                </a:lnTo>
                <a:lnTo>
                  <a:pt x="7159" y="136763"/>
                </a:lnTo>
                <a:lnTo>
                  <a:pt x="19002" y="155447"/>
                </a:lnTo>
                <a:lnTo>
                  <a:pt x="29529" y="163895"/>
                </a:lnTo>
                <a:lnTo>
                  <a:pt x="40639" y="167306"/>
                </a:lnTo>
                <a:lnTo>
                  <a:pt x="51917" y="165645"/>
                </a:lnTo>
                <a:lnTo>
                  <a:pt x="82867" y="129301"/>
                </a:lnTo>
                <a:lnTo>
                  <a:pt x="93710" y="72264"/>
                </a:lnTo>
                <a:lnTo>
                  <a:pt x="92075" y="27961"/>
                </a:lnTo>
                <a:lnTo>
                  <a:pt x="102772" y="66311"/>
                </a:lnTo>
                <a:lnTo>
                  <a:pt x="124793" y="108584"/>
                </a:lnTo>
                <a:lnTo>
                  <a:pt x="156297" y="135481"/>
                </a:lnTo>
                <a:lnTo>
                  <a:pt x="173561" y="1360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66861" y="3945850"/>
            <a:ext cx="427355" cy="520065"/>
          </a:xfrm>
          <a:custGeom>
            <a:avLst/>
            <a:gdLst/>
            <a:ahLst/>
            <a:cxnLst/>
            <a:rect l="l" t="t" r="r" b="b"/>
            <a:pathLst>
              <a:path w="427354" h="520064">
                <a:moveTo>
                  <a:pt x="137668" y="118022"/>
                </a:moveTo>
                <a:lnTo>
                  <a:pt x="125130" y="79964"/>
                </a:lnTo>
                <a:lnTo>
                  <a:pt x="100361" y="67290"/>
                </a:lnTo>
                <a:lnTo>
                  <a:pt x="86931" y="68714"/>
                </a:lnTo>
                <a:lnTo>
                  <a:pt x="42007" y="102082"/>
                </a:lnTo>
                <a:lnTo>
                  <a:pt x="14118" y="154497"/>
                </a:lnTo>
                <a:lnTo>
                  <a:pt x="11557" y="181395"/>
                </a:lnTo>
                <a:lnTo>
                  <a:pt x="15543" y="194198"/>
                </a:lnTo>
                <a:lnTo>
                  <a:pt x="23542" y="200763"/>
                </a:lnTo>
                <a:lnTo>
                  <a:pt x="34470" y="202755"/>
                </a:lnTo>
                <a:lnTo>
                  <a:pt x="47244" y="201842"/>
                </a:lnTo>
                <a:lnTo>
                  <a:pt x="62956" y="198189"/>
                </a:lnTo>
                <a:lnTo>
                  <a:pt x="77406" y="194429"/>
                </a:lnTo>
                <a:lnTo>
                  <a:pt x="92142" y="193073"/>
                </a:lnTo>
                <a:lnTo>
                  <a:pt x="133709" y="212982"/>
                </a:lnTo>
                <a:lnTo>
                  <a:pt x="170987" y="266394"/>
                </a:lnTo>
                <a:lnTo>
                  <a:pt x="195927" y="322796"/>
                </a:lnTo>
                <a:lnTo>
                  <a:pt x="212719" y="385379"/>
                </a:lnTo>
                <a:lnTo>
                  <a:pt x="217352" y="438636"/>
                </a:lnTo>
                <a:lnTo>
                  <a:pt x="208875" y="482280"/>
                </a:lnTo>
                <a:lnTo>
                  <a:pt x="179524" y="511684"/>
                </a:lnTo>
                <a:lnTo>
                  <a:pt x="138253" y="519467"/>
                </a:lnTo>
                <a:lnTo>
                  <a:pt x="117856" y="517310"/>
                </a:lnTo>
                <a:lnTo>
                  <a:pt x="76295" y="503499"/>
                </a:lnTo>
                <a:lnTo>
                  <a:pt x="38353" y="478543"/>
                </a:lnTo>
                <a:lnTo>
                  <a:pt x="10699" y="444015"/>
                </a:lnTo>
                <a:lnTo>
                  <a:pt x="0" y="401486"/>
                </a:lnTo>
                <a:lnTo>
                  <a:pt x="6532" y="365881"/>
                </a:lnTo>
                <a:lnTo>
                  <a:pt x="46077" y="301384"/>
                </a:lnTo>
                <a:lnTo>
                  <a:pt x="101351" y="246463"/>
                </a:lnTo>
                <a:lnTo>
                  <a:pt x="133937" y="219813"/>
                </a:lnTo>
                <a:lnTo>
                  <a:pt x="167499" y="194306"/>
                </a:lnTo>
                <a:lnTo>
                  <a:pt x="201168" y="169203"/>
                </a:lnTo>
                <a:lnTo>
                  <a:pt x="254968" y="130532"/>
                </a:lnTo>
                <a:lnTo>
                  <a:pt x="280802" y="109553"/>
                </a:lnTo>
                <a:lnTo>
                  <a:pt x="311038" y="74062"/>
                </a:lnTo>
                <a:lnTo>
                  <a:pt x="316611" y="36361"/>
                </a:lnTo>
                <a:lnTo>
                  <a:pt x="292000" y="5447"/>
                </a:lnTo>
                <a:lnTo>
                  <a:pt x="255837" y="0"/>
                </a:lnTo>
                <a:lnTo>
                  <a:pt x="235521" y="9818"/>
                </a:lnTo>
                <a:lnTo>
                  <a:pt x="220634" y="27352"/>
                </a:lnTo>
                <a:lnTo>
                  <a:pt x="212725" y="50077"/>
                </a:lnTo>
                <a:lnTo>
                  <a:pt x="212982" y="76253"/>
                </a:lnTo>
                <a:lnTo>
                  <a:pt x="234834" y="121890"/>
                </a:lnTo>
                <a:lnTo>
                  <a:pt x="284886" y="158817"/>
                </a:lnTo>
                <a:lnTo>
                  <a:pt x="318690" y="167520"/>
                </a:lnTo>
                <a:lnTo>
                  <a:pt x="353518" y="167032"/>
                </a:lnTo>
                <a:lnTo>
                  <a:pt x="388239" y="158281"/>
                </a:lnTo>
                <a:lnTo>
                  <a:pt x="402724" y="151499"/>
                </a:lnTo>
                <a:lnTo>
                  <a:pt x="412019" y="143740"/>
                </a:lnTo>
                <a:lnTo>
                  <a:pt x="419171" y="133885"/>
                </a:lnTo>
                <a:lnTo>
                  <a:pt x="427228" y="1208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03805" y="4813680"/>
            <a:ext cx="3388360" cy="74930"/>
          </a:xfrm>
          <a:custGeom>
            <a:avLst/>
            <a:gdLst/>
            <a:ahLst/>
            <a:cxnLst/>
            <a:rect l="l" t="t" r="r" b="b"/>
            <a:pathLst>
              <a:path w="3388360" h="74929">
                <a:moveTo>
                  <a:pt x="0" y="39370"/>
                </a:moveTo>
                <a:lnTo>
                  <a:pt x="6496" y="40673"/>
                </a:lnTo>
                <a:lnTo>
                  <a:pt x="10159" y="42465"/>
                </a:lnTo>
                <a:lnTo>
                  <a:pt x="13823" y="44138"/>
                </a:lnTo>
                <a:lnTo>
                  <a:pt x="20319" y="45085"/>
                </a:lnTo>
                <a:lnTo>
                  <a:pt x="72830" y="45824"/>
                </a:lnTo>
                <a:lnTo>
                  <a:pt x="124939" y="43504"/>
                </a:lnTo>
                <a:lnTo>
                  <a:pt x="176815" y="39131"/>
                </a:lnTo>
                <a:lnTo>
                  <a:pt x="228628" y="33711"/>
                </a:lnTo>
                <a:lnTo>
                  <a:pt x="280546" y="28248"/>
                </a:lnTo>
                <a:lnTo>
                  <a:pt x="332739" y="23749"/>
                </a:lnTo>
                <a:lnTo>
                  <a:pt x="383280" y="20641"/>
                </a:lnTo>
                <a:lnTo>
                  <a:pt x="434377" y="18146"/>
                </a:lnTo>
                <a:lnTo>
                  <a:pt x="485743" y="16605"/>
                </a:lnTo>
                <a:lnTo>
                  <a:pt x="537087" y="16354"/>
                </a:lnTo>
                <a:lnTo>
                  <a:pt x="588121" y="17734"/>
                </a:lnTo>
                <a:lnTo>
                  <a:pt x="638556" y="21082"/>
                </a:lnTo>
                <a:lnTo>
                  <a:pt x="690258" y="25277"/>
                </a:lnTo>
                <a:lnTo>
                  <a:pt x="741862" y="28773"/>
                </a:lnTo>
                <a:lnTo>
                  <a:pt x="793389" y="31651"/>
                </a:lnTo>
                <a:lnTo>
                  <a:pt x="844858" y="33991"/>
                </a:lnTo>
                <a:lnTo>
                  <a:pt x="896289" y="35875"/>
                </a:lnTo>
                <a:lnTo>
                  <a:pt x="947701" y="37382"/>
                </a:lnTo>
                <a:lnTo>
                  <a:pt x="999115" y="38594"/>
                </a:lnTo>
                <a:lnTo>
                  <a:pt x="1050550" y="39592"/>
                </a:lnTo>
                <a:lnTo>
                  <a:pt x="1102026" y="40457"/>
                </a:lnTo>
                <a:lnTo>
                  <a:pt x="1153563" y="41269"/>
                </a:lnTo>
                <a:lnTo>
                  <a:pt x="1205180" y="42108"/>
                </a:lnTo>
                <a:lnTo>
                  <a:pt x="1256897" y="43057"/>
                </a:lnTo>
                <a:lnTo>
                  <a:pt x="1308734" y="44196"/>
                </a:lnTo>
                <a:lnTo>
                  <a:pt x="1358413" y="45477"/>
                </a:lnTo>
                <a:lnTo>
                  <a:pt x="1408118" y="46833"/>
                </a:lnTo>
                <a:lnTo>
                  <a:pt x="1457848" y="48248"/>
                </a:lnTo>
                <a:lnTo>
                  <a:pt x="1507598" y="49704"/>
                </a:lnTo>
                <a:lnTo>
                  <a:pt x="1557367" y="51186"/>
                </a:lnTo>
                <a:lnTo>
                  <a:pt x="1607150" y="52678"/>
                </a:lnTo>
                <a:lnTo>
                  <a:pt x="1656945" y="54162"/>
                </a:lnTo>
                <a:lnTo>
                  <a:pt x="1706748" y="55621"/>
                </a:lnTo>
                <a:lnTo>
                  <a:pt x="1756557" y="57041"/>
                </a:lnTo>
                <a:lnTo>
                  <a:pt x="1806368" y="58404"/>
                </a:lnTo>
                <a:lnTo>
                  <a:pt x="1856178" y="59693"/>
                </a:lnTo>
                <a:lnTo>
                  <a:pt x="1905984" y="60892"/>
                </a:lnTo>
                <a:lnTo>
                  <a:pt x="1955783" y="61986"/>
                </a:lnTo>
                <a:lnTo>
                  <a:pt x="2005571" y="62956"/>
                </a:lnTo>
                <a:lnTo>
                  <a:pt x="2055346" y="63787"/>
                </a:lnTo>
                <a:lnTo>
                  <a:pt x="2105104" y="64463"/>
                </a:lnTo>
                <a:lnTo>
                  <a:pt x="2154842" y="64966"/>
                </a:lnTo>
                <a:lnTo>
                  <a:pt x="2204557" y="65280"/>
                </a:lnTo>
                <a:lnTo>
                  <a:pt x="2254247" y="65390"/>
                </a:lnTo>
                <a:lnTo>
                  <a:pt x="2303907" y="65278"/>
                </a:lnTo>
                <a:lnTo>
                  <a:pt x="2354141" y="65412"/>
                </a:lnTo>
                <a:lnTo>
                  <a:pt x="2404396" y="66180"/>
                </a:lnTo>
                <a:lnTo>
                  <a:pt x="2454667" y="67405"/>
                </a:lnTo>
                <a:lnTo>
                  <a:pt x="2504950" y="68908"/>
                </a:lnTo>
                <a:lnTo>
                  <a:pt x="2555240" y="70511"/>
                </a:lnTo>
                <a:lnTo>
                  <a:pt x="2605531" y="72036"/>
                </a:lnTo>
                <a:lnTo>
                  <a:pt x="2655821" y="73305"/>
                </a:lnTo>
                <a:lnTo>
                  <a:pt x="2706104" y="74141"/>
                </a:lnTo>
                <a:lnTo>
                  <a:pt x="2756375" y="74364"/>
                </a:lnTo>
                <a:lnTo>
                  <a:pt x="2806630" y="73797"/>
                </a:lnTo>
                <a:lnTo>
                  <a:pt x="2856865" y="72263"/>
                </a:lnTo>
                <a:lnTo>
                  <a:pt x="2908358" y="69320"/>
                </a:lnTo>
                <a:lnTo>
                  <a:pt x="2960179" y="65057"/>
                </a:lnTo>
                <a:lnTo>
                  <a:pt x="3012214" y="59750"/>
                </a:lnTo>
                <a:lnTo>
                  <a:pt x="3064351" y="53673"/>
                </a:lnTo>
                <a:lnTo>
                  <a:pt x="3116475" y="47102"/>
                </a:lnTo>
                <a:lnTo>
                  <a:pt x="3168475" y="40312"/>
                </a:lnTo>
                <a:lnTo>
                  <a:pt x="3220236" y="33579"/>
                </a:lnTo>
                <a:lnTo>
                  <a:pt x="3271647" y="27178"/>
                </a:lnTo>
                <a:lnTo>
                  <a:pt x="3301702" y="22306"/>
                </a:lnTo>
                <a:lnTo>
                  <a:pt x="3330829" y="15636"/>
                </a:lnTo>
                <a:lnTo>
                  <a:pt x="3359479" y="7943"/>
                </a:lnTo>
                <a:lnTo>
                  <a:pt x="338810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95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47040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Mahalanobis</a:t>
            </a:r>
            <a:r>
              <a:rPr sz="4000" spc="-4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distance</a:t>
            </a:r>
            <a:endParaRPr sz="4000" dirty="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070" y="2619755"/>
            <a:ext cx="373380" cy="516255"/>
          </a:xfrm>
          <a:custGeom>
            <a:avLst/>
            <a:gdLst/>
            <a:ahLst/>
            <a:cxnLst/>
            <a:rect l="l" t="t" r="r" b="b"/>
            <a:pathLst>
              <a:path w="373380" h="516255">
                <a:moveTo>
                  <a:pt x="262542" y="378841"/>
                </a:moveTo>
                <a:lnTo>
                  <a:pt x="247369" y="334047"/>
                </a:lnTo>
                <a:lnTo>
                  <a:pt x="221394" y="289560"/>
                </a:lnTo>
                <a:lnTo>
                  <a:pt x="196819" y="255158"/>
                </a:lnTo>
                <a:lnTo>
                  <a:pt x="169273" y="223139"/>
                </a:lnTo>
                <a:lnTo>
                  <a:pt x="130563" y="186959"/>
                </a:lnTo>
                <a:lnTo>
                  <a:pt x="80881" y="172212"/>
                </a:lnTo>
                <a:lnTo>
                  <a:pt x="36175" y="200840"/>
                </a:lnTo>
                <a:lnTo>
                  <a:pt x="15716" y="242641"/>
                </a:lnTo>
                <a:lnTo>
                  <a:pt x="2924" y="301093"/>
                </a:lnTo>
                <a:lnTo>
                  <a:pt x="0" y="367792"/>
                </a:lnTo>
                <a:lnTo>
                  <a:pt x="4186" y="407384"/>
                </a:lnTo>
                <a:lnTo>
                  <a:pt x="14258" y="445595"/>
                </a:lnTo>
                <a:lnTo>
                  <a:pt x="31503" y="479806"/>
                </a:lnTo>
                <a:lnTo>
                  <a:pt x="64079" y="507142"/>
                </a:lnTo>
                <a:lnTo>
                  <a:pt x="84439" y="511702"/>
                </a:lnTo>
                <a:lnTo>
                  <a:pt x="106484" y="508762"/>
                </a:lnTo>
                <a:lnTo>
                  <a:pt x="155481" y="475043"/>
                </a:lnTo>
                <a:lnTo>
                  <a:pt x="190304" y="426085"/>
                </a:lnTo>
                <a:lnTo>
                  <a:pt x="207464" y="389753"/>
                </a:lnTo>
                <a:lnTo>
                  <a:pt x="220594" y="351932"/>
                </a:lnTo>
                <a:lnTo>
                  <a:pt x="230466" y="313088"/>
                </a:lnTo>
                <a:lnTo>
                  <a:pt x="237853" y="273685"/>
                </a:lnTo>
                <a:lnTo>
                  <a:pt x="244093" y="219057"/>
                </a:lnTo>
                <a:lnTo>
                  <a:pt x="245636" y="164052"/>
                </a:lnTo>
                <a:lnTo>
                  <a:pt x="243054" y="108992"/>
                </a:lnTo>
                <a:lnTo>
                  <a:pt x="236917" y="54200"/>
                </a:lnTo>
                <a:lnTo>
                  <a:pt x="227795" y="0"/>
                </a:lnTo>
                <a:lnTo>
                  <a:pt x="227871" y="19161"/>
                </a:lnTo>
                <a:lnTo>
                  <a:pt x="232671" y="76454"/>
                </a:lnTo>
                <a:lnTo>
                  <a:pt x="241794" y="128355"/>
                </a:lnTo>
                <a:lnTo>
                  <a:pt x="252845" y="179766"/>
                </a:lnTo>
                <a:lnTo>
                  <a:pt x="265697" y="230698"/>
                </a:lnTo>
                <a:lnTo>
                  <a:pt x="280220" y="281162"/>
                </a:lnTo>
                <a:lnTo>
                  <a:pt x="296287" y="331167"/>
                </a:lnTo>
                <a:lnTo>
                  <a:pt x="313767" y="380724"/>
                </a:lnTo>
                <a:lnTo>
                  <a:pt x="332534" y="429843"/>
                </a:lnTo>
                <a:lnTo>
                  <a:pt x="352458" y="478536"/>
                </a:lnTo>
                <a:lnTo>
                  <a:pt x="367845" y="506932"/>
                </a:lnTo>
                <a:lnTo>
                  <a:pt x="373184" y="5160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407" y="3078733"/>
            <a:ext cx="19050" cy="106045"/>
          </a:xfrm>
          <a:custGeom>
            <a:avLst/>
            <a:gdLst/>
            <a:ahLst/>
            <a:cxnLst/>
            <a:rect l="l" t="t" r="r" b="b"/>
            <a:pathLst>
              <a:path w="19050" h="106044">
                <a:moveTo>
                  <a:pt x="1504" y="0"/>
                </a:moveTo>
                <a:lnTo>
                  <a:pt x="0" y="10985"/>
                </a:lnTo>
                <a:lnTo>
                  <a:pt x="209" y="21113"/>
                </a:lnTo>
                <a:lnTo>
                  <a:pt x="1676" y="31289"/>
                </a:lnTo>
                <a:lnTo>
                  <a:pt x="3943" y="42417"/>
                </a:lnTo>
                <a:lnTo>
                  <a:pt x="6815" y="54103"/>
                </a:lnTo>
                <a:lnTo>
                  <a:pt x="9772" y="65897"/>
                </a:lnTo>
                <a:lnTo>
                  <a:pt x="12558" y="77761"/>
                </a:lnTo>
                <a:lnTo>
                  <a:pt x="14916" y="89662"/>
                </a:lnTo>
                <a:lnTo>
                  <a:pt x="15525" y="98805"/>
                </a:lnTo>
                <a:lnTo>
                  <a:pt x="15220" y="100583"/>
                </a:lnTo>
                <a:lnTo>
                  <a:pt x="18573" y="1055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2811" y="2930905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507" y="8890"/>
                </a:moveTo>
                <a:lnTo>
                  <a:pt x="12191" y="3429"/>
                </a:lnTo>
                <a:lnTo>
                  <a:pt x="9143" y="2794"/>
                </a:lnTo>
                <a:lnTo>
                  <a:pt x="0" y="0"/>
                </a:lnTo>
                <a:lnTo>
                  <a:pt x="3352" y="5842"/>
                </a:lnTo>
                <a:lnTo>
                  <a:pt x="4267" y="7366"/>
                </a:lnTo>
                <a:lnTo>
                  <a:pt x="9448" y="67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6482" y="3000755"/>
            <a:ext cx="214629" cy="220979"/>
          </a:xfrm>
          <a:custGeom>
            <a:avLst/>
            <a:gdLst/>
            <a:ahLst/>
            <a:cxnLst/>
            <a:rect l="l" t="t" r="r" b="b"/>
            <a:pathLst>
              <a:path w="214630" h="220980">
                <a:moveTo>
                  <a:pt x="0" y="0"/>
                </a:moveTo>
                <a:lnTo>
                  <a:pt x="8509" y="37465"/>
                </a:lnTo>
                <a:lnTo>
                  <a:pt x="10929" y="53359"/>
                </a:lnTo>
                <a:lnTo>
                  <a:pt x="13493" y="69373"/>
                </a:lnTo>
                <a:lnTo>
                  <a:pt x="16009" y="85435"/>
                </a:lnTo>
                <a:lnTo>
                  <a:pt x="18287" y="101473"/>
                </a:lnTo>
                <a:lnTo>
                  <a:pt x="20349" y="116125"/>
                </a:lnTo>
                <a:lnTo>
                  <a:pt x="22494" y="130778"/>
                </a:lnTo>
                <a:lnTo>
                  <a:pt x="24663" y="145478"/>
                </a:lnTo>
                <a:lnTo>
                  <a:pt x="26796" y="160274"/>
                </a:lnTo>
                <a:lnTo>
                  <a:pt x="27431" y="168529"/>
                </a:lnTo>
                <a:lnTo>
                  <a:pt x="28575" y="177038"/>
                </a:lnTo>
                <a:lnTo>
                  <a:pt x="21590" y="143891"/>
                </a:lnTo>
                <a:lnTo>
                  <a:pt x="22453" y="128813"/>
                </a:lnTo>
                <a:lnTo>
                  <a:pt x="32258" y="85344"/>
                </a:lnTo>
                <a:lnTo>
                  <a:pt x="56332" y="49196"/>
                </a:lnTo>
                <a:lnTo>
                  <a:pt x="96599" y="33051"/>
                </a:lnTo>
                <a:lnTo>
                  <a:pt x="111075" y="35369"/>
                </a:lnTo>
                <a:lnTo>
                  <a:pt x="124587" y="41783"/>
                </a:lnTo>
                <a:lnTo>
                  <a:pt x="133709" y="50087"/>
                </a:lnTo>
                <a:lnTo>
                  <a:pt x="139080" y="60404"/>
                </a:lnTo>
                <a:lnTo>
                  <a:pt x="140571" y="71983"/>
                </a:lnTo>
                <a:lnTo>
                  <a:pt x="138049" y="84074"/>
                </a:lnTo>
                <a:lnTo>
                  <a:pt x="107187" y="121920"/>
                </a:lnTo>
                <a:lnTo>
                  <a:pt x="76708" y="143891"/>
                </a:lnTo>
                <a:lnTo>
                  <a:pt x="82089" y="151757"/>
                </a:lnTo>
                <a:lnTo>
                  <a:pt x="88614" y="157384"/>
                </a:lnTo>
                <a:lnTo>
                  <a:pt x="96424" y="161821"/>
                </a:lnTo>
                <a:lnTo>
                  <a:pt x="105664" y="166116"/>
                </a:lnTo>
                <a:lnTo>
                  <a:pt x="118193" y="171832"/>
                </a:lnTo>
                <a:lnTo>
                  <a:pt x="130651" y="177847"/>
                </a:lnTo>
                <a:lnTo>
                  <a:pt x="143061" y="184028"/>
                </a:lnTo>
                <a:lnTo>
                  <a:pt x="155448" y="190246"/>
                </a:lnTo>
                <a:lnTo>
                  <a:pt x="167020" y="197165"/>
                </a:lnTo>
                <a:lnTo>
                  <a:pt x="178784" y="205120"/>
                </a:lnTo>
                <a:lnTo>
                  <a:pt x="190595" y="212623"/>
                </a:lnTo>
                <a:lnTo>
                  <a:pt x="202311" y="218186"/>
                </a:lnTo>
                <a:lnTo>
                  <a:pt x="208406" y="219202"/>
                </a:lnTo>
                <a:lnTo>
                  <a:pt x="210565" y="219456"/>
                </a:lnTo>
                <a:lnTo>
                  <a:pt x="214503" y="2207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738" y="2811807"/>
            <a:ext cx="167640" cy="13335"/>
          </a:xfrm>
          <a:custGeom>
            <a:avLst/>
            <a:gdLst/>
            <a:ahLst/>
            <a:cxnLst/>
            <a:rect l="l" t="t" r="r" b="b"/>
            <a:pathLst>
              <a:path w="167639" h="13335">
                <a:moveTo>
                  <a:pt x="0" y="8862"/>
                </a:moveTo>
                <a:lnTo>
                  <a:pt x="39675" y="690"/>
                </a:lnTo>
                <a:lnTo>
                  <a:pt x="65623" y="0"/>
                </a:lnTo>
                <a:lnTo>
                  <a:pt x="78359" y="226"/>
                </a:lnTo>
                <a:lnTo>
                  <a:pt x="119239" y="3851"/>
                </a:lnTo>
                <a:lnTo>
                  <a:pt x="158948" y="10814"/>
                </a:lnTo>
                <a:lnTo>
                  <a:pt x="167640" y="127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4838" y="2895600"/>
            <a:ext cx="205104" cy="23495"/>
          </a:xfrm>
          <a:custGeom>
            <a:avLst/>
            <a:gdLst/>
            <a:ahLst/>
            <a:cxnLst/>
            <a:rect l="l" t="t" r="r" b="b"/>
            <a:pathLst>
              <a:path w="205105" h="23494">
                <a:moveTo>
                  <a:pt x="0" y="0"/>
                </a:moveTo>
                <a:lnTo>
                  <a:pt x="3135" y="6707"/>
                </a:lnTo>
                <a:lnTo>
                  <a:pt x="10032" y="9842"/>
                </a:lnTo>
                <a:lnTo>
                  <a:pt x="19788" y="10787"/>
                </a:lnTo>
                <a:lnTo>
                  <a:pt x="31495" y="10922"/>
                </a:lnTo>
                <a:lnTo>
                  <a:pt x="45878" y="10842"/>
                </a:lnTo>
                <a:lnTo>
                  <a:pt x="60261" y="10667"/>
                </a:lnTo>
                <a:lnTo>
                  <a:pt x="74644" y="10493"/>
                </a:lnTo>
                <a:lnTo>
                  <a:pt x="119475" y="10985"/>
                </a:lnTo>
                <a:lnTo>
                  <a:pt x="159287" y="14932"/>
                </a:lnTo>
                <a:lnTo>
                  <a:pt x="178111" y="18873"/>
                </a:lnTo>
                <a:lnTo>
                  <a:pt x="187451" y="20700"/>
                </a:lnTo>
                <a:lnTo>
                  <a:pt x="196595" y="22225"/>
                </a:lnTo>
                <a:lnTo>
                  <a:pt x="199136" y="23113"/>
                </a:lnTo>
                <a:lnTo>
                  <a:pt x="204597" y="198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369" y="2180320"/>
            <a:ext cx="5278412" cy="116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0827" y="2715132"/>
            <a:ext cx="136525" cy="445770"/>
          </a:xfrm>
          <a:custGeom>
            <a:avLst/>
            <a:gdLst/>
            <a:ahLst/>
            <a:cxnLst/>
            <a:rect l="l" t="t" r="r" b="b"/>
            <a:pathLst>
              <a:path w="136525" h="445769">
                <a:moveTo>
                  <a:pt x="85847" y="0"/>
                </a:moveTo>
                <a:lnTo>
                  <a:pt x="79107" y="5064"/>
                </a:lnTo>
                <a:lnTo>
                  <a:pt x="75068" y="9937"/>
                </a:lnTo>
                <a:lnTo>
                  <a:pt x="72006" y="15716"/>
                </a:lnTo>
                <a:lnTo>
                  <a:pt x="68194" y="23494"/>
                </a:lnTo>
                <a:lnTo>
                  <a:pt x="46504" y="67148"/>
                </a:lnTo>
                <a:lnTo>
                  <a:pt x="28025" y="112259"/>
                </a:lnTo>
                <a:lnTo>
                  <a:pt x="13570" y="158558"/>
                </a:lnTo>
                <a:lnTo>
                  <a:pt x="3957" y="205778"/>
                </a:lnTo>
                <a:lnTo>
                  <a:pt x="0" y="253648"/>
                </a:lnTo>
                <a:lnTo>
                  <a:pt x="2514" y="301900"/>
                </a:lnTo>
                <a:lnTo>
                  <a:pt x="12314" y="350265"/>
                </a:lnTo>
                <a:lnTo>
                  <a:pt x="25634" y="386778"/>
                </a:lnTo>
                <a:lnTo>
                  <a:pt x="46477" y="419480"/>
                </a:lnTo>
                <a:lnTo>
                  <a:pt x="88260" y="444372"/>
                </a:lnTo>
                <a:lnTo>
                  <a:pt x="99956" y="445331"/>
                </a:lnTo>
                <a:lnTo>
                  <a:pt x="112200" y="444801"/>
                </a:lnTo>
                <a:lnTo>
                  <a:pt x="124444" y="443390"/>
                </a:lnTo>
                <a:lnTo>
                  <a:pt x="136139" y="4417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9749" y="3095244"/>
            <a:ext cx="33020" cy="91440"/>
          </a:xfrm>
          <a:custGeom>
            <a:avLst/>
            <a:gdLst/>
            <a:ahLst/>
            <a:cxnLst/>
            <a:rect l="l" t="t" r="r" b="b"/>
            <a:pathLst>
              <a:path w="33020" h="91439">
                <a:moveTo>
                  <a:pt x="8078" y="7365"/>
                </a:moveTo>
                <a:lnTo>
                  <a:pt x="9602" y="4825"/>
                </a:lnTo>
                <a:lnTo>
                  <a:pt x="11126" y="2793"/>
                </a:lnTo>
                <a:lnTo>
                  <a:pt x="12396" y="0"/>
                </a:lnTo>
                <a:lnTo>
                  <a:pt x="861" y="39758"/>
                </a:lnTo>
                <a:lnTo>
                  <a:pt x="0" y="58523"/>
                </a:lnTo>
                <a:lnTo>
                  <a:pt x="1093" y="67690"/>
                </a:lnTo>
                <a:lnTo>
                  <a:pt x="3038" y="74652"/>
                </a:lnTo>
                <a:lnTo>
                  <a:pt x="6268" y="81851"/>
                </a:lnTo>
                <a:lnTo>
                  <a:pt x="10880" y="87907"/>
                </a:lnTo>
                <a:lnTo>
                  <a:pt x="16968" y="91439"/>
                </a:lnTo>
                <a:lnTo>
                  <a:pt x="24407" y="90975"/>
                </a:lnTo>
                <a:lnTo>
                  <a:pt x="28573" y="86391"/>
                </a:lnTo>
                <a:lnTo>
                  <a:pt x="30809" y="79759"/>
                </a:lnTo>
                <a:lnTo>
                  <a:pt x="32462" y="731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1649" y="2985130"/>
            <a:ext cx="14604" cy="8255"/>
          </a:xfrm>
          <a:custGeom>
            <a:avLst/>
            <a:gdLst/>
            <a:ahLst/>
            <a:cxnLst/>
            <a:rect l="l" t="t" r="r" b="b"/>
            <a:pathLst>
              <a:path w="14604" h="8255">
                <a:moveTo>
                  <a:pt x="14019" y="7750"/>
                </a:moveTo>
                <a:lnTo>
                  <a:pt x="8727" y="4913"/>
                </a:lnTo>
                <a:lnTo>
                  <a:pt x="2160" y="1623"/>
                </a:lnTo>
                <a:lnTo>
                  <a:pt x="0" y="0"/>
                </a:lnTo>
                <a:lnTo>
                  <a:pt x="7923" y="21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9559" y="2737739"/>
            <a:ext cx="111760" cy="407034"/>
          </a:xfrm>
          <a:custGeom>
            <a:avLst/>
            <a:gdLst/>
            <a:ahLst/>
            <a:cxnLst/>
            <a:rect l="l" t="t" r="r" b="b"/>
            <a:pathLst>
              <a:path w="111760" h="407035">
                <a:moveTo>
                  <a:pt x="0" y="0"/>
                </a:moveTo>
                <a:lnTo>
                  <a:pt x="8199" y="15315"/>
                </a:lnTo>
                <a:lnTo>
                  <a:pt x="16637" y="30607"/>
                </a:lnTo>
                <a:lnTo>
                  <a:pt x="25074" y="45898"/>
                </a:lnTo>
                <a:lnTo>
                  <a:pt x="33274" y="61213"/>
                </a:lnTo>
                <a:lnTo>
                  <a:pt x="45926" y="85052"/>
                </a:lnTo>
                <a:lnTo>
                  <a:pt x="58864" y="108759"/>
                </a:lnTo>
                <a:lnTo>
                  <a:pt x="82930" y="156972"/>
                </a:lnTo>
                <a:lnTo>
                  <a:pt x="101901" y="208740"/>
                </a:lnTo>
                <a:lnTo>
                  <a:pt x="111251" y="263271"/>
                </a:lnTo>
                <a:lnTo>
                  <a:pt x="110162" y="291564"/>
                </a:lnTo>
                <a:lnTo>
                  <a:pt x="95696" y="345245"/>
                </a:lnTo>
                <a:lnTo>
                  <a:pt x="76382" y="383726"/>
                </a:lnTo>
                <a:lnTo>
                  <a:pt x="57745" y="401149"/>
                </a:lnTo>
                <a:lnTo>
                  <a:pt x="44450" y="4069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6591" y="3554841"/>
            <a:ext cx="386080" cy="464820"/>
          </a:xfrm>
          <a:custGeom>
            <a:avLst/>
            <a:gdLst/>
            <a:ahLst/>
            <a:cxnLst/>
            <a:rect l="l" t="t" r="r" b="b"/>
            <a:pathLst>
              <a:path w="386079" h="464820">
                <a:moveTo>
                  <a:pt x="385572" y="443245"/>
                </a:moveTo>
                <a:lnTo>
                  <a:pt x="377086" y="446270"/>
                </a:lnTo>
                <a:lnTo>
                  <a:pt x="368554" y="449151"/>
                </a:lnTo>
                <a:lnTo>
                  <a:pt x="359925" y="452032"/>
                </a:lnTo>
                <a:lnTo>
                  <a:pt x="351155" y="455056"/>
                </a:lnTo>
                <a:lnTo>
                  <a:pt x="338657" y="458771"/>
                </a:lnTo>
                <a:lnTo>
                  <a:pt x="326136" y="461533"/>
                </a:lnTo>
                <a:lnTo>
                  <a:pt x="313328" y="463343"/>
                </a:lnTo>
                <a:lnTo>
                  <a:pt x="299974" y="464200"/>
                </a:lnTo>
                <a:lnTo>
                  <a:pt x="282690" y="463524"/>
                </a:lnTo>
                <a:lnTo>
                  <a:pt x="231648" y="451754"/>
                </a:lnTo>
                <a:lnTo>
                  <a:pt x="194167" y="432260"/>
                </a:lnTo>
                <a:lnTo>
                  <a:pt x="163068" y="403621"/>
                </a:lnTo>
                <a:lnTo>
                  <a:pt x="135114" y="359794"/>
                </a:lnTo>
                <a:lnTo>
                  <a:pt x="118697" y="310657"/>
                </a:lnTo>
                <a:lnTo>
                  <a:pt x="110686" y="258853"/>
                </a:lnTo>
                <a:lnTo>
                  <a:pt x="107950" y="207025"/>
                </a:lnTo>
                <a:lnTo>
                  <a:pt x="107795" y="184066"/>
                </a:lnTo>
                <a:lnTo>
                  <a:pt x="108235" y="160988"/>
                </a:lnTo>
                <a:lnTo>
                  <a:pt x="109200" y="137910"/>
                </a:lnTo>
                <a:lnTo>
                  <a:pt x="110617" y="114950"/>
                </a:lnTo>
                <a:lnTo>
                  <a:pt x="112246" y="98857"/>
                </a:lnTo>
                <a:lnTo>
                  <a:pt x="114411" y="77454"/>
                </a:lnTo>
                <a:lnTo>
                  <a:pt x="114456" y="56193"/>
                </a:lnTo>
                <a:lnTo>
                  <a:pt x="109728" y="40528"/>
                </a:lnTo>
                <a:lnTo>
                  <a:pt x="102187" y="33760"/>
                </a:lnTo>
                <a:lnTo>
                  <a:pt x="94837" y="32766"/>
                </a:lnTo>
                <a:lnTo>
                  <a:pt x="87153" y="35653"/>
                </a:lnTo>
                <a:lnTo>
                  <a:pt x="49720" y="65436"/>
                </a:lnTo>
                <a:lnTo>
                  <a:pt x="26543" y="95773"/>
                </a:lnTo>
                <a:lnTo>
                  <a:pt x="6344" y="128795"/>
                </a:lnTo>
                <a:lnTo>
                  <a:pt x="0" y="139969"/>
                </a:lnTo>
                <a:lnTo>
                  <a:pt x="5967" y="129266"/>
                </a:lnTo>
                <a:lnTo>
                  <a:pt x="12017" y="118633"/>
                </a:lnTo>
                <a:lnTo>
                  <a:pt x="18091" y="108001"/>
                </a:lnTo>
                <a:lnTo>
                  <a:pt x="24130" y="97297"/>
                </a:lnTo>
                <a:lnTo>
                  <a:pt x="50180" y="49799"/>
                </a:lnTo>
                <a:lnTo>
                  <a:pt x="84709" y="9159"/>
                </a:lnTo>
                <a:lnTo>
                  <a:pt x="107680" y="0"/>
                </a:lnTo>
                <a:lnTo>
                  <a:pt x="119195" y="819"/>
                </a:lnTo>
                <a:lnTo>
                  <a:pt x="161163" y="26035"/>
                </a:lnTo>
                <a:lnTo>
                  <a:pt x="188722" y="50942"/>
                </a:lnTo>
                <a:lnTo>
                  <a:pt x="201965" y="61118"/>
                </a:lnTo>
                <a:lnTo>
                  <a:pt x="217328" y="70437"/>
                </a:lnTo>
                <a:lnTo>
                  <a:pt x="233691" y="77946"/>
                </a:lnTo>
                <a:lnTo>
                  <a:pt x="249936" y="82692"/>
                </a:lnTo>
                <a:lnTo>
                  <a:pt x="263398" y="82692"/>
                </a:lnTo>
                <a:lnTo>
                  <a:pt x="266954" y="82946"/>
                </a:lnTo>
                <a:lnTo>
                  <a:pt x="274955" y="801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2597" y="3970273"/>
            <a:ext cx="113664" cy="272415"/>
          </a:xfrm>
          <a:custGeom>
            <a:avLst/>
            <a:gdLst/>
            <a:ahLst/>
            <a:cxnLst/>
            <a:rect l="l" t="t" r="r" b="b"/>
            <a:pathLst>
              <a:path w="113664" h="272414">
                <a:moveTo>
                  <a:pt x="113664" y="7365"/>
                </a:moveTo>
                <a:lnTo>
                  <a:pt x="105411" y="4697"/>
                </a:lnTo>
                <a:lnTo>
                  <a:pt x="97361" y="2111"/>
                </a:lnTo>
                <a:lnTo>
                  <a:pt x="89144" y="311"/>
                </a:lnTo>
                <a:lnTo>
                  <a:pt x="80390" y="0"/>
                </a:lnTo>
                <a:lnTo>
                  <a:pt x="68139" y="2591"/>
                </a:lnTo>
                <a:lnTo>
                  <a:pt x="25894" y="39858"/>
                </a:lnTo>
                <a:lnTo>
                  <a:pt x="8435" y="76600"/>
                </a:lnTo>
                <a:lnTo>
                  <a:pt x="198" y="119985"/>
                </a:lnTo>
                <a:lnTo>
                  <a:pt x="0" y="144414"/>
                </a:lnTo>
                <a:lnTo>
                  <a:pt x="2659" y="168677"/>
                </a:lnTo>
                <a:lnTo>
                  <a:pt x="14962" y="212508"/>
                </a:lnTo>
                <a:lnTo>
                  <a:pt x="36631" y="246715"/>
                </a:lnTo>
                <a:lnTo>
                  <a:pt x="73390" y="270970"/>
                </a:lnTo>
                <a:lnTo>
                  <a:pt x="83667" y="272087"/>
                </a:lnTo>
                <a:lnTo>
                  <a:pt x="96265" y="2719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1665" y="4026661"/>
            <a:ext cx="125095" cy="172720"/>
          </a:xfrm>
          <a:custGeom>
            <a:avLst/>
            <a:gdLst/>
            <a:ahLst/>
            <a:cxnLst/>
            <a:rect l="l" t="t" r="r" b="b"/>
            <a:pathLst>
              <a:path w="125095" h="172720">
                <a:moveTo>
                  <a:pt x="41084" y="23494"/>
                </a:moveTo>
                <a:lnTo>
                  <a:pt x="8191" y="46989"/>
                </a:lnTo>
                <a:lnTo>
                  <a:pt x="0" y="79692"/>
                </a:lnTo>
                <a:lnTo>
                  <a:pt x="1476" y="96567"/>
                </a:lnTo>
                <a:lnTo>
                  <a:pt x="23923" y="146843"/>
                </a:lnTo>
                <a:lnTo>
                  <a:pt x="55181" y="168910"/>
                </a:lnTo>
                <a:lnTo>
                  <a:pt x="70729" y="172696"/>
                </a:lnTo>
                <a:lnTo>
                  <a:pt x="86026" y="171672"/>
                </a:lnTo>
                <a:lnTo>
                  <a:pt x="120334" y="139799"/>
                </a:lnTo>
                <a:lnTo>
                  <a:pt x="124592" y="103866"/>
                </a:lnTo>
                <a:lnTo>
                  <a:pt x="121602" y="86613"/>
                </a:lnTo>
                <a:lnTo>
                  <a:pt x="105711" y="51403"/>
                </a:lnTo>
                <a:lnTo>
                  <a:pt x="81343" y="21336"/>
                </a:lnTo>
                <a:lnTo>
                  <a:pt x="39560" y="0"/>
                </a:lnTo>
                <a:lnTo>
                  <a:pt x="37528" y="1015"/>
                </a:lnTo>
                <a:lnTo>
                  <a:pt x="35623" y="1905"/>
                </a:lnTo>
                <a:lnTo>
                  <a:pt x="33845" y="3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1388" y="4046473"/>
            <a:ext cx="178435" cy="182245"/>
          </a:xfrm>
          <a:custGeom>
            <a:avLst/>
            <a:gdLst/>
            <a:ahLst/>
            <a:cxnLst/>
            <a:rect l="l" t="t" r="r" b="b"/>
            <a:pathLst>
              <a:path w="178435" h="182245">
                <a:moveTo>
                  <a:pt x="0" y="15620"/>
                </a:moveTo>
                <a:lnTo>
                  <a:pt x="20395" y="50268"/>
                </a:lnTo>
                <a:lnTo>
                  <a:pt x="35280" y="81206"/>
                </a:lnTo>
                <a:lnTo>
                  <a:pt x="44148" y="99869"/>
                </a:lnTo>
                <a:lnTo>
                  <a:pt x="53135" y="118508"/>
                </a:lnTo>
                <a:lnTo>
                  <a:pt x="62229" y="137159"/>
                </a:lnTo>
                <a:lnTo>
                  <a:pt x="66962" y="147972"/>
                </a:lnTo>
                <a:lnTo>
                  <a:pt x="73040" y="161178"/>
                </a:lnTo>
                <a:lnTo>
                  <a:pt x="80571" y="173360"/>
                </a:lnTo>
                <a:lnTo>
                  <a:pt x="89662" y="181101"/>
                </a:lnTo>
                <a:lnTo>
                  <a:pt x="92328" y="181356"/>
                </a:lnTo>
                <a:lnTo>
                  <a:pt x="95123" y="181737"/>
                </a:lnTo>
                <a:lnTo>
                  <a:pt x="113738" y="131377"/>
                </a:lnTo>
                <a:lnTo>
                  <a:pt x="117983" y="114300"/>
                </a:lnTo>
                <a:lnTo>
                  <a:pt x="123578" y="94154"/>
                </a:lnTo>
                <a:lnTo>
                  <a:pt x="136199" y="54721"/>
                </a:lnTo>
                <a:lnTo>
                  <a:pt x="153749" y="14922"/>
                </a:lnTo>
                <a:lnTo>
                  <a:pt x="176149" y="381"/>
                </a:lnTo>
                <a:lnTo>
                  <a:pt x="17830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9320" y="4065182"/>
            <a:ext cx="150495" cy="149860"/>
          </a:xfrm>
          <a:custGeom>
            <a:avLst/>
            <a:gdLst/>
            <a:ahLst/>
            <a:cxnLst/>
            <a:rect l="l" t="t" r="r" b="b"/>
            <a:pathLst>
              <a:path w="150495" h="149860">
                <a:moveTo>
                  <a:pt x="97281" y="12787"/>
                </a:moveTo>
                <a:lnTo>
                  <a:pt x="90797" y="6286"/>
                </a:lnTo>
                <a:lnTo>
                  <a:pt x="84740" y="2024"/>
                </a:lnTo>
                <a:lnTo>
                  <a:pt x="77779" y="0"/>
                </a:lnTo>
                <a:lnTo>
                  <a:pt x="68579" y="214"/>
                </a:lnTo>
                <a:lnTo>
                  <a:pt x="32914" y="21895"/>
                </a:lnTo>
                <a:lnTo>
                  <a:pt x="5873" y="64682"/>
                </a:lnTo>
                <a:lnTo>
                  <a:pt x="0" y="101433"/>
                </a:lnTo>
                <a:lnTo>
                  <a:pt x="1240" y="115583"/>
                </a:lnTo>
                <a:lnTo>
                  <a:pt x="5254" y="128055"/>
                </a:lnTo>
                <a:lnTo>
                  <a:pt x="13055" y="137884"/>
                </a:lnTo>
                <a:lnTo>
                  <a:pt x="25653" y="144105"/>
                </a:lnTo>
                <a:lnTo>
                  <a:pt x="43638" y="145085"/>
                </a:lnTo>
                <a:lnTo>
                  <a:pt x="59705" y="138803"/>
                </a:lnTo>
                <a:lnTo>
                  <a:pt x="96363" y="101883"/>
                </a:lnTo>
                <a:lnTo>
                  <a:pt x="112775" y="54824"/>
                </a:lnTo>
                <a:lnTo>
                  <a:pt x="112775" y="52030"/>
                </a:lnTo>
                <a:lnTo>
                  <a:pt x="112775" y="49871"/>
                </a:lnTo>
                <a:lnTo>
                  <a:pt x="112775" y="47458"/>
                </a:lnTo>
                <a:lnTo>
                  <a:pt x="108610" y="59009"/>
                </a:lnTo>
                <a:lnTo>
                  <a:pt x="107076" y="69476"/>
                </a:lnTo>
                <a:lnTo>
                  <a:pt x="107471" y="80301"/>
                </a:lnTo>
                <a:lnTo>
                  <a:pt x="117316" y="118705"/>
                </a:lnTo>
                <a:lnTo>
                  <a:pt x="141096" y="146264"/>
                </a:lnTo>
                <a:lnTo>
                  <a:pt x="143890" y="148042"/>
                </a:lnTo>
                <a:lnTo>
                  <a:pt x="150240" y="1493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7505" y="4066921"/>
            <a:ext cx="143510" cy="154940"/>
          </a:xfrm>
          <a:custGeom>
            <a:avLst/>
            <a:gdLst/>
            <a:ahLst/>
            <a:cxnLst/>
            <a:rect l="l" t="t" r="r" b="b"/>
            <a:pathLst>
              <a:path w="143510" h="154939">
                <a:moveTo>
                  <a:pt x="0" y="3428"/>
                </a:moveTo>
                <a:lnTo>
                  <a:pt x="4679" y="48220"/>
                </a:lnTo>
                <a:lnTo>
                  <a:pt x="13303" y="98885"/>
                </a:lnTo>
                <a:lnTo>
                  <a:pt x="16577" y="116504"/>
                </a:lnTo>
                <a:lnTo>
                  <a:pt x="19304" y="134111"/>
                </a:lnTo>
                <a:lnTo>
                  <a:pt x="19812" y="145668"/>
                </a:lnTo>
                <a:lnTo>
                  <a:pt x="19558" y="148208"/>
                </a:lnTo>
                <a:lnTo>
                  <a:pt x="22606" y="154812"/>
                </a:lnTo>
                <a:lnTo>
                  <a:pt x="25620" y="140914"/>
                </a:lnTo>
                <a:lnTo>
                  <a:pt x="28527" y="127063"/>
                </a:lnTo>
                <a:lnTo>
                  <a:pt x="31839" y="113307"/>
                </a:lnTo>
                <a:lnTo>
                  <a:pt x="52419" y="61277"/>
                </a:lnTo>
                <a:lnTo>
                  <a:pt x="76581" y="27431"/>
                </a:lnTo>
                <a:lnTo>
                  <a:pt x="124854" y="3036"/>
                </a:lnTo>
                <a:lnTo>
                  <a:pt x="14300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6675" y="4062729"/>
            <a:ext cx="17145" cy="146685"/>
          </a:xfrm>
          <a:custGeom>
            <a:avLst/>
            <a:gdLst/>
            <a:ahLst/>
            <a:cxnLst/>
            <a:rect l="l" t="t" r="r" b="b"/>
            <a:pathLst>
              <a:path w="17145" h="146685">
                <a:moveTo>
                  <a:pt x="8762" y="0"/>
                </a:moveTo>
                <a:lnTo>
                  <a:pt x="5375" y="8483"/>
                </a:lnTo>
                <a:lnTo>
                  <a:pt x="2428" y="16240"/>
                </a:lnTo>
                <a:lnTo>
                  <a:pt x="458" y="24163"/>
                </a:lnTo>
                <a:lnTo>
                  <a:pt x="0" y="33147"/>
                </a:lnTo>
                <a:lnTo>
                  <a:pt x="619" y="46452"/>
                </a:lnTo>
                <a:lnTo>
                  <a:pt x="1428" y="59864"/>
                </a:lnTo>
                <a:lnTo>
                  <a:pt x="2286" y="73348"/>
                </a:lnTo>
                <a:lnTo>
                  <a:pt x="3048" y="86868"/>
                </a:lnTo>
                <a:lnTo>
                  <a:pt x="9441" y="127890"/>
                </a:lnTo>
                <a:lnTo>
                  <a:pt x="14604" y="142621"/>
                </a:lnTo>
                <a:lnTo>
                  <a:pt x="15875" y="144780"/>
                </a:lnTo>
                <a:lnTo>
                  <a:pt x="17017" y="1465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8169" y="3955034"/>
            <a:ext cx="23495" cy="61594"/>
          </a:xfrm>
          <a:custGeom>
            <a:avLst/>
            <a:gdLst/>
            <a:ahLst/>
            <a:cxnLst/>
            <a:rect l="l" t="t" r="r" b="b"/>
            <a:pathLst>
              <a:path w="23495" h="61595">
                <a:moveTo>
                  <a:pt x="23143" y="25654"/>
                </a:moveTo>
                <a:lnTo>
                  <a:pt x="19274" y="15823"/>
                </a:lnTo>
                <a:lnTo>
                  <a:pt x="15523" y="7588"/>
                </a:lnTo>
                <a:lnTo>
                  <a:pt x="9963" y="1972"/>
                </a:lnTo>
                <a:lnTo>
                  <a:pt x="664" y="0"/>
                </a:lnTo>
                <a:lnTo>
                  <a:pt x="0" y="10687"/>
                </a:lnTo>
                <a:lnTo>
                  <a:pt x="966" y="21875"/>
                </a:lnTo>
                <a:lnTo>
                  <a:pt x="3147" y="33111"/>
                </a:lnTo>
                <a:lnTo>
                  <a:pt x="6125" y="43942"/>
                </a:lnTo>
                <a:lnTo>
                  <a:pt x="8538" y="49784"/>
                </a:lnTo>
                <a:lnTo>
                  <a:pt x="10697" y="55499"/>
                </a:lnTo>
                <a:lnTo>
                  <a:pt x="13110" y="613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6603" y="4082015"/>
            <a:ext cx="170815" cy="154305"/>
          </a:xfrm>
          <a:custGeom>
            <a:avLst/>
            <a:gdLst/>
            <a:ahLst/>
            <a:cxnLst/>
            <a:rect l="l" t="t" r="r" b="b"/>
            <a:pathLst>
              <a:path w="170815" h="154304">
                <a:moveTo>
                  <a:pt x="109781" y="16019"/>
                </a:moveTo>
                <a:lnTo>
                  <a:pt x="103383" y="7901"/>
                </a:lnTo>
                <a:lnTo>
                  <a:pt x="95652" y="2319"/>
                </a:lnTo>
                <a:lnTo>
                  <a:pt x="86064" y="0"/>
                </a:lnTo>
                <a:lnTo>
                  <a:pt x="74094" y="1668"/>
                </a:lnTo>
                <a:lnTo>
                  <a:pt x="28285" y="32869"/>
                </a:lnTo>
                <a:lnTo>
                  <a:pt x="7862" y="65160"/>
                </a:lnTo>
                <a:lnTo>
                  <a:pt x="0" y="103816"/>
                </a:lnTo>
                <a:lnTo>
                  <a:pt x="3736" y="122953"/>
                </a:lnTo>
                <a:lnTo>
                  <a:pt x="11727" y="136419"/>
                </a:lnTo>
                <a:lnTo>
                  <a:pt x="23659" y="146290"/>
                </a:lnTo>
                <a:lnTo>
                  <a:pt x="38044" y="152207"/>
                </a:lnTo>
                <a:lnTo>
                  <a:pt x="53393" y="153814"/>
                </a:lnTo>
                <a:lnTo>
                  <a:pt x="74753" y="148544"/>
                </a:lnTo>
                <a:lnTo>
                  <a:pt x="108757" y="120382"/>
                </a:lnTo>
                <a:lnTo>
                  <a:pt x="131085" y="79075"/>
                </a:lnTo>
                <a:lnTo>
                  <a:pt x="138483" y="54754"/>
                </a:lnTo>
                <a:lnTo>
                  <a:pt x="137798" y="65105"/>
                </a:lnTo>
                <a:lnTo>
                  <a:pt x="146095" y="107695"/>
                </a:lnTo>
                <a:lnTo>
                  <a:pt x="161034" y="124344"/>
                </a:lnTo>
                <a:lnTo>
                  <a:pt x="170741" y="1305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7260" y="4080692"/>
            <a:ext cx="163830" cy="114935"/>
          </a:xfrm>
          <a:custGeom>
            <a:avLst/>
            <a:gdLst/>
            <a:ahLst/>
            <a:cxnLst/>
            <a:rect l="l" t="t" r="r" b="b"/>
            <a:pathLst>
              <a:path w="163829" h="114935">
                <a:moveTo>
                  <a:pt x="12573" y="2992"/>
                </a:moveTo>
                <a:lnTo>
                  <a:pt x="4318" y="44140"/>
                </a:lnTo>
                <a:lnTo>
                  <a:pt x="638" y="83931"/>
                </a:lnTo>
                <a:lnTo>
                  <a:pt x="0" y="97226"/>
                </a:lnTo>
                <a:lnTo>
                  <a:pt x="0" y="99893"/>
                </a:lnTo>
                <a:lnTo>
                  <a:pt x="0" y="102687"/>
                </a:lnTo>
                <a:lnTo>
                  <a:pt x="0" y="105481"/>
                </a:lnTo>
                <a:lnTo>
                  <a:pt x="9818" y="94110"/>
                </a:lnTo>
                <a:lnTo>
                  <a:pt x="18637" y="81859"/>
                </a:lnTo>
                <a:lnTo>
                  <a:pt x="27217" y="69226"/>
                </a:lnTo>
                <a:lnTo>
                  <a:pt x="36322" y="56713"/>
                </a:lnTo>
                <a:lnTo>
                  <a:pt x="72630" y="15047"/>
                </a:lnTo>
                <a:lnTo>
                  <a:pt x="98196" y="0"/>
                </a:lnTo>
                <a:lnTo>
                  <a:pt x="107140" y="1023"/>
                </a:lnTo>
                <a:lnTo>
                  <a:pt x="129841" y="45886"/>
                </a:lnTo>
                <a:lnTo>
                  <a:pt x="133522" y="60936"/>
                </a:lnTo>
                <a:lnTo>
                  <a:pt x="138430" y="75890"/>
                </a:lnTo>
                <a:lnTo>
                  <a:pt x="143164" y="87518"/>
                </a:lnTo>
                <a:lnTo>
                  <a:pt x="148113" y="97575"/>
                </a:lnTo>
                <a:lnTo>
                  <a:pt x="154539" y="106537"/>
                </a:lnTo>
                <a:lnTo>
                  <a:pt x="163703" y="1148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07231" y="4057767"/>
            <a:ext cx="80010" cy="148590"/>
          </a:xfrm>
          <a:custGeom>
            <a:avLst/>
            <a:gdLst/>
            <a:ahLst/>
            <a:cxnLst/>
            <a:rect l="l" t="t" r="r" b="b"/>
            <a:pathLst>
              <a:path w="80009" h="148589">
                <a:moveTo>
                  <a:pt x="80004" y="1914"/>
                </a:moveTo>
                <a:lnTo>
                  <a:pt x="37586" y="16519"/>
                </a:lnTo>
                <a:lnTo>
                  <a:pt x="7314" y="61239"/>
                </a:lnTo>
                <a:lnTo>
                  <a:pt x="0" y="95648"/>
                </a:lnTo>
                <a:lnTo>
                  <a:pt x="2899" y="111071"/>
                </a:lnTo>
                <a:lnTo>
                  <a:pt x="36145" y="141628"/>
                </a:lnTo>
                <a:lnTo>
                  <a:pt x="61632" y="147101"/>
                </a:lnTo>
                <a:lnTo>
                  <a:pt x="75686" y="1482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75245" y="4061033"/>
            <a:ext cx="172085" cy="188595"/>
          </a:xfrm>
          <a:custGeom>
            <a:avLst/>
            <a:gdLst/>
            <a:ahLst/>
            <a:cxnLst/>
            <a:rect l="l" t="t" r="r" b="b"/>
            <a:pathLst>
              <a:path w="172084" h="188595">
                <a:moveTo>
                  <a:pt x="6476" y="87548"/>
                </a:moveTo>
                <a:lnTo>
                  <a:pt x="2035" y="97299"/>
                </a:lnTo>
                <a:lnTo>
                  <a:pt x="0" y="106122"/>
                </a:lnTo>
                <a:lnTo>
                  <a:pt x="2726" y="113659"/>
                </a:lnTo>
                <a:lnTo>
                  <a:pt x="51738" y="109479"/>
                </a:lnTo>
                <a:lnTo>
                  <a:pt x="91424" y="77007"/>
                </a:lnTo>
                <a:lnTo>
                  <a:pt x="114046" y="45511"/>
                </a:lnTo>
                <a:lnTo>
                  <a:pt x="116204" y="1696"/>
                </a:lnTo>
                <a:lnTo>
                  <a:pt x="104060" y="0"/>
                </a:lnTo>
                <a:lnTo>
                  <a:pt x="91249" y="4411"/>
                </a:lnTo>
                <a:lnTo>
                  <a:pt x="58548" y="34119"/>
                </a:lnTo>
                <a:lnTo>
                  <a:pt x="41528" y="84500"/>
                </a:lnTo>
                <a:lnTo>
                  <a:pt x="50847" y="122299"/>
                </a:lnTo>
                <a:lnTo>
                  <a:pt x="74168" y="154096"/>
                </a:lnTo>
                <a:lnTo>
                  <a:pt x="119633" y="180258"/>
                </a:lnTo>
                <a:lnTo>
                  <a:pt x="145033" y="185243"/>
                </a:lnTo>
                <a:lnTo>
                  <a:pt x="171957" y="1881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6834" y="4139184"/>
            <a:ext cx="78105" cy="5080"/>
          </a:xfrm>
          <a:custGeom>
            <a:avLst/>
            <a:gdLst/>
            <a:ahLst/>
            <a:cxnLst/>
            <a:rect l="l" t="t" r="r" b="b"/>
            <a:pathLst>
              <a:path w="78104" h="5079">
                <a:moveTo>
                  <a:pt x="6350" y="4826"/>
                </a:moveTo>
                <a:lnTo>
                  <a:pt x="4190" y="4826"/>
                </a:lnTo>
                <a:lnTo>
                  <a:pt x="2031" y="4826"/>
                </a:lnTo>
                <a:lnTo>
                  <a:pt x="0" y="4826"/>
                </a:lnTo>
                <a:lnTo>
                  <a:pt x="8354" y="2143"/>
                </a:lnTo>
                <a:lnTo>
                  <a:pt x="16446" y="698"/>
                </a:lnTo>
                <a:lnTo>
                  <a:pt x="24824" y="111"/>
                </a:lnTo>
                <a:lnTo>
                  <a:pt x="34036" y="0"/>
                </a:lnTo>
                <a:lnTo>
                  <a:pt x="41374" y="301"/>
                </a:lnTo>
                <a:lnTo>
                  <a:pt x="48736" y="1079"/>
                </a:lnTo>
                <a:lnTo>
                  <a:pt x="56145" y="2143"/>
                </a:lnTo>
                <a:lnTo>
                  <a:pt x="63626" y="3302"/>
                </a:lnTo>
                <a:lnTo>
                  <a:pt x="70992" y="3937"/>
                </a:lnTo>
                <a:lnTo>
                  <a:pt x="73151" y="4318"/>
                </a:lnTo>
                <a:lnTo>
                  <a:pt x="77724" y="2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936" y="4060571"/>
            <a:ext cx="379730" cy="135255"/>
          </a:xfrm>
          <a:custGeom>
            <a:avLst/>
            <a:gdLst/>
            <a:ahLst/>
            <a:cxnLst/>
            <a:rect l="l" t="t" r="r" b="b"/>
            <a:pathLst>
              <a:path w="379729" h="135254">
                <a:moveTo>
                  <a:pt x="3048" y="23494"/>
                </a:moveTo>
                <a:lnTo>
                  <a:pt x="2351" y="34188"/>
                </a:lnTo>
                <a:lnTo>
                  <a:pt x="2238" y="44942"/>
                </a:lnTo>
                <a:lnTo>
                  <a:pt x="2244" y="55766"/>
                </a:lnTo>
                <a:lnTo>
                  <a:pt x="1905" y="66674"/>
                </a:lnTo>
                <a:lnTo>
                  <a:pt x="1393" y="79992"/>
                </a:lnTo>
                <a:lnTo>
                  <a:pt x="857" y="93297"/>
                </a:lnTo>
                <a:lnTo>
                  <a:pt x="369" y="106626"/>
                </a:lnTo>
                <a:lnTo>
                  <a:pt x="0" y="120014"/>
                </a:lnTo>
                <a:lnTo>
                  <a:pt x="0" y="128015"/>
                </a:lnTo>
                <a:lnTo>
                  <a:pt x="0" y="129793"/>
                </a:lnTo>
                <a:lnTo>
                  <a:pt x="0" y="134746"/>
                </a:lnTo>
                <a:lnTo>
                  <a:pt x="12398" y="120052"/>
                </a:lnTo>
                <a:lnTo>
                  <a:pt x="24606" y="105108"/>
                </a:lnTo>
                <a:lnTo>
                  <a:pt x="36861" y="90187"/>
                </a:lnTo>
                <a:lnTo>
                  <a:pt x="64426" y="59299"/>
                </a:lnTo>
                <a:lnTo>
                  <a:pt x="98284" y="30577"/>
                </a:lnTo>
                <a:lnTo>
                  <a:pt x="133070" y="19125"/>
                </a:lnTo>
                <a:lnTo>
                  <a:pt x="145653" y="23463"/>
                </a:lnTo>
                <a:lnTo>
                  <a:pt x="171321" y="58350"/>
                </a:lnTo>
                <a:lnTo>
                  <a:pt x="182626" y="104266"/>
                </a:lnTo>
                <a:lnTo>
                  <a:pt x="183515" y="114299"/>
                </a:lnTo>
                <a:lnTo>
                  <a:pt x="183769" y="116458"/>
                </a:lnTo>
                <a:lnTo>
                  <a:pt x="184150" y="122554"/>
                </a:lnTo>
                <a:lnTo>
                  <a:pt x="193645" y="107811"/>
                </a:lnTo>
                <a:lnTo>
                  <a:pt x="202485" y="92709"/>
                </a:lnTo>
                <a:lnTo>
                  <a:pt x="211206" y="77513"/>
                </a:lnTo>
                <a:lnTo>
                  <a:pt x="220345" y="62483"/>
                </a:lnTo>
                <a:lnTo>
                  <a:pt x="233033" y="44023"/>
                </a:lnTo>
                <a:lnTo>
                  <a:pt x="248507" y="24717"/>
                </a:lnTo>
                <a:lnTo>
                  <a:pt x="266600" y="8673"/>
                </a:lnTo>
                <a:lnTo>
                  <a:pt x="287147" y="0"/>
                </a:lnTo>
                <a:lnTo>
                  <a:pt x="299936" y="1065"/>
                </a:lnTo>
                <a:lnTo>
                  <a:pt x="329565" y="25907"/>
                </a:lnTo>
                <a:lnTo>
                  <a:pt x="351924" y="70949"/>
                </a:lnTo>
                <a:lnTo>
                  <a:pt x="360812" y="98057"/>
                </a:lnTo>
                <a:lnTo>
                  <a:pt x="365172" y="107711"/>
                </a:lnTo>
                <a:lnTo>
                  <a:pt x="371127" y="116246"/>
                </a:lnTo>
                <a:lnTo>
                  <a:pt x="379476" y="1240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61807" y="4074511"/>
            <a:ext cx="201295" cy="153670"/>
          </a:xfrm>
          <a:custGeom>
            <a:avLst/>
            <a:gdLst/>
            <a:ahLst/>
            <a:cxnLst/>
            <a:rect l="l" t="t" r="r" b="b"/>
            <a:pathLst>
              <a:path w="201295" h="153670">
                <a:moveTo>
                  <a:pt x="138582" y="3712"/>
                </a:moveTo>
                <a:lnTo>
                  <a:pt x="124856" y="0"/>
                </a:lnTo>
                <a:lnTo>
                  <a:pt x="111071" y="585"/>
                </a:lnTo>
                <a:lnTo>
                  <a:pt x="97166" y="4480"/>
                </a:lnTo>
                <a:lnTo>
                  <a:pt x="46539" y="36478"/>
                </a:lnTo>
                <a:lnTo>
                  <a:pt x="16662" y="69879"/>
                </a:lnTo>
                <a:lnTo>
                  <a:pt x="0" y="117046"/>
                </a:lnTo>
                <a:lnTo>
                  <a:pt x="5613" y="133506"/>
                </a:lnTo>
                <a:lnTo>
                  <a:pt x="14700" y="143585"/>
                </a:lnTo>
                <a:lnTo>
                  <a:pt x="26203" y="148699"/>
                </a:lnTo>
                <a:lnTo>
                  <a:pt x="39064" y="149740"/>
                </a:lnTo>
                <a:lnTo>
                  <a:pt x="52222" y="147603"/>
                </a:lnTo>
                <a:lnTo>
                  <a:pt x="95049" y="118403"/>
                </a:lnTo>
                <a:lnTo>
                  <a:pt x="120771" y="82278"/>
                </a:lnTo>
                <a:lnTo>
                  <a:pt x="127736" y="70592"/>
                </a:lnTo>
                <a:lnTo>
                  <a:pt x="135534" y="59846"/>
                </a:lnTo>
                <a:lnTo>
                  <a:pt x="137058" y="57941"/>
                </a:lnTo>
                <a:lnTo>
                  <a:pt x="139090" y="56163"/>
                </a:lnTo>
                <a:lnTo>
                  <a:pt x="141249" y="54639"/>
                </a:lnTo>
                <a:lnTo>
                  <a:pt x="143853" y="65909"/>
                </a:lnTo>
                <a:lnTo>
                  <a:pt x="146171" y="77356"/>
                </a:lnTo>
                <a:lnTo>
                  <a:pt x="148250" y="88876"/>
                </a:lnTo>
                <a:lnTo>
                  <a:pt x="150139" y="100359"/>
                </a:lnTo>
                <a:lnTo>
                  <a:pt x="152364" y="113002"/>
                </a:lnTo>
                <a:lnTo>
                  <a:pt x="156029" y="126728"/>
                </a:lnTo>
                <a:lnTo>
                  <a:pt x="161480" y="139525"/>
                </a:lnTo>
                <a:lnTo>
                  <a:pt x="169062" y="149381"/>
                </a:lnTo>
                <a:lnTo>
                  <a:pt x="176938" y="153058"/>
                </a:lnTo>
                <a:lnTo>
                  <a:pt x="185017" y="152604"/>
                </a:lnTo>
                <a:lnTo>
                  <a:pt x="193119" y="149935"/>
                </a:lnTo>
                <a:lnTo>
                  <a:pt x="201066" y="1469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50884" y="3935221"/>
            <a:ext cx="98425" cy="315595"/>
          </a:xfrm>
          <a:custGeom>
            <a:avLst/>
            <a:gdLst/>
            <a:ahLst/>
            <a:cxnLst/>
            <a:rect l="l" t="t" r="r" b="b"/>
            <a:pathLst>
              <a:path w="98425" h="315595">
                <a:moveTo>
                  <a:pt x="47625" y="15620"/>
                </a:moveTo>
                <a:lnTo>
                  <a:pt x="47625" y="7365"/>
                </a:lnTo>
                <a:lnTo>
                  <a:pt x="47625" y="5206"/>
                </a:lnTo>
                <a:lnTo>
                  <a:pt x="49149" y="0"/>
                </a:lnTo>
                <a:lnTo>
                  <a:pt x="32337" y="41322"/>
                </a:lnTo>
                <a:lnTo>
                  <a:pt x="19812" y="84454"/>
                </a:lnTo>
                <a:lnTo>
                  <a:pt x="6048" y="142843"/>
                </a:lnTo>
                <a:lnTo>
                  <a:pt x="0" y="202183"/>
                </a:lnTo>
                <a:lnTo>
                  <a:pt x="670" y="224609"/>
                </a:lnTo>
                <a:lnTo>
                  <a:pt x="9394" y="268317"/>
                </a:lnTo>
                <a:lnTo>
                  <a:pt x="34559" y="306847"/>
                </a:lnTo>
                <a:lnTo>
                  <a:pt x="56388" y="315213"/>
                </a:lnTo>
                <a:lnTo>
                  <a:pt x="68687" y="312082"/>
                </a:lnTo>
                <a:lnTo>
                  <a:pt x="96012" y="281939"/>
                </a:lnTo>
                <a:lnTo>
                  <a:pt x="96900" y="277748"/>
                </a:lnTo>
                <a:lnTo>
                  <a:pt x="98425" y="2738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83575" y="4110863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29" h="7620">
                <a:moveTo>
                  <a:pt x="17399" y="0"/>
                </a:moveTo>
                <a:lnTo>
                  <a:pt x="7620" y="1778"/>
                </a:lnTo>
                <a:lnTo>
                  <a:pt x="5460" y="2159"/>
                </a:lnTo>
                <a:lnTo>
                  <a:pt x="0" y="5461"/>
                </a:lnTo>
                <a:lnTo>
                  <a:pt x="16454" y="6578"/>
                </a:lnTo>
                <a:lnTo>
                  <a:pt x="32861" y="7254"/>
                </a:lnTo>
                <a:lnTo>
                  <a:pt x="49220" y="7479"/>
                </a:lnTo>
                <a:lnTo>
                  <a:pt x="65531" y="7238"/>
                </a:lnTo>
                <a:lnTo>
                  <a:pt x="87296" y="6766"/>
                </a:lnTo>
                <a:lnTo>
                  <a:pt x="108870" y="6318"/>
                </a:lnTo>
                <a:lnTo>
                  <a:pt x="130397" y="6203"/>
                </a:lnTo>
                <a:lnTo>
                  <a:pt x="152019" y="6731"/>
                </a:lnTo>
                <a:lnTo>
                  <a:pt x="167729" y="6816"/>
                </a:lnTo>
                <a:lnTo>
                  <a:pt x="183308" y="6365"/>
                </a:lnTo>
                <a:lnTo>
                  <a:pt x="198864" y="5462"/>
                </a:lnTo>
                <a:lnTo>
                  <a:pt x="214502" y="41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48326" y="4082051"/>
            <a:ext cx="120650" cy="162560"/>
          </a:xfrm>
          <a:custGeom>
            <a:avLst/>
            <a:gdLst/>
            <a:ahLst/>
            <a:cxnLst/>
            <a:rect l="l" t="t" r="r" b="b"/>
            <a:pathLst>
              <a:path w="120650" h="162560">
                <a:moveTo>
                  <a:pt x="13759" y="5316"/>
                </a:moveTo>
                <a:lnTo>
                  <a:pt x="15495" y="13213"/>
                </a:lnTo>
                <a:lnTo>
                  <a:pt x="16791" y="21254"/>
                </a:lnTo>
                <a:lnTo>
                  <a:pt x="17492" y="29390"/>
                </a:lnTo>
                <a:lnTo>
                  <a:pt x="17442" y="37574"/>
                </a:lnTo>
                <a:lnTo>
                  <a:pt x="15099" y="63496"/>
                </a:lnTo>
                <a:lnTo>
                  <a:pt x="11743" y="89406"/>
                </a:lnTo>
                <a:lnTo>
                  <a:pt x="8030" y="115244"/>
                </a:lnTo>
                <a:lnTo>
                  <a:pt x="4615" y="140952"/>
                </a:lnTo>
                <a:lnTo>
                  <a:pt x="3472" y="152509"/>
                </a:lnTo>
                <a:lnTo>
                  <a:pt x="3472" y="155557"/>
                </a:lnTo>
                <a:lnTo>
                  <a:pt x="678" y="162542"/>
                </a:lnTo>
                <a:lnTo>
                  <a:pt x="0" y="144716"/>
                </a:lnTo>
                <a:lnTo>
                  <a:pt x="583" y="127093"/>
                </a:lnTo>
                <a:lnTo>
                  <a:pt x="2357" y="109446"/>
                </a:lnTo>
                <a:lnTo>
                  <a:pt x="9687" y="71669"/>
                </a:lnTo>
                <a:lnTo>
                  <a:pt x="24038" y="33006"/>
                </a:lnTo>
                <a:lnTo>
                  <a:pt x="57669" y="1236"/>
                </a:lnTo>
                <a:lnTo>
                  <a:pt x="70409" y="0"/>
                </a:lnTo>
                <a:lnTo>
                  <a:pt x="84244" y="2014"/>
                </a:lnTo>
                <a:lnTo>
                  <a:pt x="93757" y="4760"/>
                </a:lnTo>
                <a:lnTo>
                  <a:pt x="102818" y="8268"/>
                </a:lnTo>
                <a:lnTo>
                  <a:pt x="111640" y="12301"/>
                </a:lnTo>
                <a:lnTo>
                  <a:pt x="120439" y="16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01158" y="4124833"/>
            <a:ext cx="18415" cy="146685"/>
          </a:xfrm>
          <a:custGeom>
            <a:avLst/>
            <a:gdLst/>
            <a:ahLst/>
            <a:cxnLst/>
            <a:rect l="l" t="t" r="r" b="b"/>
            <a:pathLst>
              <a:path w="18415" h="146685">
                <a:moveTo>
                  <a:pt x="14597" y="0"/>
                </a:moveTo>
                <a:lnTo>
                  <a:pt x="18063" y="5103"/>
                </a:lnTo>
                <a:lnTo>
                  <a:pt x="17756" y="10064"/>
                </a:lnTo>
                <a:lnTo>
                  <a:pt x="15329" y="15930"/>
                </a:lnTo>
                <a:lnTo>
                  <a:pt x="12438" y="23749"/>
                </a:lnTo>
                <a:lnTo>
                  <a:pt x="1135" y="73152"/>
                </a:lnTo>
                <a:lnTo>
                  <a:pt x="0" y="88366"/>
                </a:lnTo>
                <a:lnTo>
                  <a:pt x="150" y="101996"/>
                </a:lnTo>
                <a:lnTo>
                  <a:pt x="1492" y="115460"/>
                </a:lnTo>
                <a:lnTo>
                  <a:pt x="3929" y="130175"/>
                </a:lnTo>
                <a:lnTo>
                  <a:pt x="4564" y="139319"/>
                </a:lnTo>
                <a:lnTo>
                  <a:pt x="4818" y="141097"/>
                </a:lnTo>
                <a:lnTo>
                  <a:pt x="5453" y="1466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96579" y="3978275"/>
            <a:ext cx="17145" cy="59055"/>
          </a:xfrm>
          <a:custGeom>
            <a:avLst/>
            <a:gdLst/>
            <a:ahLst/>
            <a:cxnLst/>
            <a:rect l="l" t="t" r="r" b="b"/>
            <a:pathLst>
              <a:path w="17145" h="59054">
                <a:moveTo>
                  <a:pt x="12192" y="29210"/>
                </a:moveTo>
                <a:lnTo>
                  <a:pt x="9983" y="21002"/>
                </a:lnTo>
                <a:lnTo>
                  <a:pt x="7572" y="14033"/>
                </a:lnTo>
                <a:lnTo>
                  <a:pt x="4423" y="7350"/>
                </a:lnTo>
                <a:lnTo>
                  <a:pt x="0" y="0"/>
                </a:lnTo>
                <a:lnTo>
                  <a:pt x="1067" y="11416"/>
                </a:lnTo>
                <a:lnTo>
                  <a:pt x="3206" y="22748"/>
                </a:lnTo>
                <a:lnTo>
                  <a:pt x="6250" y="33914"/>
                </a:lnTo>
                <a:lnTo>
                  <a:pt x="10032" y="44831"/>
                </a:lnTo>
                <a:lnTo>
                  <a:pt x="12446" y="49402"/>
                </a:lnTo>
                <a:lnTo>
                  <a:pt x="14604" y="53975"/>
                </a:lnTo>
                <a:lnTo>
                  <a:pt x="16764" y="585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0877" y="4079317"/>
            <a:ext cx="132080" cy="173990"/>
          </a:xfrm>
          <a:custGeom>
            <a:avLst/>
            <a:gdLst/>
            <a:ahLst/>
            <a:cxnLst/>
            <a:rect l="l" t="t" r="r" b="b"/>
            <a:pathLst>
              <a:path w="132079" h="173989">
                <a:moveTo>
                  <a:pt x="5838" y="2208"/>
                </a:moveTo>
                <a:lnTo>
                  <a:pt x="0" y="0"/>
                </a:lnTo>
                <a:lnTo>
                  <a:pt x="3996" y="6351"/>
                </a:lnTo>
                <a:lnTo>
                  <a:pt x="11803" y="15585"/>
                </a:lnTo>
                <a:lnTo>
                  <a:pt x="17395" y="22020"/>
                </a:lnTo>
                <a:lnTo>
                  <a:pt x="27967" y="36925"/>
                </a:lnTo>
                <a:lnTo>
                  <a:pt x="38064" y="52103"/>
                </a:lnTo>
                <a:lnTo>
                  <a:pt x="48113" y="67258"/>
                </a:lnTo>
                <a:lnTo>
                  <a:pt x="58543" y="82091"/>
                </a:lnTo>
                <a:lnTo>
                  <a:pt x="76188" y="105493"/>
                </a:lnTo>
                <a:lnTo>
                  <a:pt x="94547" y="128335"/>
                </a:lnTo>
                <a:lnTo>
                  <a:pt x="113192" y="151010"/>
                </a:lnTo>
                <a:lnTo>
                  <a:pt x="131695" y="1739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37981" y="4069969"/>
            <a:ext cx="166370" cy="194310"/>
          </a:xfrm>
          <a:custGeom>
            <a:avLst/>
            <a:gdLst/>
            <a:ahLst/>
            <a:cxnLst/>
            <a:rect l="l" t="t" r="r" b="b"/>
            <a:pathLst>
              <a:path w="166370" h="194310">
                <a:moveTo>
                  <a:pt x="165862" y="0"/>
                </a:moveTo>
                <a:lnTo>
                  <a:pt x="128017" y="12876"/>
                </a:lnTo>
                <a:lnTo>
                  <a:pt x="91614" y="58975"/>
                </a:lnTo>
                <a:lnTo>
                  <a:pt x="80456" y="79313"/>
                </a:lnTo>
                <a:lnTo>
                  <a:pt x="69215" y="98805"/>
                </a:lnTo>
                <a:lnTo>
                  <a:pt x="58765" y="117758"/>
                </a:lnTo>
                <a:lnTo>
                  <a:pt x="49053" y="137747"/>
                </a:lnTo>
                <a:lnTo>
                  <a:pt x="38818" y="157474"/>
                </a:lnTo>
                <a:lnTo>
                  <a:pt x="26797" y="175640"/>
                </a:lnTo>
                <a:lnTo>
                  <a:pt x="18966" y="182735"/>
                </a:lnTo>
                <a:lnTo>
                  <a:pt x="12826" y="187721"/>
                </a:lnTo>
                <a:lnTo>
                  <a:pt x="6973" y="191303"/>
                </a:lnTo>
                <a:lnTo>
                  <a:pt x="0" y="1941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 descr="This image shows a dotted chart with circular lines. There are three circular shapes of smaller sizes within each other. There is a X at the center of the smallest circle."/>
          <p:cNvSpPr/>
          <p:nvPr/>
        </p:nvSpPr>
        <p:spPr>
          <a:xfrm>
            <a:off x="1166812" y="4088155"/>
            <a:ext cx="2761218" cy="2447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60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688340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Determinate of covariance</a:t>
            </a:r>
            <a:r>
              <a:rPr sz="4000" spc="-4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matrix</a:t>
            </a:r>
            <a:endParaRPr sz="4000">
              <a:latin typeface="Modern No. 20"/>
              <a:cs typeface="Modern No. 20"/>
            </a:endParaRPr>
          </a:p>
        </p:txBody>
      </p:sp>
      <p:pic>
        <p:nvPicPr>
          <p:cNvPr id="111" name="Picture 110" descr="This image shows to three-dimensional models of the covariance matrix. The first shows C1 and C2 as a mound with a circular base. The second model shows C1 and C2 as a mound with an oval base.">
            <a:extLst>
              <a:ext uri="{FF2B5EF4-FFF2-40B4-BE49-F238E27FC236}">
                <a16:creationId xmlns:a16="http://schemas.microsoft.com/office/drawing/2014/main" id="{C33348EF-C65B-46D8-A154-5F08B483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79" y="4134081"/>
            <a:ext cx="7044982" cy="2271333"/>
          </a:xfrm>
          <a:prstGeom prst="rect">
            <a:avLst/>
          </a:prstGeom>
        </p:spPr>
      </p:pic>
      <p:pic>
        <p:nvPicPr>
          <p:cNvPr id="113" name="Picture 112" descr="The equation shown is ellipsoid where all points are equal distance to the mean.">
            <a:extLst>
              <a:ext uri="{FF2B5EF4-FFF2-40B4-BE49-F238E27FC236}">
                <a16:creationId xmlns:a16="http://schemas.microsoft.com/office/drawing/2014/main" id="{A879CEEF-B30D-4322-8229-B4A45AD8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5" y="2260917"/>
            <a:ext cx="7119938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925" y="228600"/>
            <a:ext cx="8728075" cy="6091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2810" algn="ctr">
              <a:lnSpc>
                <a:spcPct val="100000"/>
              </a:lnSpc>
              <a:spcBef>
                <a:spcPts val="60"/>
              </a:spcBef>
            </a:pPr>
            <a:endParaRPr lang="en-US" sz="2050" spc="15" dirty="0">
              <a:latin typeface="Modern No. 20"/>
              <a:cs typeface="Modern No. 20"/>
            </a:endParaRPr>
          </a:p>
          <a:p>
            <a:pPr>
              <a:lnSpc>
                <a:spcPct val="100000"/>
              </a:lnSpc>
            </a:pP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Fuzzy</a:t>
            </a:r>
            <a:r>
              <a:rPr sz="4000" spc="-80" dirty="0">
                <a:latin typeface="Modern No. 20"/>
                <a:cs typeface="Modern No. 20"/>
              </a:rPr>
              <a:t> </a:t>
            </a:r>
            <a:r>
              <a:rPr sz="4000" spc="-10" dirty="0">
                <a:latin typeface="Modern No. 20"/>
                <a:cs typeface="Modern No. 20"/>
              </a:rPr>
              <a:t>c-means</a:t>
            </a:r>
            <a:endParaRPr sz="4000" dirty="0">
              <a:latin typeface="Modern No. 20"/>
              <a:cs typeface="Modern No. 20"/>
            </a:endParaRPr>
          </a:p>
          <a:p>
            <a:pPr marL="5842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10" dirty="0">
                <a:latin typeface="Calibri"/>
                <a:cs typeface="Calibri"/>
              </a:rPr>
              <a:t>Objective </a:t>
            </a:r>
            <a:r>
              <a:rPr sz="3200" dirty="0">
                <a:latin typeface="Calibri"/>
                <a:cs typeface="Calibri"/>
              </a:rPr>
              <a:t>function based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clustering</a:t>
            </a:r>
            <a:endParaRPr sz="3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10" dirty="0">
                <a:latin typeface="Calibri"/>
                <a:cs typeface="Calibri"/>
              </a:rPr>
              <a:t>SUPERIOR </a:t>
            </a:r>
            <a:r>
              <a:rPr sz="3200" spc="-65" dirty="0">
                <a:latin typeface="Calibri"/>
                <a:cs typeface="Calibri"/>
              </a:rPr>
              <a:t>TO</a:t>
            </a:r>
            <a:r>
              <a:rPr lang="en-US" sz="3200" spc="-35" dirty="0">
                <a:latin typeface="Calibri"/>
                <a:cs typeface="Calibri"/>
              </a:rPr>
              <a:t> </a:t>
            </a:r>
            <a:r>
              <a:rPr lang="en-US" sz="3200" spc="-35" dirty="0">
                <a:cs typeface="Calibri"/>
              </a:rPr>
              <a:t>Hierarchical K-means (</a:t>
            </a:r>
            <a:r>
              <a:rPr sz="3200" spc="-10" dirty="0">
                <a:latin typeface="Calibri"/>
                <a:cs typeface="Calibri"/>
              </a:rPr>
              <a:t>HKM</a:t>
            </a:r>
            <a:r>
              <a:rPr lang="en-US" sz="3200" spc="-10" dirty="0">
                <a:latin typeface="Calibri"/>
                <a:cs typeface="Calibri"/>
              </a:rPr>
              <a:t>)</a:t>
            </a:r>
            <a:r>
              <a:rPr sz="3200" spc="-10" dirty="0">
                <a:latin typeface="Calibri"/>
                <a:cs typeface="Calibri"/>
              </a:rPr>
              <a:t>/</a:t>
            </a:r>
            <a:r>
              <a:rPr lang="en-US" sz="3200" spc="-10" dirty="0">
                <a:latin typeface="Calibri"/>
                <a:cs typeface="Calibri"/>
              </a:rPr>
              <a:t>Hard K-means (</a:t>
            </a:r>
            <a:r>
              <a:rPr sz="3200" spc="-10" dirty="0">
                <a:latin typeface="Calibri"/>
                <a:cs typeface="Calibri"/>
              </a:rPr>
              <a:t>HCM</a:t>
            </a:r>
            <a:r>
              <a:rPr lang="en-US" sz="3200" spc="-10" dirty="0">
                <a:latin typeface="Calibri"/>
                <a:cs typeface="Calibri"/>
              </a:rPr>
              <a:t>):</a:t>
            </a:r>
            <a:endParaRPr sz="3200" dirty="0">
              <a:latin typeface="Calibri"/>
              <a:cs typeface="Calibri"/>
            </a:endParaRPr>
          </a:p>
          <a:p>
            <a:pPr marL="986790" marR="668655" lvl="1" indent="-28829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987425" algn="l"/>
              </a:tabLst>
            </a:pPr>
            <a:r>
              <a:rPr sz="2800" spc="-10" dirty="0">
                <a:latin typeface="Calibri"/>
                <a:cs typeface="Calibri"/>
              </a:rPr>
              <a:t>Regardless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lang="en-US" sz="2800" dirty="0">
                <a:latin typeface="Calibri"/>
                <a:cs typeface="Calibri"/>
              </a:rPr>
              <a:t>data science </a:t>
            </a:r>
            <a:r>
              <a:rPr sz="2800" spc="-30" dirty="0">
                <a:latin typeface="Calibri"/>
                <a:cs typeface="Calibri"/>
              </a:rPr>
              <a:t>community,  </a:t>
            </a:r>
            <a:r>
              <a:rPr sz="2800" dirty="0">
                <a:latin typeface="Calibri"/>
                <a:cs typeface="Calibri"/>
              </a:rPr>
              <a:t>especially the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dirty="0">
                <a:latin typeface="Calibri"/>
                <a:cs typeface="Calibri"/>
              </a:rPr>
              <a:t>vision </a:t>
            </a:r>
            <a:r>
              <a:rPr sz="2800" spc="-15" dirty="0">
                <a:latin typeface="Calibri"/>
                <a:cs typeface="Calibri"/>
              </a:rPr>
              <a:t>branch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believes!</a:t>
            </a:r>
          </a:p>
          <a:p>
            <a:pPr marL="138430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384935" algn="l"/>
              </a:tabLst>
            </a:pPr>
            <a:r>
              <a:rPr sz="2400" spc="-55" dirty="0">
                <a:latin typeface="Calibri"/>
                <a:cs typeface="Calibri"/>
              </a:rPr>
              <a:t>Tend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HCM </a:t>
            </a:r>
            <a:r>
              <a:rPr sz="2400" spc="5" dirty="0">
                <a:latin typeface="Calibri"/>
                <a:cs typeface="Calibri"/>
              </a:rPr>
              <a:t>as </a:t>
            </a:r>
            <a:r>
              <a:rPr sz="2400" spc="-20" dirty="0">
                <a:latin typeface="Calibri"/>
                <a:cs typeface="Calibri"/>
              </a:rPr>
              <a:t>quantization versus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clustering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20" dirty="0">
                <a:latin typeface="Calibri"/>
                <a:cs typeface="Calibri"/>
              </a:rPr>
              <a:t>Created </a:t>
            </a:r>
            <a:r>
              <a:rPr sz="320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James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Bezdek</a:t>
            </a:r>
            <a:endParaRPr sz="3200" dirty="0">
              <a:latin typeface="Calibri"/>
              <a:cs typeface="Calibri"/>
            </a:endParaRPr>
          </a:p>
          <a:p>
            <a:pPr marL="986790" lvl="1" indent="-28829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987425" algn="l"/>
              </a:tabLst>
            </a:pP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believe fuzzy clustering </a:t>
            </a:r>
            <a:r>
              <a:rPr sz="2800" spc="-15" dirty="0">
                <a:latin typeface="Calibri"/>
                <a:cs typeface="Calibri"/>
              </a:rPr>
              <a:t>roots </a:t>
            </a:r>
            <a:r>
              <a:rPr sz="2800" spc="-5" dirty="0">
                <a:latin typeface="Calibri"/>
                <a:cs typeface="Calibri"/>
              </a:rPr>
              <a:t>back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Raspini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746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/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75729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Covariance</a:t>
            </a:r>
            <a:r>
              <a:rPr sz="4000" spc="-16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matrix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808223"/>
            <a:ext cx="426720" cy="630555"/>
          </a:xfrm>
          <a:custGeom>
            <a:avLst/>
            <a:gdLst/>
            <a:ahLst/>
            <a:cxnLst/>
            <a:rect l="l" t="t" r="r" b="b"/>
            <a:pathLst>
              <a:path w="426719" h="630554">
                <a:moveTo>
                  <a:pt x="12966" y="611886"/>
                </a:moveTo>
                <a:lnTo>
                  <a:pt x="7556" y="622680"/>
                </a:lnTo>
                <a:lnTo>
                  <a:pt x="6845" y="625983"/>
                </a:lnTo>
                <a:lnTo>
                  <a:pt x="0" y="630301"/>
                </a:lnTo>
                <a:lnTo>
                  <a:pt x="7086" y="592439"/>
                </a:lnTo>
                <a:lnTo>
                  <a:pt x="20983" y="527596"/>
                </a:lnTo>
                <a:lnTo>
                  <a:pt x="32990" y="475582"/>
                </a:lnTo>
                <a:lnTo>
                  <a:pt x="45996" y="423814"/>
                </a:lnTo>
                <a:lnTo>
                  <a:pt x="60261" y="372396"/>
                </a:lnTo>
                <a:lnTo>
                  <a:pt x="76046" y="321430"/>
                </a:lnTo>
                <a:lnTo>
                  <a:pt x="93611" y="271017"/>
                </a:lnTo>
                <a:lnTo>
                  <a:pt x="112110" y="222615"/>
                </a:lnTo>
                <a:lnTo>
                  <a:pt x="131419" y="174498"/>
                </a:lnTo>
                <a:lnTo>
                  <a:pt x="140995" y="150004"/>
                </a:lnTo>
                <a:lnTo>
                  <a:pt x="159210" y="100542"/>
                </a:lnTo>
                <a:lnTo>
                  <a:pt x="173803" y="56971"/>
                </a:lnTo>
                <a:lnTo>
                  <a:pt x="183279" y="19434"/>
                </a:lnTo>
                <a:lnTo>
                  <a:pt x="186867" y="0"/>
                </a:lnTo>
                <a:lnTo>
                  <a:pt x="173998" y="48262"/>
                </a:lnTo>
                <a:lnTo>
                  <a:pt x="158935" y="97481"/>
                </a:lnTo>
                <a:lnTo>
                  <a:pt x="144582" y="147181"/>
                </a:lnTo>
                <a:lnTo>
                  <a:pt x="133841" y="196888"/>
                </a:lnTo>
                <a:lnTo>
                  <a:pt x="129616" y="246125"/>
                </a:lnTo>
                <a:lnTo>
                  <a:pt x="130780" y="267708"/>
                </a:lnTo>
                <a:lnTo>
                  <a:pt x="144044" y="306919"/>
                </a:lnTo>
                <a:lnTo>
                  <a:pt x="183717" y="336887"/>
                </a:lnTo>
                <a:lnTo>
                  <a:pt x="209500" y="340105"/>
                </a:lnTo>
                <a:lnTo>
                  <a:pt x="235486" y="335609"/>
                </a:lnTo>
                <a:lnTo>
                  <a:pt x="261035" y="326136"/>
                </a:lnTo>
                <a:lnTo>
                  <a:pt x="272596" y="321506"/>
                </a:lnTo>
                <a:lnTo>
                  <a:pt x="284934" y="316912"/>
                </a:lnTo>
                <a:lnTo>
                  <a:pt x="322872" y="286813"/>
                </a:lnTo>
                <a:lnTo>
                  <a:pt x="343664" y="249947"/>
                </a:lnTo>
                <a:lnTo>
                  <a:pt x="357440" y="215967"/>
                </a:lnTo>
                <a:lnTo>
                  <a:pt x="364731" y="199262"/>
                </a:lnTo>
                <a:lnTo>
                  <a:pt x="378234" y="163544"/>
                </a:lnTo>
                <a:lnTo>
                  <a:pt x="387413" y="126111"/>
                </a:lnTo>
                <a:lnTo>
                  <a:pt x="391510" y="101822"/>
                </a:lnTo>
                <a:lnTo>
                  <a:pt x="392811" y="93725"/>
                </a:lnTo>
                <a:lnTo>
                  <a:pt x="386629" y="132641"/>
                </a:lnTo>
                <a:lnTo>
                  <a:pt x="379398" y="194119"/>
                </a:lnTo>
                <a:lnTo>
                  <a:pt x="378508" y="218535"/>
                </a:lnTo>
                <a:lnTo>
                  <a:pt x="379844" y="242950"/>
                </a:lnTo>
                <a:lnTo>
                  <a:pt x="387142" y="284845"/>
                </a:lnTo>
                <a:lnTo>
                  <a:pt x="404698" y="323214"/>
                </a:lnTo>
                <a:lnTo>
                  <a:pt x="416442" y="332819"/>
                </a:lnTo>
                <a:lnTo>
                  <a:pt x="420443" y="332376"/>
                </a:lnTo>
                <a:lnTo>
                  <a:pt x="426300" y="33261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3200" y="2891154"/>
            <a:ext cx="135255" cy="16510"/>
          </a:xfrm>
          <a:custGeom>
            <a:avLst/>
            <a:gdLst/>
            <a:ahLst/>
            <a:cxnLst/>
            <a:rect l="l" t="t" r="r" b="b"/>
            <a:pathLst>
              <a:path w="135255" h="16510">
                <a:moveTo>
                  <a:pt x="8280" y="0"/>
                </a:moveTo>
                <a:lnTo>
                  <a:pt x="5410" y="0"/>
                </a:lnTo>
                <a:lnTo>
                  <a:pt x="2882" y="0"/>
                </a:lnTo>
                <a:lnTo>
                  <a:pt x="0" y="0"/>
                </a:lnTo>
                <a:lnTo>
                  <a:pt x="9817" y="408"/>
                </a:lnTo>
                <a:lnTo>
                  <a:pt x="19399" y="1079"/>
                </a:lnTo>
                <a:lnTo>
                  <a:pt x="28914" y="2035"/>
                </a:lnTo>
                <a:lnTo>
                  <a:pt x="38531" y="3302"/>
                </a:lnTo>
                <a:lnTo>
                  <a:pt x="50735" y="5044"/>
                </a:lnTo>
                <a:lnTo>
                  <a:pt x="62971" y="6762"/>
                </a:lnTo>
                <a:lnTo>
                  <a:pt x="75138" y="8624"/>
                </a:lnTo>
                <a:lnTo>
                  <a:pt x="87134" y="10795"/>
                </a:lnTo>
                <a:lnTo>
                  <a:pt x="95023" y="12598"/>
                </a:lnTo>
                <a:lnTo>
                  <a:pt x="103719" y="14747"/>
                </a:lnTo>
                <a:lnTo>
                  <a:pt x="112507" y="16349"/>
                </a:lnTo>
                <a:lnTo>
                  <a:pt x="120675" y="16510"/>
                </a:lnTo>
                <a:lnTo>
                  <a:pt x="127406" y="14350"/>
                </a:lnTo>
                <a:lnTo>
                  <a:pt x="129565" y="13716"/>
                </a:lnTo>
                <a:lnTo>
                  <a:pt x="134645" y="143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8933" y="2986277"/>
            <a:ext cx="133350" cy="6985"/>
          </a:xfrm>
          <a:custGeom>
            <a:avLst/>
            <a:gdLst/>
            <a:ahLst/>
            <a:cxnLst/>
            <a:rect l="l" t="t" r="r" b="b"/>
            <a:pathLst>
              <a:path w="133350" h="6985">
                <a:moveTo>
                  <a:pt x="0" y="0"/>
                </a:moveTo>
                <a:lnTo>
                  <a:pt x="9991" y="807"/>
                </a:lnTo>
                <a:lnTo>
                  <a:pt x="19983" y="1222"/>
                </a:lnTo>
                <a:lnTo>
                  <a:pt x="29975" y="1375"/>
                </a:lnTo>
                <a:lnTo>
                  <a:pt x="39966" y="1397"/>
                </a:lnTo>
                <a:lnTo>
                  <a:pt x="51045" y="1533"/>
                </a:lnTo>
                <a:lnTo>
                  <a:pt x="94101" y="4119"/>
                </a:lnTo>
                <a:lnTo>
                  <a:pt x="104168" y="5270"/>
                </a:lnTo>
                <a:lnTo>
                  <a:pt x="114163" y="6230"/>
                </a:lnTo>
                <a:lnTo>
                  <a:pt x="123837" y="6476"/>
                </a:lnTo>
                <a:lnTo>
                  <a:pt x="126758" y="6096"/>
                </a:lnTo>
                <a:lnTo>
                  <a:pt x="129933" y="5461"/>
                </a:lnTo>
                <a:lnTo>
                  <a:pt x="132854" y="508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4" y="2562479"/>
            <a:ext cx="318135" cy="142240"/>
          </a:xfrm>
          <a:custGeom>
            <a:avLst/>
            <a:gdLst/>
            <a:ahLst/>
            <a:cxnLst/>
            <a:rect l="l" t="t" r="r" b="b"/>
            <a:pathLst>
              <a:path w="318134" h="142239">
                <a:moveTo>
                  <a:pt x="16560" y="125857"/>
                </a:moveTo>
                <a:lnTo>
                  <a:pt x="8280" y="129412"/>
                </a:lnTo>
                <a:lnTo>
                  <a:pt x="5765" y="130556"/>
                </a:lnTo>
                <a:lnTo>
                  <a:pt x="0" y="131572"/>
                </a:lnTo>
                <a:lnTo>
                  <a:pt x="8053" y="130325"/>
                </a:lnTo>
                <a:lnTo>
                  <a:pt x="16071" y="129317"/>
                </a:lnTo>
                <a:lnTo>
                  <a:pt x="24156" y="128643"/>
                </a:lnTo>
                <a:lnTo>
                  <a:pt x="32410" y="128397"/>
                </a:lnTo>
                <a:lnTo>
                  <a:pt x="47684" y="128980"/>
                </a:lnTo>
                <a:lnTo>
                  <a:pt x="62788" y="130778"/>
                </a:lnTo>
                <a:lnTo>
                  <a:pt x="77826" y="133004"/>
                </a:lnTo>
                <a:lnTo>
                  <a:pt x="92900" y="134874"/>
                </a:lnTo>
                <a:lnTo>
                  <a:pt x="112722" y="136800"/>
                </a:lnTo>
                <a:lnTo>
                  <a:pt x="132683" y="138763"/>
                </a:lnTo>
                <a:lnTo>
                  <a:pt x="152643" y="140463"/>
                </a:lnTo>
                <a:lnTo>
                  <a:pt x="172466" y="141605"/>
                </a:lnTo>
                <a:lnTo>
                  <a:pt x="191204" y="141735"/>
                </a:lnTo>
                <a:lnTo>
                  <a:pt x="210045" y="140557"/>
                </a:lnTo>
                <a:lnTo>
                  <a:pt x="259400" y="132810"/>
                </a:lnTo>
                <a:lnTo>
                  <a:pt x="303161" y="121538"/>
                </a:lnTo>
                <a:lnTo>
                  <a:pt x="310362" y="119380"/>
                </a:lnTo>
                <a:lnTo>
                  <a:pt x="317931" y="117475"/>
                </a:lnTo>
                <a:lnTo>
                  <a:pt x="310734" y="110579"/>
                </a:lnTo>
                <a:lnTo>
                  <a:pt x="304111" y="103362"/>
                </a:lnTo>
                <a:lnTo>
                  <a:pt x="297825" y="95740"/>
                </a:lnTo>
                <a:lnTo>
                  <a:pt x="291642" y="87630"/>
                </a:lnTo>
                <a:lnTo>
                  <a:pt x="280624" y="72372"/>
                </a:lnTo>
                <a:lnTo>
                  <a:pt x="269638" y="57007"/>
                </a:lnTo>
                <a:lnTo>
                  <a:pt x="258583" y="41713"/>
                </a:lnTo>
                <a:lnTo>
                  <a:pt x="247357" y="26670"/>
                </a:lnTo>
                <a:lnTo>
                  <a:pt x="241325" y="19234"/>
                </a:lnTo>
                <a:lnTo>
                  <a:pt x="235023" y="12430"/>
                </a:lnTo>
                <a:lnTo>
                  <a:pt x="228316" y="6078"/>
                </a:lnTo>
                <a:lnTo>
                  <a:pt x="22106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5175" y="2508885"/>
            <a:ext cx="11430" cy="354330"/>
          </a:xfrm>
          <a:custGeom>
            <a:avLst/>
            <a:gdLst/>
            <a:ahLst/>
            <a:cxnLst/>
            <a:rect l="l" t="t" r="r" b="b"/>
            <a:pathLst>
              <a:path w="11430" h="354330">
                <a:moveTo>
                  <a:pt x="5445" y="0"/>
                </a:moveTo>
                <a:lnTo>
                  <a:pt x="775" y="6653"/>
                </a:lnTo>
                <a:lnTo>
                  <a:pt x="0" y="13128"/>
                </a:lnTo>
                <a:lnTo>
                  <a:pt x="1248" y="20341"/>
                </a:lnTo>
                <a:lnTo>
                  <a:pt x="2651" y="29210"/>
                </a:lnTo>
                <a:lnTo>
                  <a:pt x="6651" y="75965"/>
                </a:lnTo>
                <a:lnTo>
                  <a:pt x="10160" y="136572"/>
                </a:lnTo>
                <a:lnTo>
                  <a:pt x="11287" y="181990"/>
                </a:lnTo>
                <a:lnTo>
                  <a:pt x="11021" y="202709"/>
                </a:lnTo>
                <a:lnTo>
                  <a:pt x="9251" y="243909"/>
                </a:lnTo>
                <a:lnTo>
                  <a:pt x="5925" y="282469"/>
                </a:lnTo>
                <a:lnTo>
                  <a:pt x="3317" y="301037"/>
                </a:lnTo>
                <a:lnTo>
                  <a:pt x="1520" y="319581"/>
                </a:lnTo>
                <a:lnTo>
                  <a:pt x="1889" y="337565"/>
                </a:lnTo>
                <a:lnTo>
                  <a:pt x="4048" y="347725"/>
                </a:lnTo>
                <a:lnTo>
                  <a:pt x="4048" y="350519"/>
                </a:lnTo>
                <a:lnTo>
                  <a:pt x="10144" y="35420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1436" y="2931922"/>
            <a:ext cx="471805" cy="48260"/>
          </a:xfrm>
          <a:custGeom>
            <a:avLst/>
            <a:gdLst/>
            <a:ahLst/>
            <a:cxnLst/>
            <a:rect l="l" t="t" r="r" b="b"/>
            <a:pathLst>
              <a:path w="471805" h="48260">
                <a:moveTo>
                  <a:pt x="1986" y="0"/>
                </a:moveTo>
                <a:lnTo>
                  <a:pt x="46271" y="24360"/>
                </a:lnTo>
                <a:lnTo>
                  <a:pt x="86725" y="34075"/>
                </a:lnTo>
                <a:lnTo>
                  <a:pt x="136584" y="41675"/>
                </a:lnTo>
                <a:lnTo>
                  <a:pt x="196611" y="46255"/>
                </a:lnTo>
                <a:lnTo>
                  <a:pt x="257375" y="48065"/>
                </a:lnTo>
                <a:lnTo>
                  <a:pt x="288053" y="47847"/>
                </a:lnTo>
                <a:lnTo>
                  <a:pt x="349458" y="46100"/>
                </a:lnTo>
                <a:lnTo>
                  <a:pt x="393162" y="44037"/>
                </a:lnTo>
                <a:lnTo>
                  <a:pt x="436580" y="40639"/>
                </a:lnTo>
                <a:lnTo>
                  <a:pt x="442787" y="40300"/>
                </a:lnTo>
                <a:lnTo>
                  <a:pt x="454423" y="39544"/>
                </a:lnTo>
                <a:lnTo>
                  <a:pt x="465869" y="37907"/>
                </a:lnTo>
                <a:lnTo>
                  <a:pt x="471505" y="34925"/>
                </a:lnTo>
                <a:lnTo>
                  <a:pt x="464266" y="30987"/>
                </a:lnTo>
                <a:lnTo>
                  <a:pt x="462869" y="29082"/>
                </a:lnTo>
                <a:lnTo>
                  <a:pt x="457408" y="309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4377" y="3204972"/>
            <a:ext cx="361950" cy="372745"/>
          </a:xfrm>
          <a:custGeom>
            <a:avLst/>
            <a:gdLst/>
            <a:ahLst/>
            <a:cxnLst/>
            <a:rect l="l" t="t" r="r" b="b"/>
            <a:pathLst>
              <a:path w="361950" h="372745">
                <a:moveTo>
                  <a:pt x="0" y="321055"/>
                </a:moveTo>
                <a:lnTo>
                  <a:pt x="2420" y="333916"/>
                </a:lnTo>
                <a:lnTo>
                  <a:pt x="4413" y="346694"/>
                </a:lnTo>
                <a:lnTo>
                  <a:pt x="6072" y="359542"/>
                </a:lnTo>
                <a:lnTo>
                  <a:pt x="7493" y="372617"/>
                </a:lnTo>
                <a:lnTo>
                  <a:pt x="7369" y="361322"/>
                </a:lnTo>
                <a:lnTo>
                  <a:pt x="7080" y="350075"/>
                </a:lnTo>
                <a:lnTo>
                  <a:pt x="6742" y="338828"/>
                </a:lnTo>
                <a:lnTo>
                  <a:pt x="6477" y="327532"/>
                </a:lnTo>
                <a:lnTo>
                  <a:pt x="6556" y="287162"/>
                </a:lnTo>
                <a:lnTo>
                  <a:pt x="8255" y="246887"/>
                </a:lnTo>
                <a:lnTo>
                  <a:pt x="17541" y="176450"/>
                </a:lnTo>
                <a:lnTo>
                  <a:pt x="34163" y="107441"/>
                </a:lnTo>
                <a:lnTo>
                  <a:pt x="47498" y="64897"/>
                </a:lnTo>
                <a:lnTo>
                  <a:pt x="58293" y="35687"/>
                </a:lnTo>
                <a:lnTo>
                  <a:pt x="67607" y="38659"/>
                </a:lnTo>
                <a:lnTo>
                  <a:pt x="130097" y="90185"/>
                </a:lnTo>
                <a:lnTo>
                  <a:pt x="165941" y="131127"/>
                </a:lnTo>
                <a:lnTo>
                  <a:pt x="199427" y="174069"/>
                </a:lnTo>
                <a:lnTo>
                  <a:pt x="229235" y="216915"/>
                </a:lnTo>
                <a:lnTo>
                  <a:pt x="237501" y="228107"/>
                </a:lnTo>
                <a:lnTo>
                  <a:pt x="265684" y="257682"/>
                </a:lnTo>
                <a:lnTo>
                  <a:pt x="284829" y="274399"/>
                </a:lnTo>
                <a:lnTo>
                  <a:pt x="294509" y="282596"/>
                </a:lnTo>
                <a:lnTo>
                  <a:pt x="303403" y="291211"/>
                </a:lnTo>
                <a:lnTo>
                  <a:pt x="309245" y="299847"/>
                </a:lnTo>
                <a:lnTo>
                  <a:pt x="310642" y="301625"/>
                </a:lnTo>
                <a:lnTo>
                  <a:pt x="320817" y="232709"/>
                </a:lnTo>
                <a:lnTo>
                  <a:pt x="324612" y="196167"/>
                </a:lnTo>
                <a:lnTo>
                  <a:pt x="335534" y="123570"/>
                </a:lnTo>
                <a:lnTo>
                  <a:pt x="346910" y="68581"/>
                </a:lnTo>
                <a:lnTo>
                  <a:pt x="357330" y="28638"/>
                </a:lnTo>
                <a:lnTo>
                  <a:pt x="359999" y="17379"/>
                </a:lnTo>
                <a:lnTo>
                  <a:pt x="361442" y="6476"/>
                </a:lnTo>
                <a:lnTo>
                  <a:pt x="361061" y="4317"/>
                </a:lnTo>
                <a:lnTo>
                  <a:pt x="360299" y="2158"/>
                </a:lnTo>
                <a:lnTo>
                  <a:pt x="36004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9951" y="2704992"/>
            <a:ext cx="329565" cy="494030"/>
          </a:xfrm>
          <a:custGeom>
            <a:avLst/>
            <a:gdLst/>
            <a:ahLst/>
            <a:cxnLst/>
            <a:rect l="l" t="t" r="r" b="b"/>
            <a:pathLst>
              <a:path w="329564" h="494030">
                <a:moveTo>
                  <a:pt x="304292" y="234"/>
                </a:moveTo>
                <a:lnTo>
                  <a:pt x="293957" y="0"/>
                </a:lnTo>
                <a:lnTo>
                  <a:pt x="284289" y="75"/>
                </a:lnTo>
                <a:lnTo>
                  <a:pt x="274716" y="769"/>
                </a:lnTo>
                <a:lnTo>
                  <a:pt x="264668" y="2393"/>
                </a:lnTo>
                <a:lnTo>
                  <a:pt x="250703" y="4702"/>
                </a:lnTo>
                <a:lnTo>
                  <a:pt x="236870" y="6393"/>
                </a:lnTo>
                <a:lnTo>
                  <a:pt x="222966" y="7608"/>
                </a:lnTo>
                <a:lnTo>
                  <a:pt x="208787" y="8489"/>
                </a:lnTo>
                <a:lnTo>
                  <a:pt x="189642" y="9304"/>
                </a:lnTo>
                <a:lnTo>
                  <a:pt x="170497" y="9394"/>
                </a:lnTo>
                <a:lnTo>
                  <a:pt x="151352" y="9221"/>
                </a:lnTo>
                <a:lnTo>
                  <a:pt x="132206" y="9251"/>
                </a:lnTo>
                <a:lnTo>
                  <a:pt x="115222" y="9346"/>
                </a:lnTo>
                <a:lnTo>
                  <a:pt x="98345" y="9155"/>
                </a:lnTo>
                <a:lnTo>
                  <a:pt x="81539" y="8822"/>
                </a:lnTo>
                <a:lnTo>
                  <a:pt x="64770" y="8489"/>
                </a:lnTo>
                <a:lnTo>
                  <a:pt x="50653" y="8368"/>
                </a:lnTo>
                <a:lnTo>
                  <a:pt x="36798" y="8663"/>
                </a:lnTo>
                <a:lnTo>
                  <a:pt x="23086" y="9507"/>
                </a:lnTo>
                <a:lnTo>
                  <a:pt x="9398" y="11029"/>
                </a:lnTo>
                <a:lnTo>
                  <a:pt x="18206" y="19587"/>
                </a:lnTo>
                <a:lnTo>
                  <a:pt x="27479" y="28063"/>
                </a:lnTo>
                <a:lnTo>
                  <a:pt x="36633" y="36657"/>
                </a:lnTo>
                <a:lnTo>
                  <a:pt x="45085" y="45573"/>
                </a:lnTo>
                <a:lnTo>
                  <a:pt x="53560" y="55979"/>
                </a:lnTo>
                <a:lnTo>
                  <a:pt x="61928" y="66528"/>
                </a:lnTo>
                <a:lnTo>
                  <a:pt x="70320" y="77077"/>
                </a:lnTo>
                <a:lnTo>
                  <a:pt x="102235" y="114708"/>
                </a:lnTo>
                <a:lnTo>
                  <a:pt x="133506" y="148736"/>
                </a:lnTo>
                <a:lnTo>
                  <a:pt x="140731" y="155967"/>
                </a:lnTo>
                <a:lnTo>
                  <a:pt x="147885" y="163246"/>
                </a:lnTo>
                <a:lnTo>
                  <a:pt x="170687" y="203815"/>
                </a:lnTo>
                <a:lnTo>
                  <a:pt x="169116" y="211901"/>
                </a:lnTo>
                <a:lnTo>
                  <a:pt x="165735" y="220214"/>
                </a:lnTo>
                <a:lnTo>
                  <a:pt x="161686" y="228264"/>
                </a:lnTo>
                <a:lnTo>
                  <a:pt x="158115" y="235565"/>
                </a:lnTo>
                <a:lnTo>
                  <a:pt x="137685" y="279494"/>
                </a:lnTo>
                <a:lnTo>
                  <a:pt x="115103" y="323778"/>
                </a:lnTo>
                <a:lnTo>
                  <a:pt x="90595" y="367458"/>
                </a:lnTo>
                <a:lnTo>
                  <a:pt x="64386" y="409577"/>
                </a:lnTo>
                <a:lnTo>
                  <a:pt x="36703" y="449179"/>
                </a:lnTo>
                <a:lnTo>
                  <a:pt x="16843" y="471699"/>
                </a:lnTo>
                <a:lnTo>
                  <a:pt x="10160" y="479151"/>
                </a:lnTo>
                <a:lnTo>
                  <a:pt x="3302" y="484485"/>
                </a:lnTo>
                <a:lnTo>
                  <a:pt x="762" y="485628"/>
                </a:lnTo>
                <a:lnTo>
                  <a:pt x="0" y="491724"/>
                </a:lnTo>
                <a:lnTo>
                  <a:pt x="13809" y="493067"/>
                </a:lnTo>
                <a:lnTo>
                  <a:pt x="27320" y="493803"/>
                </a:lnTo>
                <a:lnTo>
                  <a:pt x="40951" y="493849"/>
                </a:lnTo>
                <a:lnTo>
                  <a:pt x="55118" y="493121"/>
                </a:lnTo>
                <a:lnTo>
                  <a:pt x="97381" y="488878"/>
                </a:lnTo>
                <a:lnTo>
                  <a:pt x="139477" y="482897"/>
                </a:lnTo>
                <a:lnTo>
                  <a:pt x="181526" y="476440"/>
                </a:lnTo>
                <a:lnTo>
                  <a:pt x="223647" y="470769"/>
                </a:lnTo>
                <a:lnTo>
                  <a:pt x="264810" y="465990"/>
                </a:lnTo>
                <a:lnTo>
                  <a:pt x="306070" y="461498"/>
                </a:lnTo>
                <a:lnTo>
                  <a:pt x="313944" y="460736"/>
                </a:lnTo>
                <a:lnTo>
                  <a:pt x="321564" y="459593"/>
                </a:lnTo>
                <a:lnTo>
                  <a:pt x="329438" y="4581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8819" y="3506596"/>
            <a:ext cx="49530" cy="119380"/>
          </a:xfrm>
          <a:custGeom>
            <a:avLst/>
            <a:gdLst/>
            <a:ahLst/>
            <a:cxnLst/>
            <a:rect l="l" t="t" r="r" b="b"/>
            <a:pathLst>
              <a:path w="49530" h="119379">
                <a:moveTo>
                  <a:pt x="381" y="23367"/>
                </a:moveTo>
                <a:lnTo>
                  <a:pt x="0" y="15112"/>
                </a:lnTo>
                <a:lnTo>
                  <a:pt x="762" y="7874"/>
                </a:lnTo>
                <a:lnTo>
                  <a:pt x="2920" y="0"/>
                </a:lnTo>
                <a:lnTo>
                  <a:pt x="2516" y="8381"/>
                </a:lnTo>
                <a:lnTo>
                  <a:pt x="1968" y="16763"/>
                </a:lnTo>
                <a:lnTo>
                  <a:pt x="1420" y="25145"/>
                </a:lnTo>
                <a:lnTo>
                  <a:pt x="1016" y="33527"/>
                </a:lnTo>
                <a:lnTo>
                  <a:pt x="742" y="46702"/>
                </a:lnTo>
                <a:lnTo>
                  <a:pt x="920" y="59769"/>
                </a:lnTo>
                <a:lnTo>
                  <a:pt x="5635" y="104203"/>
                </a:lnTo>
                <a:lnTo>
                  <a:pt x="16256" y="118871"/>
                </a:lnTo>
                <a:lnTo>
                  <a:pt x="26156" y="118308"/>
                </a:lnTo>
                <a:lnTo>
                  <a:pt x="44846" y="78662"/>
                </a:lnTo>
                <a:lnTo>
                  <a:pt x="48069" y="54282"/>
                </a:lnTo>
                <a:lnTo>
                  <a:pt x="49275" y="4178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0216" y="3367913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8635" y="0"/>
                </a:moveTo>
                <a:lnTo>
                  <a:pt x="2158" y="0"/>
                </a:lnTo>
                <a:lnTo>
                  <a:pt x="0" y="0"/>
                </a:lnTo>
                <a:lnTo>
                  <a:pt x="86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7310" y="3456178"/>
            <a:ext cx="90805" cy="13335"/>
          </a:xfrm>
          <a:custGeom>
            <a:avLst/>
            <a:gdLst/>
            <a:ahLst/>
            <a:cxnLst/>
            <a:rect l="l" t="t" r="r" b="b"/>
            <a:pathLst>
              <a:path w="90805" h="13335">
                <a:moveTo>
                  <a:pt x="0" y="0"/>
                </a:moveTo>
                <a:lnTo>
                  <a:pt x="3434" y="6228"/>
                </a:lnTo>
                <a:lnTo>
                  <a:pt x="8810" y="9064"/>
                </a:lnTo>
                <a:lnTo>
                  <a:pt x="15876" y="9876"/>
                </a:lnTo>
                <a:lnTo>
                  <a:pt x="24383" y="10033"/>
                </a:lnTo>
                <a:lnTo>
                  <a:pt x="32494" y="10429"/>
                </a:lnTo>
                <a:lnTo>
                  <a:pt x="40497" y="11017"/>
                </a:lnTo>
                <a:lnTo>
                  <a:pt x="48476" y="11747"/>
                </a:lnTo>
                <a:lnTo>
                  <a:pt x="56514" y="12573"/>
                </a:lnTo>
                <a:lnTo>
                  <a:pt x="65097" y="13126"/>
                </a:lnTo>
                <a:lnTo>
                  <a:pt x="73548" y="13192"/>
                </a:lnTo>
                <a:lnTo>
                  <a:pt x="81928" y="12662"/>
                </a:lnTo>
                <a:lnTo>
                  <a:pt x="90296" y="114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5217" y="3554857"/>
            <a:ext cx="79375" cy="12700"/>
          </a:xfrm>
          <a:custGeom>
            <a:avLst/>
            <a:gdLst/>
            <a:ahLst/>
            <a:cxnLst/>
            <a:rect l="l" t="t" r="r" b="b"/>
            <a:pathLst>
              <a:path w="79375" h="12700">
                <a:moveTo>
                  <a:pt x="0" y="1142"/>
                </a:moveTo>
                <a:lnTo>
                  <a:pt x="1652" y="9820"/>
                </a:lnTo>
                <a:lnTo>
                  <a:pt x="6080" y="12366"/>
                </a:lnTo>
                <a:lnTo>
                  <a:pt x="13340" y="11555"/>
                </a:lnTo>
                <a:lnTo>
                  <a:pt x="23494" y="10159"/>
                </a:lnTo>
                <a:lnTo>
                  <a:pt x="31305" y="9447"/>
                </a:lnTo>
                <a:lnTo>
                  <a:pt x="70993" y="1396"/>
                </a:lnTo>
                <a:lnTo>
                  <a:pt x="7924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6319" y="3400297"/>
            <a:ext cx="11430" cy="219075"/>
          </a:xfrm>
          <a:custGeom>
            <a:avLst/>
            <a:gdLst/>
            <a:ahLst/>
            <a:cxnLst/>
            <a:rect l="l" t="t" r="r" b="b"/>
            <a:pathLst>
              <a:path w="11430" h="219075">
                <a:moveTo>
                  <a:pt x="3682" y="0"/>
                </a:moveTo>
                <a:lnTo>
                  <a:pt x="8457" y="45"/>
                </a:lnTo>
                <a:lnTo>
                  <a:pt x="10541" y="7032"/>
                </a:lnTo>
                <a:lnTo>
                  <a:pt x="11005" y="17520"/>
                </a:lnTo>
                <a:lnTo>
                  <a:pt x="10922" y="28066"/>
                </a:lnTo>
                <a:lnTo>
                  <a:pt x="9528" y="74304"/>
                </a:lnTo>
                <a:lnTo>
                  <a:pt x="7877" y="106769"/>
                </a:lnTo>
                <a:lnTo>
                  <a:pt x="7016" y="123936"/>
                </a:lnTo>
                <a:lnTo>
                  <a:pt x="6298" y="141079"/>
                </a:lnTo>
                <a:lnTo>
                  <a:pt x="5842" y="158114"/>
                </a:lnTo>
                <a:lnTo>
                  <a:pt x="5580" y="171356"/>
                </a:lnTo>
                <a:lnTo>
                  <a:pt x="5461" y="184610"/>
                </a:lnTo>
                <a:lnTo>
                  <a:pt x="5627" y="197887"/>
                </a:lnTo>
                <a:lnTo>
                  <a:pt x="6223" y="211200"/>
                </a:lnTo>
                <a:lnTo>
                  <a:pt x="6036" y="218932"/>
                </a:lnTo>
                <a:lnTo>
                  <a:pt x="4444" y="217328"/>
                </a:lnTo>
                <a:lnTo>
                  <a:pt x="2186" y="211200"/>
                </a:lnTo>
                <a:lnTo>
                  <a:pt x="0" y="2053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9793" y="2362200"/>
            <a:ext cx="300990" cy="283845"/>
          </a:xfrm>
          <a:custGeom>
            <a:avLst/>
            <a:gdLst/>
            <a:ahLst/>
            <a:cxnLst/>
            <a:rect l="l" t="t" r="r" b="b"/>
            <a:pathLst>
              <a:path w="300989" h="283844">
                <a:moveTo>
                  <a:pt x="13493" y="233807"/>
                </a:moveTo>
                <a:lnTo>
                  <a:pt x="7397" y="236347"/>
                </a:lnTo>
                <a:lnTo>
                  <a:pt x="5619" y="237109"/>
                </a:lnTo>
                <a:lnTo>
                  <a:pt x="1301" y="238125"/>
                </a:lnTo>
                <a:lnTo>
                  <a:pt x="2978" y="220027"/>
                </a:lnTo>
                <a:lnTo>
                  <a:pt x="3571" y="201929"/>
                </a:lnTo>
                <a:lnTo>
                  <a:pt x="3569" y="183832"/>
                </a:lnTo>
                <a:lnTo>
                  <a:pt x="3460" y="165735"/>
                </a:lnTo>
                <a:lnTo>
                  <a:pt x="2075" y="141765"/>
                </a:lnTo>
                <a:lnTo>
                  <a:pt x="0" y="113522"/>
                </a:lnTo>
                <a:lnTo>
                  <a:pt x="353" y="85635"/>
                </a:lnTo>
                <a:lnTo>
                  <a:pt x="18129" y="45720"/>
                </a:lnTo>
                <a:lnTo>
                  <a:pt x="31908" y="29845"/>
                </a:lnTo>
                <a:lnTo>
                  <a:pt x="33686" y="23749"/>
                </a:lnTo>
                <a:lnTo>
                  <a:pt x="34702" y="21971"/>
                </a:lnTo>
                <a:lnTo>
                  <a:pt x="40163" y="21971"/>
                </a:lnTo>
                <a:lnTo>
                  <a:pt x="65027" y="46833"/>
                </a:lnTo>
                <a:lnTo>
                  <a:pt x="88106" y="73517"/>
                </a:lnTo>
                <a:lnTo>
                  <a:pt x="110708" y="100748"/>
                </a:lnTo>
                <a:lnTo>
                  <a:pt x="134143" y="127253"/>
                </a:lnTo>
                <a:lnTo>
                  <a:pt x="146635" y="140154"/>
                </a:lnTo>
                <a:lnTo>
                  <a:pt x="159210" y="153019"/>
                </a:lnTo>
                <a:lnTo>
                  <a:pt x="171666" y="165955"/>
                </a:lnTo>
                <a:lnTo>
                  <a:pt x="183800" y="179070"/>
                </a:lnTo>
                <a:lnTo>
                  <a:pt x="194879" y="192162"/>
                </a:lnTo>
                <a:lnTo>
                  <a:pt x="205470" y="205612"/>
                </a:lnTo>
                <a:lnTo>
                  <a:pt x="216465" y="218682"/>
                </a:lnTo>
                <a:lnTo>
                  <a:pt x="228758" y="230632"/>
                </a:lnTo>
                <a:lnTo>
                  <a:pt x="235182" y="235221"/>
                </a:lnTo>
                <a:lnTo>
                  <a:pt x="242046" y="239537"/>
                </a:lnTo>
                <a:lnTo>
                  <a:pt x="248743" y="243972"/>
                </a:lnTo>
                <a:lnTo>
                  <a:pt x="272704" y="274405"/>
                </a:lnTo>
                <a:lnTo>
                  <a:pt x="277780" y="283590"/>
                </a:lnTo>
                <a:lnTo>
                  <a:pt x="275278" y="266156"/>
                </a:lnTo>
                <a:lnTo>
                  <a:pt x="273669" y="248888"/>
                </a:lnTo>
                <a:lnTo>
                  <a:pt x="272940" y="231477"/>
                </a:lnTo>
                <a:lnTo>
                  <a:pt x="273081" y="213613"/>
                </a:lnTo>
                <a:lnTo>
                  <a:pt x="274998" y="180284"/>
                </a:lnTo>
                <a:lnTo>
                  <a:pt x="278320" y="147097"/>
                </a:lnTo>
                <a:lnTo>
                  <a:pt x="282547" y="113958"/>
                </a:lnTo>
                <a:lnTo>
                  <a:pt x="287178" y="80772"/>
                </a:lnTo>
                <a:lnTo>
                  <a:pt x="288446" y="70983"/>
                </a:lnTo>
                <a:lnTo>
                  <a:pt x="292355" y="32968"/>
                </a:lnTo>
                <a:lnTo>
                  <a:pt x="292877" y="24034"/>
                </a:lnTo>
                <a:lnTo>
                  <a:pt x="293947" y="15243"/>
                </a:lnTo>
                <a:lnTo>
                  <a:pt x="296195" y="6858"/>
                </a:lnTo>
                <a:lnTo>
                  <a:pt x="297592" y="4699"/>
                </a:lnTo>
                <a:lnTo>
                  <a:pt x="298989" y="2159"/>
                </a:lnTo>
                <a:lnTo>
                  <a:pt x="30051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5233" y="2818272"/>
            <a:ext cx="235585" cy="248920"/>
          </a:xfrm>
          <a:custGeom>
            <a:avLst/>
            <a:gdLst/>
            <a:ahLst/>
            <a:cxnLst/>
            <a:rect l="l" t="t" r="r" b="b"/>
            <a:pathLst>
              <a:path w="235585" h="248919">
                <a:moveTo>
                  <a:pt x="0" y="6588"/>
                </a:moveTo>
                <a:lnTo>
                  <a:pt x="5278" y="2145"/>
                </a:lnTo>
                <a:lnTo>
                  <a:pt x="8699" y="0"/>
                </a:lnTo>
                <a:lnTo>
                  <a:pt x="13358" y="1498"/>
                </a:lnTo>
                <a:lnTo>
                  <a:pt x="22352" y="7985"/>
                </a:lnTo>
                <a:lnTo>
                  <a:pt x="33041" y="17071"/>
                </a:lnTo>
                <a:lnTo>
                  <a:pt x="43195" y="26765"/>
                </a:lnTo>
                <a:lnTo>
                  <a:pt x="53087" y="36720"/>
                </a:lnTo>
                <a:lnTo>
                  <a:pt x="62992" y="46593"/>
                </a:lnTo>
                <a:lnTo>
                  <a:pt x="77672" y="61065"/>
                </a:lnTo>
                <a:lnTo>
                  <a:pt x="92138" y="75787"/>
                </a:lnTo>
                <a:lnTo>
                  <a:pt x="106604" y="90580"/>
                </a:lnTo>
                <a:lnTo>
                  <a:pt x="121285" y="105267"/>
                </a:lnTo>
                <a:lnTo>
                  <a:pt x="160575" y="146379"/>
                </a:lnTo>
                <a:lnTo>
                  <a:pt x="188340" y="177006"/>
                </a:lnTo>
                <a:lnTo>
                  <a:pt x="209331" y="214749"/>
                </a:lnTo>
                <a:lnTo>
                  <a:pt x="212090" y="220964"/>
                </a:lnTo>
                <a:lnTo>
                  <a:pt x="217789" y="229215"/>
                </a:lnTo>
                <a:lnTo>
                  <a:pt x="223583" y="234680"/>
                </a:lnTo>
                <a:lnTo>
                  <a:pt x="229377" y="240145"/>
                </a:lnTo>
                <a:lnTo>
                  <a:pt x="235077" y="2483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0192" y="2790570"/>
            <a:ext cx="146685" cy="320675"/>
          </a:xfrm>
          <a:custGeom>
            <a:avLst/>
            <a:gdLst/>
            <a:ahLst/>
            <a:cxnLst/>
            <a:rect l="l" t="t" r="r" b="b"/>
            <a:pathLst>
              <a:path w="146685" h="320675">
                <a:moveTo>
                  <a:pt x="146176" y="0"/>
                </a:moveTo>
                <a:lnTo>
                  <a:pt x="142438" y="13503"/>
                </a:lnTo>
                <a:lnTo>
                  <a:pt x="137509" y="26209"/>
                </a:lnTo>
                <a:lnTo>
                  <a:pt x="131960" y="38701"/>
                </a:lnTo>
                <a:lnTo>
                  <a:pt x="126364" y="51562"/>
                </a:lnTo>
                <a:lnTo>
                  <a:pt x="120231" y="66990"/>
                </a:lnTo>
                <a:lnTo>
                  <a:pt x="114157" y="82407"/>
                </a:lnTo>
                <a:lnTo>
                  <a:pt x="108059" y="97799"/>
                </a:lnTo>
                <a:lnTo>
                  <a:pt x="86232" y="150399"/>
                </a:lnTo>
                <a:lnTo>
                  <a:pt x="69468" y="187070"/>
                </a:lnTo>
                <a:lnTo>
                  <a:pt x="49942" y="226837"/>
                </a:lnTo>
                <a:lnTo>
                  <a:pt x="29844" y="266318"/>
                </a:lnTo>
                <a:lnTo>
                  <a:pt x="23997" y="278324"/>
                </a:lnTo>
                <a:lnTo>
                  <a:pt x="18208" y="290448"/>
                </a:lnTo>
                <a:lnTo>
                  <a:pt x="12396" y="302573"/>
                </a:lnTo>
                <a:lnTo>
                  <a:pt x="6476" y="314578"/>
                </a:lnTo>
                <a:lnTo>
                  <a:pt x="2446" y="320246"/>
                </a:lnTo>
                <a:lnTo>
                  <a:pt x="1095" y="316960"/>
                </a:lnTo>
                <a:lnTo>
                  <a:pt x="815" y="309149"/>
                </a:lnTo>
                <a:lnTo>
                  <a:pt x="0" y="3012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4605" y="2603376"/>
            <a:ext cx="225425" cy="150495"/>
          </a:xfrm>
          <a:custGeom>
            <a:avLst/>
            <a:gdLst/>
            <a:ahLst/>
            <a:cxnLst/>
            <a:rect l="l" t="t" r="r" b="b"/>
            <a:pathLst>
              <a:path w="225425" h="150494">
                <a:moveTo>
                  <a:pt x="4786" y="149729"/>
                </a:moveTo>
                <a:lnTo>
                  <a:pt x="0" y="150421"/>
                </a:lnTo>
                <a:lnTo>
                  <a:pt x="5357" y="149840"/>
                </a:lnTo>
                <a:lnTo>
                  <a:pt x="14144" y="148853"/>
                </a:lnTo>
                <a:lnTo>
                  <a:pt x="19645" y="148332"/>
                </a:lnTo>
                <a:lnTo>
                  <a:pt x="39362" y="146839"/>
                </a:lnTo>
                <a:lnTo>
                  <a:pt x="59078" y="144680"/>
                </a:lnTo>
                <a:lnTo>
                  <a:pt x="78795" y="142188"/>
                </a:lnTo>
                <a:lnTo>
                  <a:pt x="98512" y="139696"/>
                </a:lnTo>
                <a:lnTo>
                  <a:pt x="110628" y="138183"/>
                </a:lnTo>
                <a:lnTo>
                  <a:pt x="122769" y="136743"/>
                </a:lnTo>
                <a:lnTo>
                  <a:pt x="134909" y="135159"/>
                </a:lnTo>
                <a:lnTo>
                  <a:pt x="147026" y="133219"/>
                </a:lnTo>
                <a:lnTo>
                  <a:pt x="158089" y="130833"/>
                </a:lnTo>
                <a:lnTo>
                  <a:pt x="169044" y="127948"/>
                </a:lnTo>
                <a:lnTo>
                  <a:pt x="179976" y="125253"/>
                </a:lnTo>
                <a:lnTo>
                  <a:pt x="190968" y="123440"/>
                </a:lnTo>
                <a:lnTo>
                  <a:pt x="199570" y="122983"/>
                </a:lnTo>
                <a:lnTo>
                  <a:pt x="208065" y="122836"/>
                </a:lnTo>
                <a:lnTo>
                  <a:pt x="216489" y="122547"/>
                </a:lnTo>
                <a:lnTo>
                  <a:pt x="224877" y="121662"/>
                </a:lnTo>
                <a:lnTo>
                  <a:pt x="221984" y="113343"/>
                </a:lnTo>
                <a:lnTo>
                  <a:pt x="218400" y="105501"/>
                </a:lnTo>
                <a:lnTo>
                  <a:pt x="193516" y="64355"/>
                </a:lnTo>
                <a:lnTo>
                  <a:pt x="187793" y="56130"/>
                </a:lnTo>
                <a:lnTo>
                  <a:pt x="180673" y="45541"/>
                </a:lnTo>
                <a:lnTo>
                  <a:pt x="173982" y="34857"/>
                </a:lnTo>
                <a:lnTo>
                  <a:pt x="167719" y="23983"/>
                </a:lnTo>
                <a:lnTo>
                  <a:pt x="161885" y="12823"/>
                </a:lnTo>
                <a:lnTo>
                  <a:pt x="158873" y="7580"/>
                </a:lnTo>
                <a:lnTo>
                  <a:pt x="155694" y="2028"/>
                </a:lnTo>
                <a:lnTo>
                  <a:pt x="155420" y="0"/>
                </a:lnTo>
                <a:lnTo>
                  <a:pt x="161123" y="53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0181" y="3066669"/>
            <a:ext cx="81280" cy="152400"/>
          </a:xfrm>
          <a:custGeom>
            <a:avLst/>
            <a:gdLst/>
            <a:ahLst/>
            <a:cxnLst/>
            <a:rect l="l" t="t" r="r" b="b"/>
            <a:pathLst>
              <a:path w="81279" h="152400">
                <a:moveTo>
                  <a:pt x="2176" y="0"/>
                </a:moveTo>
                <a:lnTo>
                  <a:pt x="2284" y="9265"/>
                </a:lnTo>
                <a:lnTo>
                  <a:pt x="2462" y="18684"/>
                </a:lnTo>
                <a:lnTo>
                  <a:pt x="2498" y="28128"/>
                </a:lnTo>
                <a:lnTo>
                  <a:pt x="2176" y="37464"/>
                </a:lnTo>
                <a:lnTo>
                  <a:pt x="1250" y="52550"/>
                </a:lnTo>
                <a:lnTo>
                  <a:pt x="573" y="67563"/>
                </a:lnTo>
                <a:lnTo>
                  <a:pt x="158" y="82577"/>
                </a:lnTo>
                <a:lnTo>
                  <a:pt x="17" y="97662"/>
                </a:lnTo>
                <a:lnTo>
                  <a:pt x="0" y="108807"/>
                </a:lnTo>
                <a:lnTo>
                  <a:pt x="446" y="120332"/>
                </a:lnTo>
                <a:lnTo>
                  <a:pt x="25467" y="151812"/>
                </a:lnTo>
                <a:lnTo>
                  <a:pt x="33164" y="150621"/>
                </a:lnTo>
                <a:lnTo>
                  <a:pt x="72026" y="125729"/>
                </a:lnTo>
                <a:lnTo>
                  <a:pt x="79420" y="106066"/>
                </a:lnTo>
                <a:lnTo>
                  <a:pt x="80662" y="990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72739" y="2935477"/>
            <a:ext cx="8255" cy="26034"/>
          </a:xfrm>
          <a:custGeom>
            <a:avLst/>
            <a:gdLst/>
            <a:ahLst/>
            <a:cxnLst/>
            <a:rect l="l" t="t" r="r" b="b"/>
            <a:pathLst>
              <a:path w="8254" h="26035">
                <a:moveTo>
                  <a:pt x="7874" y="6476"/>
                </a:moveTo>
                <a:lnTo>
                  <a:pt x="6476" y="4318"/>
                </a:lnTo>
                <a:lnTo>
                  <a:pt x="4699" y="2159"/>
                </a:lnTo>
                <a:lnTo>
                  <a:pt x="3175" y="0"/>
                </a:lnTo>
                <a:lnTo>
                  <a:pt x="4288" y="4845"/>
                </a:lnTo>
                <a:lnTo>
                  <a:pt x="5984" y="13715"/>
                </a:lnTo>
                <a:lnTo>
                  <a:pt x="6657" y="22109"/>
                </a:lnTo>
                <a:lnTo>
                  <a:pt x="4699" y="25526"/>
                </a:lnTo>
                <a:lnTo>
                  <a:pt x="3175" y="23749"/>
                </a:lnTo>
                <a:lnTo>
                  <a:pt x="1397" y="21589"/>
                </a:lnTo>
                <a:lnTo>
                  <a:pt x="0" y="198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609" y="3355941"/>
            <a:ext cx="285750" cy="447675"/>
          </a:xfrm>
          <a:custGeom>
            <a:avLst/>
            <a:gdLst/>
            <a:ahLst/>
            <a:cxnLst/>
            <a:rect l="l" t="t" r="r" b="b"/>
            <a:pathLst>
              <a:path w="285750" h="447675">
                <a:moveTo>
                  <a:pt x="0" y="11463"/>
                </a:moveTo>
                <a:lnTo>
                  <a:pt x="37347" y="0"/>
                </a:lnTo>
                <a:lnTo>
                  <a:pt x="46177" y="906"/>
                </a:lnTo>
                <a:lnTo>
                  <a:pt x="83477" y="31894"/>
                </a:lnTo>
                <a:lnTo>
                  <a:pt x="100445" y="82355"/>
                </a:lnTo>
                <a:lnTo>
                  <a:pt x="109618" y="126142"/>
                </a:lnTo>
                <a:lnTo>
                  <a:pt x="113690" y="147988"/>
                </a:lnTo>
                <a:lnTo>
                  <a:pt x="123777" y="196659"/>
                </a:lnTo>
                <a:lnTo>
                  <a:pt x="136321" y="244461"/>
                </a:lnTo>
                <a:lnTo>
                  <a:pt x="151495" y="291524"/>
                </a:lnTo>
                <a:lnTo>
                  <a:pt x="169468" y="337980"/>
                </a:lnTo>
                <a:lnTo>
                  <a:pt x="186785" y="377003"/>
                </a:lnTo>
                <a:lnTo>
                  <a:pt x="203301" y="400718"/>
                </a:lnTo>
                <a:lnTo>
                  <a:pt x="207873" y="406814"/>
                </a:lnTo>
                <a:lnTo>
                  <a:pt x="200839" y="409549"/>
                </a:lnTo>
                <a:lnTo>
                  <a:pt x="195033" y="411926"/>
                </a:lnTo>
                <a:lnTo>
                  <a:pt x="188714" y="413494"/>
                </a:lnTo>
                <a:lnTo>
                  <a:pt x="143294" y="408830"/>
                </a:lnTo>
                <a:lnTo>
                  <a:pt x="108508" y="397670"/>
                </a:lnTo>
                <a:lnTo>
                  <a:pt x="110642" y="397670"/>
                </a:lnTo>
                <a:lnTo>
                  <a:pt x="112471" y="397670"/>
                </a:lnTo>
                <a:lnTo>
                  <a:pt x="114604" y="397670"/>
                </a:lnTo>
                <a:lnTo>
                  <a:pt x="122658" y="401619"/>
                </a:lnTo>
                <a:lnTo>
                  <a:pt x="130797" y="405639"/>
                </a:lnTo>
                <a:lnTo>
                  <a:pt x="138993" y="409707"/>
                </a:lnTo>
                <a:lnTo>
                  <a:pt x="147218" y="413799"/>
                </a:lnTo>
                <a:lnTo>
                  <a:pt x="157972" y="419133"/>
                </a:lnTo>
                <a:lnTo>
                  <a:pt x="168782" y="424562"/>
                </a:lnTo>
                <a:lnTo>
                  <a:pt x="179708" y="429944"/>
                </a:lnTo>
                <a:lnTo>
                  <a:pt x="190804" y="435135"/>
                </a:lnTo>
                <a:lnTo>
                  <a:pt x="197900" y="438594"/>
                </a:lnTo>
                <a:lnTo>
                  <a:pt x="206197" y="442612"/>
                </a:lnTo>
                <a:lnTo>
                  <a:pt x="214722" y="445940"/>
                </a:lnTo>
                <a:lnTo>
                  <a:pt x="222503" y="447327"/>
                </a:lnTo>
                <a:lnTo>
                  <a:pt x="231852" y="446043"/>
                </a:lnTo>
                <a:lnTo>
                  <a:pt x="236029" y="442104"/>
                </a:lnTo>
                <a:lnTo>
                  <a:pt x="237634" y="435379"/>
                </a:lnTo>
                <a:lnTo>
                  <a:pt x="239268" y="425737"/>
                </a:lnTo>
                <a:lnTo>
                  <a:pt x="241892" y="411360"/>
                </a:lnTo>
                <a:lnTo>
                  <a:pt x="244030" y="396734"/>
                </a:lnTo>
                <a:lnTo>
                  <a:pt x="245997" y="382035"/>
                </a:lnTo>
                <a:lnTo>
                  <a:pt x="248107" y="367444"/>
                </a:lnTo>
                <a:lnTo>
                  <a:pt x="249793" y="356280"/>
                </a:lnTo>
                <a:lnTo>
                  <a:pt x="251536" y="345092"/>
                </a:lnTo>
                <a:lnTo>
                  <a:pt x="253164" y="333904"/>
                </a:lnTo>
                <a:lnTo>
                  <a:pt x="264566" y="287942"/>
                </a:lnTo>
                <a:lnTo>
                  <a:pt x="280296" y="268886"/>
                </a:lnTo>
                <a:lnTo>
                  <a:pt x="285597" y="26292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3470" y="5155438"/>
            <a:ext cx="374015" cy="604520"/>
          </a:xfrm>
          <a:custGeom>
            <a:avLst/>
            <a:gdLst/>
            <a:ahLst/>
            <a:cxnLst/>
            <a:rect l="l" t="t" r="r" b="b"/>
            <a:pathLst>
              <a:path w="374014" h="604520">
                <a:moveTo>
                  <a:pt x="329692" y="0"/>
                </a:moveTo>
                <a:lnTo>
                  <a:pt x="292862" y="14859"/>
                </a:lnTo>
                <a:lnTo>
                  <a:pt x="251713" y="24003"/>
                </a:lnTo>
                <a:lnTo>
                  <a:pt x="206507" y="30749"/>
                </a:lnTo>
                <a:lnTo>
                  <a:pt x="160956" y="37496"/>
                </a:lnTo>
                <a:lnTo>
                  <a:pt x="116429" y="48006"/>
                </a:lnTo>
                <a:lnTo>
                  <a:pt x="74294" y="66039"/>
                </a:lnTo>
                <a:lnTo>
                  <a:pt x="67944" y="70104"/>
                </a:lnTo>
                <a:lnTo>
                  <a:pt x="62103" y="74294"/>
                </a:lnTo>
                <a:lnTo>
                  <a:pt x="55753" y="78231"/>
                </a:lnTo>
                <a:lnTo>
                  <a:pt x="84328" y="110236"/>
                </a:lnTo>
                <a:lnTo>
                  <a:pt x="119046" y="140239"/>
                </a:lnTo>
                <a:lnTo>
                  <a:pt x="130682" y="150240"/>
                </a:lnTo>
                <a:lnTo>
                  <a:pt x="173295" y="187852"/>
                </a:lnTo>
                <a:lnTo>
                  <a:pt x="207946" y="224202"/>
                </a:lnTo>
                <a:lnTo>
                  <a:pt x="223025" y="274028"/>
                </a:lnTo>
                <a:lnTo>
                  <a:pt x="215534" y="295163"/>
                </a:lnTo>
                <a:lnTo>
                  <a:pt x="203590" y="314989"/>
                </a:lnTo>
                <a:lnTo>
                  <a:pt x="190754" y="333375"/>
                </a:lnTo>
                <a:lnTo>
                  <a:pt x="180687" y="347360"/>
                </a:lnTo>
                <a:lnTo>
                  <a:pt x="170703" y="361346"/>
                </a:lnTo>
                <a:lnTo>
                  <a:pt x="160839" y="375380"/>
                </a:lnTo>
                <a:lnTo>
                  <a:pt x="151130" y="389509"/>
                </a:lnTo>
                <a:lnTo>
                  <a:pt x="131625" y="418939"/>
                </a:lnTo>
                <a:lnTo>
                  <a:pt x="111394" y="447732"/>
                </a:lnTo>
                <a:lnTo>
                  <a:pt x="90997" y="476362"/>
                </a:lnTo>
                <a:lnTo>
                  <a:pt x="70993" y="505307"/>
                </a:lnTo>
                <a:lnTo>
                  <a:pt x="58906" y="523243"/>
                </a:lnTo>
                <a:lnTo>
                  <a:pt x="46688" y="540893"/>
                </a:lnTo>
                <a:lnTo>
                  <a:pt x="34113" y="558199"/>
                </a:lnTo>
                <a:lnTo>
                  <a:pt x="20955" y="575106"/>
                </a:lnTo>
                <a:lnTo>
                  <a:pt x="15448" y="582069"/>
                </a:lnTo>
                <a:lnTo>
                  <a:pt x="10239" y="589203"/>
                </a:lnTo>
                <a:lnTo>
                  <a:pt x="5149" y="596452"/>
                </a:lnTo>
                <a:lnTo>
                  <a:pt x="0" y="603758"/>
                </a:lnTo>
                <a:lnTo>
                  <a:pt x="12993" y="604362"/>
                </a:lnTo>
                <a:lnTo>
                  <a:pt x="25558" y="604024"/>
                </a:lnTo>
                <a:lnTo>
                  <a:pt x="38361" y="602943"/>
                </a:lnTo>
                <a:lnTo>
                  <a:pt x="52069" y="601319"/>
                </a:lnTo>
                <a:lnTo>
                  <a:pt x="99248" y="594842"/>
                </a:lnTo>
                <a:lnTo>
                  <a:pt x="147009" y="589026"/>
                </a:lnTo>
                <a:lnTo>
                  <a:pt x="195087" y="584631"/>
                </a:lnTo>
                <a:lnTo>
                  <a:pt x="243219" y="582421"/>
                </a:lnTo>
                <a:lnTo>
                  <a:pt x="291138" y="583158"/>
                </a:lnTo>
                <a:lnTo>
                  <a:pt x="338581" y="587603"/>
                </a:lnTo>
                <a:lnTo>
                  <a:pt x="348309" y="589694"/>
                </a:lnTo>
                <a:lnTo>
                  <a:pt x="358298" y="591985"/>
                </a:lnTo>
                <a:lnTo>
                  <a:pt x="367192" y="591932"/>
                </a:lnTo>
                <a:lnTo>
                  <a:pt x="373634" y="586994"/>
                </a:lnTo>
                <a:lnTo>
                  <a:pt x="373634" y="579374"/>
                </a:lnTo>
                <a:lnTo>
                  <a:pt x="373634" y="577545"/>
                </a:lnTo>
                <a:lnTo>
                  <a:pt x="373634" y="5726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88233" y="5380609"/>
            <a:ext cx="135255" cy="20320"/>
          </a:xfrm>
          <a:custGeom>
            <a:avLst/>
            <a:gdLst/>
            <a:ahLst/>
            <a:cxnLst/>
            <a:rect l="l" t="t" r="r" b="b"/>
            <a:pathLst>
              <a:path w="135255" h="20320">
                <a:moveTo>
                  <a:pt x="16764" y="0"/>
                </a:moveTo>
                <a:lnTo>
                  <a:pt x="8255" y="4317"/>
                </a:lnTo>
                <a:lnTo>
                  <a:pt x="5842" y="5841"/>
                </a:lnTo>
                <a:lnTo>
                  <a:pt x="0" y="7365"/>
                </a:lnTo>
                <a:lnTo>
                  <a:pt x="8665" y="5306"/>
                </a:lnTo>
                <a:lnTo>
                  <a:pt x="17033" y="4508"/>
                </a:lnTo>
                <a:lnTo>
                  <a:pt x="25521" y="4758"/>
                </a:lnTo>
                <a:lnTo>
                  <a:pt x="34543" y="5841"/>
                </a:lnTo>
                <a:lnTo>
                  <a:pt x="45237" y="7437"/>
                </a:lnTo>
                <a:lnTo>
                  <a:pt x="55991" y="9366"/>
                </a:lnTo>
                <a:lnTo>
                  <a:pt x="66815" y="11342"/>
                </a:lnTo>
                <a:lnTo>
                  <a:pt x="77724" y="13080"/>
                </a:lnTo>
                <a:lnTo>
                  <a:pt x="87276" y="15168"/>
                </a:lnTo>
                <a:lnTo>
                  <a:pt x="96996" y="17303"/>
                </a:lnTo>
                <a:lnTo>
                  <a:pt x="106763" y="19010"/>
                </a:lnTo>
                <a:lnTo>
                  <a:pt x="116459" y="19811"/>
                </a:lnTo>
                <a:lnTo>
                  <a:pt x="125349" y="18922"/>
                </a:lnTo>
                <a:lnTo>
                  <a:pt x="129032" y="18922"/>
                </a:lnTo>
                <a:lnTo>
                  <a:pt x="134747" y="198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7758" y="5477224"/>
            <a:ext cx="165100" cy="9525"/>
          </a:xfrm>
          <a:custGeom>
            <a:avLst/>
            <a:gdLst/>
            <a:ahLst/>
            <a:cxnLst/>
            <a:rect l="l" t="t" r="r" b="b"/>
            <a:pathLst>
              <a:path w="165100" h="9525">
                <a:moveTo>
                  <a:pt x="0" y="2444"/>
                </a:moveTo>
                <a:lnTo>
                  <a:pt x="10098" y="2792"/>
                </a:lnTo>
                <a:lnTo>
                  <a:pt x="20018" y="2270"/>
                </a:lnTo>
                <a:lnTo>
                  <a:pt x="30057" y="1391"/>
                </a:lnTo>
                <a:lnTo>
                  <a:pt x="40513" y="666"/>
                </a:lnTo>
                <a:lnTo>
                  <a:pt x="54852" y="130"/>
                </a:lnTo>
                <a:lnTo>
                  <a:pt x="69405" y="0"/>
                </a:lnTo>
                <a:lnTo>
                  <a:pt x="84054" y="488"/>
                </a:lnTo>
                <a:lnTo>
                  <a:pt x="98679" y="1809"/>
                </a:lnTo>
                <a:lnTo>
                  <a:pt x="112764" y="3768"/>
                </a:lnTo>
                <a:lnTo>
                  <a:pt x="126968" y="6238"/>
                </a:lnTo>
                <a:lnTo>
                  <a:pt x="141220" y="8399"/>
                </a:lnTo>
                <a:lnTo>
                  <a:pt x="155448" y="9429"/>
                </a:lnTo>
                <a:lnTo>
                  <a:pt x="158496" y="9429"/>
                </a:lnTo>
                <a:lnTo>
                  <a:pt x="161163" y="9175"/>
                </a:lnTo>
                <a:lnTo>
                  <a:pt x="164592" y="89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7165" y="5482716"/>
            <a:ext cx="1703070" cy="57785"/>
          </a:xfrm>
          <a:custGeom>
            <a:avLst/>
            <a:gdLst/>
            <a:ahLst/>
            <a:cxnLst/>
            <a:rect l="l" t="t" r="r" b="b"/>
            <a:pathLst>
              <a:path w="1703070" h="57785">
                <a:moveTo>
                  <a:pt x="0" y="15240"/>
                </a:moveTo>
                <a:lnTo>
                  <a:pt x="8006" y="15065"/>
                </a:lnTo>
                <a:lnTo>
                  <a:pt x="16049" y="14700"/>
                </a:lnTo>
                <a:lnTo>
                  <a:pt x="24163" y="14382"/>
                </a:lnTo>
                <a:lnTo>
                  <a:pt x="32385" y="14351"/>
                </a:lnTo>
                <a:lnTo>
                  <a:pt x="85213" y="14150"/>
                </a:lnTo>
                <a:lnTo>
                  <a:pt x="138112" y="12652"/>
                </a:lnTo>
                <a:lnTo>
                  <a:pt x="191011" y="9939"/>
                </a:lnTo>
                <a:lnTo>
                  <a:pt x="243839" y="6096"/>
                </a:lnTo>
                <a:lnTo>
                  <a:pt x="263078" y="4214"/>
                </a:lnTo>
                <a:lnTo>
                  <a:pt x="282305" y="2381"/>
                </a:lnTo>
                <a:lnTo>
                  <a:pt x="301507" y="881"/>
                </a:lnTo>
                <a:lnTo>
                  <a:pt x="320675" y="0"/>
                </a:lnTo>
                <a:lnTo>
                  <a:pt x="368157" y="1814"/>
                </a:lnTo>
                <a:lnTo>
                  <a:pt x="415549" y="7292"/>
                </a:lnTo>
                <a:lnTo>
                  <a:pt x="462909" y="14429"/>
                </a:lnTo>
                <a:lnTo>
                  <a:pt x="510301" y="21218"/>
                </a:lnTo>
                <a:lnTo>
                  <a:pt x="557784" y="25654"/>
                </a:lnTo>
                <a:lnTo>
                  <a:pt x="608049" y="28494"/>
                </a:lnTo>
                <a:lnTo>
                  <a:pt x="658278" y="31493"/>
                </a:lnTo>
                <a:lnTo>
                  <a:pt x="708495" y="34596"/>
                </a:lnTo>
                <a:lnTo>
                  <a:pt x="758724" y="37748"/>
                </a:lnTo>
                <a:lnTo>
                  <a:pt x="808989" y="40894"/>
                </a:lnTo>
                <a:lnTo>
                  <a:pt x="862572" y="42558"/>
                </a:lnTo>
                <a:lnTo>
                  <a:pt x="915987" y="42116"/>
                </a:lnTo>
                <a:lnTo>
                  <a:pt x="969402" y="40840"/>
                </a:lnTo>
                <a:lnTo>
                  <a:pt x="1022985" y="40005"/>
                </a:lnTo>
                <a:lnTo>
                  <a:pt x="1076005" y="40786"/>
                </a:lnTo>
                <a:lnTo>
                  <a:pt x="1129037" y="42839"/>
                </a:lnTo>
                <a:lnTo>
                  <a:pt x="1182075" y="45723"/>
                </a:lnTo>
                <a:lnTo>
                  <a:pt x="1235115" y="48997"/>
                </a:lnTo>
                <a:lnTo>
                  <a:pt x="1288153" y="52223"/>
                </a:lnTo>
                <a:lnTo>
                  <a:pt x="1341185" y="54960"/>
                </a:lnTo>
                <a:lnTo>
                  <a:pt x="1394206" y="56769"/>
                </a:lnTo>
                <a:lnTo>
                  <a:pt x="1439727" y="57382"/>
                </a:lnTo>
                <a:lnTo>
                  <a:pt x="1485011" y="57388"/>
                </a:lnTo>
                <a:lnTo>
                  <a:pt x="1530294" y="56608"/>
                </a:lnTo>
                <a:lnTo>
                  <a:pt x="1575816" y="54864"/>
                </a:lnTo>
                <a:lnTo>
                  <a:pt x="1609252" y="53191"/>
                </a:lnTo>
                <a:lnTo>
                  <a:pt x="1647856" y="52054"/>
                </a:lnTo>
                <a:lnTo>
                  <a:pt x="1682222" y="52417"/>
                </a:lnTo>
                <a:lnTo>
                  <a:pt x="1702943" y="55245"/>
                </a:lnTo>
                <a:lnTo>
                  <a:pt x="1699895" y="55499"/>
                </a:lnTo>
                <a:lnTo>
                  <a:pt x="1696847" y="55753"/>
                </a:lnTo>
                <a:lnTo>
                  <a:pt x="1693799" y="561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85917" y="5553080"/>
            <a:ext cx="624205" cy="17780"/>
          </a:xfrm>
          <a:custGeom>
            <a:avLst/>
            <a:gdLst/>
            <a:ahLst/>
            <a:cxnLst/>
            <a:rect l="l" t="t" r="r" b="b"/>
            <a:pathLst>
              <a:path w="624204" h="17779">
                <a:moveTo>
                  <a:pt x="0" y="17393"/>
                </a:moveTo>
                <a:lnTo>
                  <a:pt x="46128" y="9239"/>
                </a:lnTo>
                <a:lnTo>
                  <a:pt x="56197" y="9598"/>
                </a:lnTo>
                <a:lnTo>
                  <a:pt x="66266" y="10362"/>
                </a:lnTo>
                <a:lnTo>
                  <a:pt x="76454" y="11043"/>
                </a:lnTo>
                <a:lnTo>
                  <a:pt x="89650" y="11801"/>
                </a:lnTo>
                <a:lnTo>
                  <a:pt x="102774" y="12630"/>
                </a:lnTo>
                <a:lnTo>
                  <a:pt x="115851" y="13364"/>
                </a:lnTo>
                <a:lnTo>
                  <a:pt x="128905" y="13837"/>
                </a:lnTo>
                <a:lnTo>
                  <a:pt x="147304" y="13630"/>
                </a:lnTo>
                <a:lnTo>
                  <a:pt x="165608" y="12567"/>
                </a:lnTo>
                <a:lnTo>
                  <a:pt x="183911" y="11122"/>
                </a:lnTo>
                <a:lnTo>
                  <a:pt x="202311" y="9773"/>
                </a:lnTo>
                <a:lnTo>
                  <a:pt x="242780" y="7629"/>
                </a:lnTo>
                <a:lnTo>
                  <a:pt x="269069" y="7084"/>
                </a:lnTo>
                <a:lnTo>
                  <a:pt x="281876" y="7407"/>
                </a:lnTo>
                <a:lnTo>
                  <a:pt x="294683" y="7802"/>
                </a:lnTo>
                <a:lnTo>
                  <a:pt x="307467" y="7995"/>
                </a:lnTo>
                <a:lnTo>
                  <a:pt x="362652" y="6709"/>
                </a:lnTo>
                <a:lnTo>
                  <a:pt x="411734" y="2883"/>
                </a:lnTo>
                <a:lnTo>
                  <a:pt x="427041" y="1510"/>
                </a:lnTo>
                <a:lnTo>
                  <a:pt x="442468" y="375"/>
                </a:lnTo>
                <a:lnTo>
                  <a:pt x="456511" y="0"/>
                </a:lnTo>
                <a:lnTo>
                  <a:pt x="470614" y="41"/>
                </a:lnTo>
                <a:lnTo>
                  <a:pt x="484741" y="250"/>
                </a:lnTo>
                <a:lnTo>
                  <a:pt x="498856" y="375"/>
                </a:lnTo>
                <a:lnTo>
                  <a:pt x="516848" y="692"/>
                </a:lnTo>
                <a:lnTo>
                  <a:pt x="534685" y="1295"/>
                </a:lnTo>
                <a:lnTo>
                  <a:pt x="552451" y="1660"/>
                </a:lnTo>
                <a:lnTo>
                  <a:pt x="570230" y="1264"/>
                </a:lnTo>
                <a:lnTo>
                  <a:pt x="579991" y="1484"/>
                </a:lnTo>
                <a:lnTo>
                  <a:pt x="589645" y="2168"/>
                </a:lnTo>
                <a:lnTo>
                  <a:pt x="599180" y="2782"/>
                </a:lnTo>
                <a:lnTo>
                  <a:pt x="608584" y="2788"/>
                </a:lnTo>
                <a:lnTo>
                  <a:pt x="615950" y="3677"/>
                </a:lnTo>
                <a:lnTo>
                  <a:pt x="618998" y="3677"/>
                </a:lnTo>
                <a:lnTo>
                  <a:pt x="623824" y="10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6084" y="5772911"/>
            <a:ext cx="299720" cy="286385"/>
          </a:xfrm>
          <a:custGeom>
            <a:avLst/>
            <a:gdLst/>
            <a:ahLst/>
            <a:cxnLst/>
            <a:rect l="l" t="t" r="r" b="b"/>
            <a:pathLst>
              <a:path w="299720" h="286385">
                <a:moveTo>
                  <a:pt x="888" y="257251"/>
                </a:moveTo>
                <a:lnTo>
                  <a:pt x="3048" y="246583"/>
                </a:lnTo>
                <a:lnTo>
                  <a:pt x="1904" y="249021"/>
                </a:lnTo>
                <a:lnTo>
                  <a:pt x="1269" y="238048"/>
                </a:lnTo>
                <a:lnTo>
                  <a:pt x="696" y="223647"/>
                </a:lnTo>
                <a:lnTo>
                  <a:pt x="301" y="209245"/>
                </a:lnTo>
                <a:lnTo>
                  <a:pt x="73" y="194843"/>
                </a:lnTo>
                <a:lnTo>
                  <a:pt x="0" y="180441"/>
                </a:lnTo>
                <a:lnTo>
                  <a:pt x="990" y="142970"/>
                </a:lnTo>
                <a:lnTo>
                  <a:pt x="4016" y="105613"/>
                </a:lnTo>
                <a:lnTo>
                  <a:pt x="9161" y="68484"/>
                </a:lnTo>
                <a:lnTo>
                  <a:pt x="16510" y="31699"/>
                </a:lnTo>
                <a:lnTo>
                  <a:pt x="18226" y="25074"/>
                </a:lnTo>
                <a:lnTo>
                  <a:pt x="19859" y="18478"/>
                </a:lnTo>
                <a:lnTo>
                  <a:pt x="21564" y="11939"/>
                </a:lnTo>
                <a:lnTo>
                  <a:pt x="23494" y="5486"/>
                </a:lnTo>
                <a:lnTo>
                  <a:pt x="24384" y="3352"/>
                </a:lnTo>
                <a:lnTo>
                  <a:pt x="25273" y="1828"/>
                </a:lnTo>
                <a:lnTo>
                  <a:pt x="25907" y="0"/>
                </a:lnTo>
                <a:lnTo>
                  <a:pt x="60150" y="29222"/>
                </a:lnTo>
                <a:lnTo>
                  <a:pt x="90297" y="62788"/>
                </a:lnTo>
                <a:lnTo>
                  <a:pt x="115141" y="93535"/>
                </a:lnTo>
                <a:lnTo>
                  <a:pt x="139318" y="124968"/>
                </a:lnTo>
                <a:lnTo>
                  <a:pt x="160434" y="153171"/>
                </a:lnTo>
                <a:lnTo>
                  <a:pt x="182133" y="180517"/>
                </a:lnTo>
                <a:lnTo>
                  <a:pt x="205666" y="206149"/>
                </a:lnTo>
                <a:lnTo>
                  <a:pt x="232282" y="229209"/>
                </a:lnTo>
                <a:lnTo>
                  <a:pt x="239799" y="234757"/>
                </a:lnTo>
                <a:lnTo>
                  <a:pt x="247268" y="240449"/>
                </a:lnTo>
                <a:lnTo>
                  <a:pt x="281001" y="271533"/>
                </a:lnTo>
                <a:lnTo>
                  <a:pt x="288416" y="283768"/>
                </a:lnTo>
                <a:lnTo>
                  <a:pt x="289560" y="286207"/>
                </a:lnTo>
                <a:lnTo>
                  <a:pt x="290262" y="278939"/>
                </a:lnTo>
                <a:lnTo>
                  <a:pt x="290893" y="271729"/>
                </a:lnTo>
                <a:lnTo>
                  <a:pt x="291238" y="264518"/>
                </a:lnTo>
                <a:lnTo>
                  <a:pt x="291084" y="257251"/>
                </a:lnTo>
                <a:lnTo>
                  <a:pt x="290574" y="243354"/>
                </a:lnTo>
                <a:lnTo>
                  <a:pt x="290052" y="229514"/>
                </a:lnTo>
                <a:lnTo>
                  <a:pt x="289601" y="215674"/>
                </a:lnTo>
                <a:lnTo>
                  <a:pt x="289305" y="201777"/>
                </a:lnTo>
                <a:lnTo>
                  <a:pt x="288921" y="183160"/>
                </a:lnTo>
                <a:lnTo>
                  <a:pt x="288512" y="164401"/>
                </a:lnTo>
                <a:lnTo>
                  <a:pt x="288341" y="145584"/>
                </a:lnTo>
                <a:lnTo>
                  <a:pt x="288670" y="126796"/>
                </a:lnTo>
                <a:lnTo>
                  <a:pt x="289436" y="113257"/>
                </a:lnTo>
                <a:lnTo>
                  <a:pt x="290322" y="99631"/>
                </a:lnTo>
                <a:lnTo>
                  <a:pt x="291207" y="85948"/>
                </a:lnTo>
                <a:lnTo>
                  <a:pt x="291973" y="72237"/>
                </a:lnTo>
                <a:lnTo>
                  <a:pt x="291982" y="57897"/>
                </a:lnTo>
                <a:lnTo>
                  <a:pt x="291671" y="41186"/>
                </a:lnTo>
                <a:lnTo>
                  <a:pt x="292812" y="29332"/>
                </a:lnTo>
                <a:lnTo>
                  <a:pt x="297179" y="29565"/>
                </a:lnTo>
                <a:lnTo>
                  <a:pt x="297814" y="33832"/>
                </a:lnTo>
                <a:lnTo>
                  <a:pt x="298703" y="38100"/>
                </a:lnTo>
                <a:lnTo>
                  <a:pt x="299338" y="423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3505" y="5909462"/>
            <a:ext cx="95885" cy="24130"/>
          </a:xfrm>
          <a:custGeom>
            <a:avLst/>
            <a:gdLst/>
            <a:ahLst/>
            <a:cxnLst/>
            <a:rect l="l" t="t" r="r" b="b"/>
            <a:pathLst>
              <a:path w="95885" h="24129">
                <a:moveTo>
                  <a:pt x="6731" y="0"/>
                </a:moveTo>
                <a:lnTo>
                  <a:pt x="4318" y="609"/>
                </a:lnTo>
                <a:lnTo>
                  <a:pt x="2540" y="1523"/>
                </a:lnTo>
                <a:lnTo>
                  <a:pt x="0" y="2438"/>
                </a:lnTo>
                <a:lnTo>
                  <a:pt x="7754" y="3700"/>
                </a:lnTo>
                <a:lnTo>
                  <a:pt x="15176" y="5219"/>
                </a:lnTo>
                <a:lnTo>
                  <a:pt x="22502" y="7024"/>
                </a:lnTo>
                <a:lnTo>
                  <a:pt x="29972" y="9143"/>
                </a:lnTo>
                <a:lnTo>
                  <a:pt x="39191" y="11525"/>
                </a:lnTo>
                <a:lnTo>
                  <a:pt x="48482" y="13792"/>
                </a:lnTo>
                <a:lnTo>
                  <a:pt x="57725" y="16173"/>
                </a:lnTo>
                <a:lnTo>
                  <a:pt x="66802" y="18897"/>
                </a:lnTo>
                <a:lnTo>
                  <a:pt x="74376" y="21421"/>
                </a:lnTo>
                <a:lnTo>
                  <a:pt x="80914" y="23088"/>
                </a:lnTo>
                <a:lnTo>
                  <a:pt x="87572" y="23955"/>
                </a:lnTo>
                <a:lnTo>
                  <a:pt x="95504" y="240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0073" y="5798210"/>
            <a:ext cx="22860" cy="280035"/>
          </a:xfrm>
          <a:custGeom>
            <a:avLst/>
            <a:gdLst/>
            <a:ahLst/>
            <a:cxnLst/>
            <a:rect l="l" t="t" r="r" b="b"/>
            <a:pathLst>
              <a:path w="22860" h="280035">
                <a:moveTo>
                  <a:pt x="0" y="0"/>
                </a:moveTo>
                <a:lnTo>
                  <a:pt x="4456" y="233"/>
                </a:lnTo>
                <a:lnTo>
                  <a:pt x="6032" y="5981"/>
                </a:lnTo>
                <a:lnTo>
                  <a:pt x="6179" y="15216"/>
                </a:lnTo>
                <a:lnTo>
                  <a:pt x="6350" y="25907"/>
                </a:lnTo>
                <a:lnTo>
                  <a:pt x="7532" y="45896"/>
                </a:lnTo>
                <a:lnTo>
                  <a:pt x="8762" y="66027"/>
                </a:lnTo>
                <a:lnTo>
                  <a:pt x="9993" y="86215"/>
                </a:lnTo>
                <a:lnTo>
                  <a:pt x="12840" y="131063"/>
                </a:lnTo>
                <a:lnTo>
                  <a:pt x="16408" y="180441"/>
                </a:lnTo>
                <a:lnTo>
                  <a:pt x="18287" y="205130"/>
                </a:lnTo>
                <a:lnTo>
                  <a:pt x="19206" y="221303"/>
                </a:lnTo>
                <a:lnTo>
                  <a:pt x="19923" y="237362"/>
                </a:lnTo>
                <a:lnTo>
                  <a:pt x="20806" y="253307"/>
                </a:lnTo>
                <a:lnTo>
                  <a:pt x="22225" y="269138"/>
                </a:lnTo>
                <a:lnTo>
                  <a:pt x="22596" y="279696"/>
                </a:lnTo>
                <a:lnTo>
                  <a:pt x="20716" y="278625"/>
                </a:lnTo>
                <a:lnTo>
                  <a:pt x="17527" y="270981"/>
                </a:lnTo>
                <a:lnTo>
                  <a:pt x="13970" y="2618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2753" y="4717034"/>
            <a:ext cx="401955" cy="381000"/>
          </a:xfrm>
          <a:custGeom>
            <a:avLst/>
            <a:gdLst/>
            <a:ahLst/>
            <a:cxnLst/>
            <a:rect l="l" t="t" r="r" b="b"/>
            <a:pathLst>
              <a:path w="401954" h="381000">
                <a:moveTo>
                  <a:pt x="369062" y="0"/>
                </a:moveTo>
                <a:lnTo>
                  <a:pt x="359663" y="2159"/>
                </a:lnTo>
                <a:lnTo>
                  <a:pt x="361696" y="1270"/>
                </a:lnTo>
                <a:lnTo>
                  <a:pt x="352044" y="3048"/>
                </a:lnTo>
                <a:lnTo>
                  <a:pt x="312092" y="10013"/>
                </a:lnTo>
                <a:lnTo>
                  <a:pt x="249870" y="18208"/>
                </a:lnTo>
                <a:lnTo>
                  <a:pt x="201310" y="25241"/>
                </a:lnTo>
                <a:lnTo>
                  <a:pt x="153060" y="33940"/>
                </a:lnTo>
                <a:lnTo>
                  <a:pt x="105156" y="45212"/>
                </a:lnTo>
                <a:lnTo>
                  <a:pt x="102108" y="45720"/>
                </a:lnTo>
                <a:lnTo>
                  <a:pt x="99313" y="46736"/>
                </a:lnTo>
                <a:lnTo>
                  <a:pt x="96520" y="47244"/>
                </a:lnTo>
                <a:lnTo>
                  <a:pt x="103931" y="52597"/>
                </a:lnTo>
                <a:lnTo>
                  <a:pt x="142591" y="71375"/>
                </a:lnTo>
                <a:lnTo>
                  <a:pt x="174154" y="81476"/>
                </a:lnTo>
                <a:lnTo>
                  <a:pt x="189865" y="86360"/>
                </a:lnTo>
                <a:lnTo>
                  <a:pt x="240871" y="101917"/>
                </a:lnTo>
                <a:lnTo>
                  <a:pt x="287020" y="127762"/>
                </a:lnTo>
                <a:lnTo>
                  <a:pt x="295481" y="152733"/>
                </a:lnTo>
                <a:lnTo>
                  <a:pt x="289966" y="164677"/>
                </a:lnTo>
                <a:lnTo>
                  <a:pt x="257905" y="193944"/>
                </a:lnTo>
                <a:lnTo>
                  <a:pt x="218682" y="219134"/>
                </a:lnTo>
                <a:lnTo>
                  <a:pt x="172212" y="246888"/>
                </a:lnTo>
                <a:lnTo>
                  <a:pt x="156989" y="256214"/>
                </a:lnTo>
                <a:lnTo>
                  <a:pt x="112395" y="286004"/>
                </a:lnTo>
                <a:lnTo>
                  <a:pt x="57245" y="326739"/>
                </a:lnTo>
                <a:lnTo>
                  <a:pt x="29348" y="346297"/>
                </a:lnTo>
                <a:lnTo>
                  <a:pt x="0" y="364236"/>
                </a:lnTo>
                <a:lnTo>
                  <a:pt x="14118" y="364495"/>
                </a:lnTo>
                <a:lnTo>
                  <a:pt x="28273" y="364696"/>
                </a:lnTo>
                <a:lnTo>
                  <a:pt x="42451" y="364825"/>
                </a:lnTo>
                <a:lnTo>
                  <a:pt x="56642" y="364871"/>
                </a:lnTo>
                <a:lnTo>
                  <a:pt x="107408" y="364998"/>
                </a:lnTo>
                <a:lnTo>
                  <a:pt x="158162" y="365410"/>
                </a:lnTo>
                <a:lnTo>
                  <a:pt x="208893" y="366156"/>
                </a:lnTo>
                <a:lnTo>
                  <a:pt x="259587" y="367284"/>
                </a:lnTo>
                <a:lnTo>
                  <a:pt x="326850" y="372094"/>
                </a:lnTo>
                <a:lnTo>
                  <a:pt x="393446" y="379857"/>
                </a:lnTo>
                <a:lnTo>
                  <a:pt x="400431" y="380746"/>
                </a:lnTo>
                <a:lnTo>
                  <a:pt x="395859" y="381000"/>
                </a:lnTo>
                <a:lnTo>
                  <a:pt x="401700" y="3768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9396" y="5308091"/>
            <a:ext cx="52069" cy="87630"/>
          </a:xfrm>
          <a:custGeom>
            <a:avLst/>
            <a:gdLst/>
            <a:ahLst/>
            <a:cxnLst/>
            <a:rect l="l" t="t" r="r" b="b"/>
            <a:pathLst>
              <a:path w="52070" h="87629">
                <a:moveTo>
                  <a:pt x="0" y="17653"/>
                </a:moveTo>
                <a:lnTo>
                  <a:pt x="3301" y="7874"/>
                </a:lnTo>
                <a:lnTo>
                  <a:pt x="3937" y="3302"/>
                </a:lnTo>
                <a:lnTo>
                  <a:pt x="13080" y="0"/>
                </a:lnTo>
                <a:lnTo>
                  <a:pt x="16509" y="39878"/>
                </a:lnTo>
                <a:lnTo>
                  <a:pt x="17004" y="49242"/>
                </a:lnTo>
                <a:lnTo>
                  <a:pt x="18081" y="58785"/>
                </a:lnTo>
                <a:lnTo>
                  <a:pt x="20278" y="68113"/>
                </a:lnTo>
                <a:lnTo>
                  <a:pt x="24129" y="76835"/>
                </a:lnTo>
                <a:lnTo>
                  <a:pt x="30595" y="84895"/>
                </a:lnTo>
                <a:lnTo>
                  <a:pt x="36798" y="87122"/>
                </a:lnTo>
                <a:lnTo>
                  <a:pt x="43525" y="84871"/>
                </a:lnTo>
                <a:lnTo>
                  <a:pt x="51562" y="79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9698" y="524036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779" y="11969"/>
                </a:moveTo>
                <a:lnTo>
                  <a:pt x="0" y="3341"/>
                </a:lnTo>
                <a:lnTo>
                  <a:pt x="351" y="0"/>
                </a:lnTo>
                <a:lnTo>
                  <a:pt x="3583" y="39"/>
                </a:lnTo>
                <a:lnTo>
                  <a:pt x="11447" y="15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10051" y="5271770"/>
            <a:ext cx="89535" cy="13970"/>
          </a:xfrm>
          <a:custGeom>
            <a:avLst/>
            <a:gdLst/>
            <a:ahLst/>
            <a:cxnLst/>
            <a:rect l="l" t="t" r="r" b="b"/>
            <a:pathLst>
              <a:path w="89535" h="13970">
                <a:moveTo>
                  <a:pt x="6350" y="0"/>
                </a:moveTo>
                <a:lnTo>
                  <a:pt x="4190" y="1269"/>
                </a:lnTo>
                <a:lnTo>
                  <a:pt x="2159" y="2539"/>
                </a:lnTo>
                <a:lnTo>
                  <a:pt x="0" y="4063"/>
                </a:lnTo>
                <a:lnTo>
                  <a:pt x="8296" y="5482"/>
                </a:lnTo>
                <a:lnTo>
                  <a:pt x="16748" y="6937"/>
                </a:lnTo>
                <a:lnTo>
                  <a:pt x="25271" y="8225"/>
                </a:lnTo>
                <a:lnTo>
                  <a:pt x="33782" y="9143"/>
                </a:lnTo>
                <a:lnTo>
                  <a:pt x="44575" y="9386"/>
                </a:lnTo>
                <a:lnTo>
                  <a:pt x="55356" y="9366"/>
                </a:lnTo>
                <a:lnTo>
                  <a:pt x="66018" y="9394"/>
                </a:lnTo>
                <a:lnTo>
                  <a:pt x="76453" y="9778"/>
                </a:lnTo>
                <a:lnTo>
                  <a:pt x="83185" y="12826"/>
                </a:lnTo>
                <a:lnTo>
                  <a:pt x="84962" y="13715"/>
                </a:lnTo>
                <a:lnTo>
                  <a:pt x="89535" y="121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8305" y="5337936"/>
            <a:ext cx="106045" cy="18415"/>
          </a:xfrm>
          <a:custGeom>
            <a:avLst/>
            <a:gdLst/>
            <a:ahLst/>
            <a:cxnLst/>
            <a:rect l="l" t="t" r="r" b="b"/>
            <a:pathLst>
              <a:path w="106045" h="18414">
                <a:moveTo>
                  <a:pt x="0" y="12826"/>
                </a:moveTo>
                <a:lnTo>
                  <a:pt x="3899" y="16853"/>
                </a:lnTo>
                <a:lnTo>
                  <a:pt x="9572" y="17986"/>
                </a:lnTo>
                <a:lnTo>
                  <a:pt x="16841" y="17524"/>
                </a:lnTo>
                <a:lnTo>
                  <a:pt x="63763" y="10066"/>
                </a:lnTo>
                <a:lnTo>
                  <a:pt x="76454" y="6984"/>
                </a:lnTo>
                <a:lnTo>
                  <a:pt x="83935" y="5179"/>
                </a:lnTo>
                <a:lnTo>
                  <a:pt x="91344" y="3397"/>
                </a:lnTo>
                <a:lnTo>
                  <a:pt x="98706" y="1662"/>
                </a:lnTo>
                <a:lnTo>
                  <a:pt x="10604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6233" y="5252592"/>
            <a:ext cx="39370" cy="107314"/>
          </a:xfrm>
          <a:custGeom>
            <a:avLst/>
            <a:gdLst/>
            <a:ahLst/>
            <a:cxnLst/>
            <a:rect l="l" t="t" r="r" b="b"/>
            <a:pathLst>
              <a:path w="39370" h="107314">
                <a:moveTo>
                  <a:pt x="0" y="0"/>
                </a:moveTo>
                <a:lnTo>
                  <a:pt x="5085" y="6822"/>
                </a:lnTo>
                <a:lnTo>
                  <a:pt x="8683" y="14382"/>
                </a:lnTo>
                <a:lnTo>
                  <a:pt x="11304" y="22467"/>
                </a:lnTo>
                <a:lnTo>
                  <a:pt x="13462" y="30860"/>
                </a:lnTo>
                <a:lnTo>
                  <a:pt x="16190" y="41191"/>
                </a:lnTo>
                <a:lnTo>
                  <a:pt x="19478" y="51307"/>
                </a:lnTo>
                <a:lnTo>
                  <a:pt x="23409" y="61329"/>
                </a:lnTo>
                <a:lnTo>
                  <a:pt x="28066" y="71373"/>
                </a:lnTo>
                <a:lnTo>
                  <a:pt x="31523" y="77991"/>
                </a:lnTo>
                <a:lnTo>
                  <a:pt x="35242" y="85740"/>
                </a:lnTo>
                <a:lnTo>
                  <a:pt x="38103" y="93608"/>
                </a:lnTo>
                <a:lnTo>
                  <a:pt x="38988" y="100583"/>
                </a:lnTo>
                <a:lnTo>
                  <a:pt x="38480" y="102742"/>
                </a:lnTo>
                <a:lnTo>
                  <a:pt x="38100" y="105155"/>
                </a:lnTo>
                <a:lnTo>
                  <a:pt x="37464" y="1073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77427" y="4499102"/>
            <a:ext cx="240029" cy="203200"/>
          </a:xfrm>
          <a:custGeom>
            <a:avLst/>
            <a:gdLst/>
            <a:ahLst/>
            <a:cxnLst/>
            <a:rect l="l" t="t" r="r" b="b"/>
            <a:pathLst>
              <a:path w="240029" h="203200">
                <a:moveTo>
                  <a:pt x="10068" y="181356"/>
                </a:moveTo>
                <a:lnTo>
                  <a:pt x="8340" y="188158"/>
                </a:lnTo>
                <a:lnTo>
                  <a:pt x="7100" y="195675"/>
                </a:lnTo>
                <a:lnTo>
                  <a:pt x="5978" y="199715"/>
                </a:lnTo>
                <a:lnTo>
                  <a:pt x="4607" y="196087"/>
                </a:lnTo>
                <a:lnTo>
                  <a:pt x="3411" y="187198"/>
                </a:lnTo>
                <a:lnTo>
                  <a:pt x="2559" y="178117"/>
                </a:lnTo>
                <a:lnTo>
                  <a:pt x="1875" y="168941"/>
                </a:lnTo>
                <a:lnTo>
                  <a:pt x="1178" y="159766"/>
                </a:lnTo>
                <a:lnTo>
                  <a:pt x="468" y="150465"/>
                </a:lnTo>
                <a:lnTo>
                  <a:pt x="67" y="141176"/>
                </a:lnTo>
                <a:lnTo>
                  <a:pt x="0" y="131816"/>
                </a:lnTo>
                <a:lnTo>
                  <a:pt x="289" y="122300"/>
                </a:lnTo>
                <a:lnTo>
                  <a:pt x="1148" y="112821"/>
                </a:lnTo>
                <a:lnTo>
                  <a:pt x="2401" y="103520"/>
                </a:lnTo>
                <a:lnTo>
                  <a:pt x="4058" y="94243"/>
                </a:lnTo>
                <a:lnTo>
                  <a:pt x="6131" y="84836"/>
                </a:lnTo>
                <a:lnTo>
                  <a:pt x="7655" y="77724"/>
                </a:lnTo>
                <a:lnTo>
                  <a:pt x="10322" y="70739"/>
                </a:lnTo>
                <a:lnTo>
                  <a:pt x="12862" y="64008"/>
                </a:lnTo>
                <a:lnTo>
                  <a:pt x="22171" y="65901"/>
                </a:lnTo>
                <a:lnTo>
                  <a:pt x="29896" y="70104"/>
                </a:lnTo>
                <a:lnTo>
                  <a:pt x="37169" y="75830"/>
                </a:lnTo>
                <a:lnTo>
                  <a:pt x="45120" y="82296"/>
                </a:lnTo>
                <a:lnTo>
                  <a:pt x="58213" y="92642"/>
                </a:lnTo>
                <a:lnTo>
                  <a:pt x="71377" y="103060"/>
                </a:lnTo>
                <a:lnTo>
                  <a:pt x="84589" y="113478"/>
                </a:lnTo>
                <a:lnTo>
                  <a:pt x="97825" y="123825"/>
                </a:lnTo>
                <a:lnTo>
                  <a:pt x="112238" y="135141"/>
                </a:lnTo>
                <a:lnTo>
                  <a:pt x="156118" y="168021"/>
                </a:lnTo>
                <a:lnTo>
                  <a:pt x="196631" y="195453"/>
                </a:lnTo>
                <a:lnTo>
                  <a:pt x="203616" y="199644"/>
                </a:lnTo>
                <a:lnTo>
                  <a:pt x="206029" y="201168"/>
                </a:lnTo>
                <a:lnTo>
                  <a:pt x="221317" y="146673"/>
                </a:lnTo>
                <a:lnTo>
                  <a:pt x="222523" y="102008"/>
                </a:lnTo>
                <a:lnTo>
                  <a:pt x="223174" y="79629"/>
                </a:lnTo>
                <a:lnTo>
                  <a:pt x="224698" y="31750"/>
                </a:lnTo>
                <a:lnTo>
                  <a:pt x="236509" y="5842"/>
                </a:lnTo>
                <a:lnTo>
                  <a:pt x="237398" y="4064"/>
                </a:lnTo>
                <a:lnTo>
                  <a:pt x="238668" y="1905"/>
                </a:lnTo>
                <a:lnTo>
                  <a:pt x="23993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88758" y="4754245"/>
            <a:ext cx="133350" cy="443865"/>
          </a:xfrm>
          <a:custGeom>
            <a:avLst/>
            <a:gdLst/>
            <a:ahLst/>
            <a:cxnLst/>
            <a:rect l="l" t="t" r="r" b="b"/>
            <a:pathLst>
              <a:path w="133350" h="443864">
                <a:moveTo>
                  <a:pt x="110749" y="0"/>
                </a:moveTo>
                <a:lnTo>
                  <a:pt x="76967" y="24129"/>
                </a:lnTo>
                <a:lnTo>
                  <a:pt x="52710" y="54784"/>
                </a:lnTo>
                <a:lnTo>
                  <a:pt x="33025" y="88391"/>
                </a:lnTo>
                <a:lnTo>
                  <a:pt x="13134" y="137350"/>
                </a:lnTo>
                <a:lnTo>
                  <a:pt x="1910" y="188975"/>
                </a:lnTo>
                <a:lnTo>
                  <a:pt x="0" y="217084"/>
                </a:lnTo>
                <a:lnTo>
                  <a:pt x="720" y="245538"/>
                </a:lnTo>
                <a:lnTo>
                  <a:pt x="11054" y="300862"/>
                </a:lnTo>
                <a:lnTo>
                  <a:pt x="36343" y="355838"/>
                </a:lnTo>
                <a:lnTo>
                  <a:pt x="75062" y="402335"/>
                </a:lnTo>
                <a:lnTo>
                  <a:pt x="112085" y="432982"/>
                </a:lnTo>
                <a:lnTo>
                  <a:pt x="131196" y="442594"/>
                </a:lnTo>
                <a:lnTo>
                  <a:pt x="133355" y="4434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9646" y="4926457"/>
            <a:ext cx="107314" cy="146685"/>
          </a:xfrm>
          <a:custGeom>
            <a:avLst/>
            <a:gdLst/>
            <a:ahLst/>
            <a:cxnLst/>
            <a:rect l="l" t="t" r="r" b="b"/>
            <a:pathLst>
              <a:path w="107314" h="146685">
                <a:moveTo>
                  <a:pt x="0" y="6731"/>
                </a:moveTo>
                <a:lnTo>
                  <a:pt x="0" y="4318"/>
                </a:lnTo>
                <a:lnTo>
                  <a:pt x="0" y="2413"/>
                </a:lnTo>
                <a:lnTo>
                  <a:pt x="0" y="0"/>
                </a:lnTo>
                <a:lnTo>
                  <a:pt x="6820" y="5339"/>
                </a:lnTo>
                <a:lnTo>
                  <a:pt x="33063" y="40485"/>
                </a:lnTo>
                <a:lnTo>
                  <a:pt x="59816" y="79883"/>
                </a:lnTo>
                <a:lnTo>
                  <a:pt x="67756" y="91910"/>
                </a:lnTo>
                <a:lnTo>
                  <a:pt x="75993" y="103901"/>
                </a:lnTo>
                <a:lnTo>
                  <a:pt x="84302" y="116012"/>
                </a:lnTo>
                <a:lnTo>
                  <a:pt x="92455" y="128397"/>
                </a:lnTo>
                <a:lnTo>
                  <a:pt x="96577" y="135757"/>
                </a:lnTo>
                <a:lnTo>
                  <a:pt x="100091" y="142509"/>
                </a:lnTo>
                <a:lnTo>
                  <a:pt x="103439" y="146238"/>
                </a:lnTo>
                <a:lnTo>
                  <a:pt x="107061" y="1445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1046" y="4939029"/>
            <a:ext cx="86995" cy="142240"/>
          </a:xfrm>
          <a:custGeom>
            <a:avLst/>
            <a:gdLst/>
            <a:ahLst/>
            <a:cxnLst/>
            <a:rect l="l" t="t" r="r" b="b"/>
            <a:pathLst>
              <a:path w="86995" h="142239">
                <a:moveTo>
                  <a:pt x="86582" y="0"/>
                </a:moveTo>
                <a:lnTo>
                  <a:pt x="54756" y="38046"/>
                </a:lnTo>
                <a:lnTo>
                  <a:pt x="41810" y="63323"/>
                </a:lnTo>
                <a:lnTo>
                  <a:pt x="35147" y="75819"/>
                </a:lnTo>
                <a:lnTo>
                  <a:pt x="28197" y="87580"/>
                </a:lnTo>
                <a:lnTo>
                  <a:pt x="20891" y="99139"/>
                </a:lnTo>
                <a:lnTo>
                  <a:pt x="13537" y="110626"/>
                </a:lnTo>
                <a:lnTo>
                  <a:pt x="6445" y="122174"/>
                </a:lnTo>
                <a:lnTo>
                  <a:pt x="1793" y="131077"/>
                </a:lnTo>
                <a:lnTo>
                  <a:pt x="0" y="137969"/>
                </a:lnTo>
                <a:lnTo>
                  <a:pt x="2730" y="141980"/>
                </a:lnTo>
                <a:lnTo>
                  <a:pt x="11652" y="1422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84853" y="4803394"/>
            <a:ext cx="135255" cy="78740"/>
          </a:xfrm>
          <a:custGeom>
            <a:avLst/>
            <a:gdLst/>
            <a:ahLst/>
            <a:cxnLst/>
            <a:rect l="l" t="t" r="r" b="b"/>
            <a:pathLst>
              <a:path w="135254" h="78739">
                <a:moveTo>
                  <a:pt x="8000" y="62991"/>
                </a:moveTo>
                <a:lnTo>
                  <a:pt x="1905" y="63372"/>
                </a:lnTo>
                <a:lnTo>
                  <a:pt x="0" y="63372"/>
                </a:lnTo>
                <a:lnTo>
                  <a:pt x="3937" y="57276"/>
                </a:lnTo>
                <a:lnTo>
                  <a:pt x="10392" y="57854"/>
                </a:lnTo>
                <a:lnTo>
                  <a:pt x="16811" y="58372"/>
                </a:lnTo>
                <a:lnTo>
                  <a:pt x="23207" y="59009"/>
                </a:lnTo>
                <a:lnTo>
                  <a:pt x="29591" y="59943"/>
                </a:lnTo>
                <a:lnTo>
                  <a:pt x="36923" y="60656"/>
                </a:lnTo>
                <a:lnTo>
                  <a:pt x="44243" y="61071"/>
                </a:lnTo>
                <a:lnTo>
                  <a:pt x="51540" y="61462"/>
                </a:lnTo>
                <a:lnTo>
                  <a:pt x="58800" y="62102"/>
                </a:lnTo>
                <a:lnTo>
                  <a:pt x="66407" y="63996"/>
                </a:lnTo>
                <a:lnTo>
                  <a:pt x="73739" y="66484"/>
                </a:lnTo>
                <a:lnTo>
                  <a:pt x="81000" y="69068"/>
                </a:lnTo>
                <a:lnTo>
                  <a:pt x="88392" y="71246"/>
                </a:lnTo>
                <a:lnTo>
                  <a:pt x="94936" y="73070"/>
                </a:lnTo>
                <a:lnTo>
                  <a:pt x="101695" y="75549"/>
                </a:lnTo>
                <a:lnTo>
                  <a:pt x="108501" y="77622"/>
                </a:lnTo>
                <a:lnTo>
                  <a:pt x="135000" y="64261"/>
                </a:lnTo>
                <a:lnTo>
                  <a:pt x="130105" y="56562"/>
                </a:lnTo>
                <a:lnTo>
                  <a:pt x="122983" y="49815"/>
                </a:lnTo>
                <a:lnTo>
                  <a:pt x="115552" y="43116"/>
                </a:lnTo>
                <a:lnTo>
                  <a:pt x="109727" y="35559"/>
                </a:lnTo>
                <a:lnTo>
                  <a:pt x="105820" y="28348"/>
                </a:lnTo>
                <a:lnTo>
                  <a:pt x="102187" y="20923"/>
                </a:lnTo>
                <a:lnTo>
                  <a:pt x="98673" y="13450"/>
                </a:lnTo>
                <a:lnTo>
                  <a:pt x="95123" y="6095"/>
                </a:lnTo>
                <a:lnTo>
                  <a:pt x="94234" y="3936"/>
                </a:lnTo>
                <a:lnTo>
                  <a:pt x="93345" y="1777"/>
                </a:lnTo>
                <a:lnTo>
                  <a:pt x="9232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9066" y="5084698"/>
            <a:ext cx="45720" cy="91440"/>
          </a:xfrm>
          <a:custGeom>
            <a:avLst/>
            <a:gdLst/>
            <a:ahLst/>
            <a:cxnLst/>
            <a:rect l="l" t="t" r="r" b="b"/>
            <a:pathLst>
              <a:path w="45720" h="91439">
                <a:moveTo>
                  <a:pt x="13652" y="0"/>
                </a:moveTo>
                <a:lnTo>
                  <a:pt x="682" y="39399"/>
                </a:lnTo>
                <a:lnTo>
                  <a:pt x="0" y="57429"/>
                </a:lnTo>
                <a:lnTo>
                  <a:pt x="825" y="66420"/>
                </a:lnTo>
                <a:lnTo>
                  <a:pt x="3046" y="74378"/>
                </a:lnTo>
                <a:lnTo>
                  <a:pt x="7064" y="82168"/>
                </a:lnTo>
                <a:lnTo>
                  <a:pt x="12916" y="88245"/>
                </a:lnTo>
                <a:lnTo>
                  <a:pt x="20637" y="91058"/>
                </a:lnTo>
                <a:lnTo>
                  <a:pt x="30601" y="89608"/>
                </a:lnTo>
                <a:lnTo>
                  <a:pt x="37385" y="84312"/>
                </a:lnTo>
                <a:lnTo>
                  <a:pt x="42050" y="76610"/>
                </a:lnTo>
                <a:lnTo>
                  <a:pt x="45656" y="679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7323" y="5020325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6730" y="11287"/>
                </a:moveTo>
                <a:lnTo>
                  <a:pt x="4107" y="6016"/>
                </a:lnTo>
                <a:lnTo>
                  <a:pt x="2412" y="1412"/>
                </a:lnTo>
                <a:lnTo>
                  <a:pt x="1194" y="0"/>
                </a:lnTo>
                <a:lnTo>
                  <a:pt x="0" y="43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32071" y="5025897"/>
            <a:ext cx="59690" cy="22225"/>
          </a:xfrm>
          <a:custGeom>
            <a:avLst/>
            <a:gdLst/>
            <a:ahLst/>
            <a:cxnLst/>
            <a:rect l="l" t="t" r="r" b="b"/>
            <a:pathLst>
              <a:path w="59689" h="22225">
                <a:moveTo>
                  <a:pt x="0" y="0"/>
                </a:moveTo>
                <a:lnTo>
                  <a:pt x="253" y="1524"/>
                </a:lnTo>
                <a:lnTo>
                  <a:pt x="634" y="3556"/>
                </a:lnTo>
                <a:lnTo>
                  <a:pt x="888" y="5714"/>
                </a:lnTo>
                <a:lnTo>
                  <a:pt x="42354" y="10763"/>
                </a:lnTo>
                <a:lnTo>
                  <a:pt x="55499" y="18795"/>
                </a:lnTo>
                <a:lnTo>
                  <a:pt x="57912" y="20319"/>
                </a:lnTo>
                <a:lnTo>
                  <a:pt x="59689" y="222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05222" y="4995671"/>
            <a:ext cx="173990" cy="262255"/>
          </a:xfrm>
          <a:custGeom>
            <a:avLst/>
            <a:gdLst/>
            <a:ahLst/>
            <a:cxnLst/>
            <a:rect l="l" t="t" r="r" b="b"/>
            <a:pathLst>
              <a:path w="173989" h="262254">
                <a:moveTo>
                  <a:pt x="0" y="261873"/>
                </a:moveTo>
                <a:lnTo>
                  <a:pt x="4236" y="253442"/>
                </a:lnTo>
                <a:lnTo>
                  <a:pt x="8651" y="245094"/>
                </a:lnTo>
                <a:lnTo>
                  <a:pt x="13090" y="236817"/>
                </a:lnTo>
                <a:lnTo>
                  <a:pt x="17399" y="228600"/>
                </a:lnTo>
                <a:lnTo>
                  <a:pt x="25727" y="210306"/>
                </a:lnTo>
                <a:lnTo>
                  <a:pt x="33353" y="191690"/>
                </a:lnTo>
                <a:lnTo>
                  <a:pt x="40241" y="172860"/>
                </a:lnTo>
                <a:lnTo>
                  <a:pt x="46354" y="153923"/>
                </a:lnTo>
                <a:lnTo>
                  <a:pt x="50966" y="139997"/>
                </a:lnTo>
                <a:lnTo>
                  <a:pt x="55625" y="126047"/>
                </a:lnTo>
                <a:lnTo>
                  <a:pt x="60285" y="112097"/>
                </a:lnTo>
                <a:lnTo>
                  <a:pt x="64897" y="98170"/>
                </a:lnTo>
                <a:lnTo>
                  <a:pt x="76862" y="59541"/>
                </a:lnTo>
                <a:lnTo>
                  <a:pt x="81504" y="39340"/>
                </a:lnTo>
                <a:lnTo>
                  <a:pt x="82978" y="32178"/>
                </a:lnTo>
                <a:lnTo>
                  <a:pt x="84619" y="25088"/>
                </a:lnTo>
                <a:lnTo>
                  <a:pt x="86487" y="18033"/>
                </a:lnTo>
                <a:lnTo>
                  <a:pt x="88011" y="12191"/>
                </a:lnTo>
                <a:lnTo>
                  <a:pt x="90169" y="6095"/>
                </a:lnTo>
                <a:lnTo>
                  <a:pt x="92075" y="0"/>
                </a:lnTo>
                <a:lnTo>
                  <a:pt x="90088" y="10326"/>
                </a:lnTo>
                <a:lnTo>
                  <a:pt x="87995" y="20700"/>
                </a:lnTo>
                <a:lnTo>
                  <a:pt x="85877" y="31075"/>
                </a:lnTo>
                <a:lnTo>
                  <a:pt x="83819" y="41401"/>
                </a:lnTo>
                <a:lnTo>
                  <a:pt x="82218" y="51050"/>
                </a:lnTo>
                <a:lnTo>
                  <a:pt x="81200" y="60960"/>
                </a:lnTo>
                <a:lnTo>
                  <a:pt x="81016" y="70869"/>
                </a:lnTo>
                <a:lnTo>
                  <a:pt x="81914" y="80517"/>
                </a:lnTo>
                <a:lnTo>
                  <a:pt x="83806" y="89015"/>
                </a:lnTo>
                <a:lnTo>
                  <a:pt x="87709" y="97535"/>
                </a:lnTo>
                <a:lnTo>
                  <a:pt x="93827" y="103770"/>
                </a:lnTo>
                <a:lnTo>
                  <a:pt x="102362" y="105409"/>
                </a:lnTo>
                <a:lnTo>
                  <a:pt x="111821" y="101758"/>
                </a:lnTo>
                <a:lnTo>
                  <a:pt x="137273" y="67315"/>
                </a:lnTo>
                <a:lnTo>
                  <a:pt x="151129" y="28320"/>
                </a:lnTo>
                <a:lnTo>
                  <a:pt x="153035" y="21970"/>
                </a:lnTo>
                <a:lnTo>
                  <a:pt x="154559" y="14985"/>
                </a:lnTo>
                <a:lnTo>
                  <a:pt x="153130" y="29956"/>
                </a:lnTo>
                <a:lnTo>
                  <a:pt x="151891" y="44831"/>
                </a:lnTo>
                <a:lnTo>
                  <a:pt x="151129" y="59705"/>
                </a:lnTo>
                <a:lnTo>
                  <a:pt x="151129" y="74675"/>
                </a:lnTo>
                <a:lnTo>
                  <a:pt x="152334" y="86324"/>
                </a:lnTo>
                <a:lnTo>
                  <a:pt x="154384" y="97567"/>
                </a:lnTo>
                <a:lnTo>
                  <a:pt x="156934" y="108573"/>
                </a:lnTo>
                <a:lnTo>
                  <a:pt x="159638" y="119506"/>
                </a:lnTo>
                <a:lnTo>
                  <a:pt x="162432" y="131952"/>
                </a:lnTo>
                <a:lnTo>
                  <a:pt x="164591" y="131952"/>
                </a:lnTo>
                <a:lnTo>
                  <a:pt x="173736" y="139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70120" y="4877434"/>
            <a:ext cx="122555" cy="73660"/>
          </a:xfrm>
          <a:custGeom>
            <a:avLst/>
            <a:gdLst/>
            <a:ahLst/>
            <a:cxnLst/>
            <a:rect l="l" t="t" r="r" b="b"/>
            <a:pathLst>
              <a:path w="122554" h="73660">
                <a:moveTo>
                  <a:pt x="5841" y="63118"/>
                </a:moveTo>
                <a:lnTo>
                  <a:pt x="3682" y="64642"/>
                </a:lnTo>
                <a:lnTo>
                  <a:pt x="1777" y="66166"/>
                </a:lnTo>
                <a:lnTo>
                  <a:pt x="0" y="67056"/>
                </a:lnTo>
                <a:lnTo>
                  <a:pt x="7695" y="66430"/>
                </a:lnTo>
                <a:lnTo>
                  <a:pt x="15271" y="66341"/>
                </a:lnTo>
                <a:lnTo>
                  <a:pt x="22895" y="66609"/>
                </a:lnTo>
                <a:lnTo>
                  <a:pt x="68325" y="70992"/>
                </a:lnTo>
                <a:lnTo>
                  <a:pt x="76684" y="71870"/>
                </a:lnTo>
                <a:lnTo>
                  <a:pt x="84994" y="72580"/>
                </a:lnTo>
                <a:lnTo>
                  <a:pt x="93257" y="73100"/>
                </a:lnTo>
                <a:lnTo>
                  <a:pt x="101472" y="73406"/>
                </a:lnTo>
                <a:lnTo>
                  <a:pt x="108725" y="73072"/>
                </a:lnTo>
                <a:lnTo>
                  <a:pt x="115871" y="71405"/>
                </a:lnTo>
                <a:lnTo>
                  <a:pt x="120993" y="67405"/>
                </a:lnTo>
                <a:lnTo>
                  <a:pt x="122174" y="60070"/>
                </a:lnTo>
                <a:lnTo>
                  <a:pt x="118631" y="50303"/>
                </a:lnTo>
                <a:lnTo>
                  <a:pt x="112220" y="40036"/>
                </a:lnTo>
                <a:lnTo>
                  <a:pt x="104689" y="30388"/>
                </a:lnTo>
                <a:lnTo>
                  <a:pt x="97789" y="22478"/>
                </a:lnTo>
                <a:lnTo>
                  <a:pt x="92870" y="17073"/>
                </a:lnTo>
                <a:lnTo>
                  <a:pt x="88058" y="11620"/>
                </a:lnTo>
                <a:lnTo>
                  <a:pt x="83413" y="5976"/>
                </a:lnTo>
                <a:lnTo>
                  <a:pt x="7899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35601" y="4775327"/>
            <a:ext cx="107314" cy="462915"/>
          </a:xfrm>
          <a:custGeom>
            <a:avLst/>
            <a:gdLst/>
            <a:ahLst/>
            <a:cxnLst/>
            <a:rect l="l" t="t" r="r" b="b"/>
            <a:pathLst>
              <a:path w="107314" h="462914">
                <a:moveTo>
                  <a:pt x="0" y="0"/>
                </a:moveTo>
                <a:lnTo>
                  <a:pt x="8473" y="11328"/>
                </a:lnTo>
                <a:lnTo>
                  <a:pt x="17494" y="21955"/>
                </a:lnTo>
                <a:lnTo>
                  <a:pt x="26467" y="32557"/>
                </a:lnTo>
                <a:lnTo>
                  <a:pt x="47557" y="64385"/>
                </a:lnTo>
                <a:lnTo>
                  <a:pt x="70409" y="108144"/>
                </a:lnTo>
                <a:lnTo>
                  <a:pt x="89781" y="158797"/>
                </a:lnTo>
                <a:lnTo>
                  <a:pt x="103385" y="217582"/>
                </a:lnTo>
                <a:lnTo>
                  <a:pt x="106816" y="276373"/>
                </a:lnTo>
                <a:lnTo>
                  <a:pt x="104409" y="304974"/>
                </a:lnTo>
                <a:lnTo>
                  <a:pt x="91439" y="361188"/>
                </a:lnTo>
                <a:lnTo>
                  <a:pt x="73167" y="403764"/>
                </a:lnTo>
                <a:lnTo>
                  <a:pt x="48513" y="443103"/>
                </a:lnTo>
                <a:lnTo>
                  <a:pt x="31994" y="458372"/>
                </a:lnTo>
                <a:lnTo>
                  <a:pt x="25908" y="4629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38104" y="4824095"/>
            <a:ext cx="102235" cy="412115"/>
          </a:xfrm>
          <a:custGeom>
            <a:avLst/>
            <a:gdLst/>
            <a:ahLst/>
            <a:cxnLst/>
            <a:rect l="l" t="t" r="r" b="b"/>
            <a:pathLst>
              <a:path w="102235" h="412114">
                <a:moveTo>
                  <a:pt x="71181" y="0"/>
                </a:moveTo>
                <a:lnTo>
                  <a:pt x="44440" y="45807"/>
                </a:lnTo>
                <a:lnTo>
                  <a:pt x="29136" y="86701"/>
                </a:lnTo>
                <a:lnTo>
                  <a:pt x="15267" y="136294"/>
                </a:lnTo>
                <a:lnTo>
                  <a:pt x="3595" y="195826"/>
                </a:lnTo>
                <a:lnTo>
                  <a:pt x="0" y="251928"/>
                </a:lnTo>
                <a:lnTo>
                  <a:pt x="1633" y="277717"/>
                </a:lnTo>
                <a:lnTo>
                  <a:pt x="12126" y="328294"/>
                </a:lnTo>
                <a:lnTo>
                  <a:pt x="36397" y="377086"/>
                </a:lnTo>
                <a:lnTo>
                  <a:pt x="64244" y="405733"/>
                </a:lnTo>
                <a:lnTo>
                  <a:pt x="85532" y="411733"/>
                </a:lnTo>
                <a:lnTo>
                  <a:pt x="94041" y="410844"/>
                </a:lnTo>
                <a:lnTo>
                  <a:pt x="96835" y="410844"/>
                </a:lnTo>
                <a:lnTo>
                  <a:pt x="101661" y="4069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65165" y="4983226"/>
            <a:ext cx="125730" cy="169545"/>
          </a:xfrm>
          <a:custGeom>
            <a:avLst/>
            <a:gdLst/>
            <a:ahLst/>
            <a:cxnLst/>
            <a:rect l="l" t="t" r="r" b="b"/>
            <a:pathLst>
              <a:path w="125729" h="169545">
                <a:moveTo>
                  <a:pt x="0" y="0"/>
                </a:moveTo>
                <a:lnTo>
                  <a:pt x="6217" y="6119"/>
                </a:lnTo>
                <a:lnTo>
                  <a:pt x="11255" y="13620"/>
                </a:lnTo>
                <a:lnTo>
                  <a:pt x="15841" y="21931"/>
                </a:lnTo>
                <a:lnTo>
                  <a:pt x="20700" y="30480"/>
                </a:lnTo>
                <a:lnTo>
                  <a:pt x="29511" y="45055"/>
                </a:lnTo>
                <a:lnTo>
                  <a:pt x="37941" y="59832"/>
                </a:lnTo>
                <a:lnTo>
                  <a:pt x="46418" y="74539"/>
                </a:lnTo>
                <a:lnTo>
                  <a:pt x="76882" y="120507"/>
                </a:lnTo>
                <a:lnTo>
                  <a:pt x="105880" y="157055"/>
                </a:lnTo>
                <a:lnTo>
                  <a:pt x="117330" y="166175"/>
                </a:lnTo>
                <a:lnTo>
                  <a:pt x="125222" y="1691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76341" y="4981955"/>
            <a:ext cx="86995" cy="184150"/>
          </a:xfrm>
          <a:custGeom>
            <a:avLst/>
            <a:gdLst/>
            <a:ahLst/>
            <a:cxnLst/>
            <a:rect l="l" t="t" r="r" b="b"/>
            <a:pathLst>
              <a:path w="86995" h="184150">
                <a:moveTo>
                  <a:pt x="86613" y="0"/>
                </a:moveTo>
                <a:lnTo>
                  <a:pt x="80829" y="11682"/>
                </a:lnTo>
                <a:lnTo>
                  <a:pt x="75580" y="23447"/>
                </a:lnTo>
                <a:lnTo>
                  <a:pt x="70451" y="35236"/>
                </a:lnTo>
                <a:lnTo>
                  <a:pt x="65024" y="46990"/>
                </a:lnTo>
                <a:lnTo>
                  <a:pt x="54645" y="67458"/>
                </a:lnTo>
                <a:lnTo>
                  <a:pt x="43910" y="87772"/>
                </a:lnTo>
                <a:lnTo>
                  <a:pt x="33127" y="108015"/>
                </a:lnTo>
                <a:lnTo>
                  <a:pt x="22606" y="128270"/>
                </a:lnTo>
                <a:lnTo>
                  <a:pt x="17948" y="139055"/>
                </a:lnTo>
                <a:lnTo>
                  <a:pt x="9921" y="158257"/>
                </a:lnTo>
                <a:lnTo>
                  <a:pt x="2585" y="176436"/>
                </a:lnTo>
                <a:lnTo>
                  <a:pt x="0" y="184150"/>
                </a:lnTo>
                <a:lnTo>
                  <a:pt x="2540" y="181356"/>
                </a:lnTo>
                <a:lnTo>
                  <a:pt x="4572" y="178562"/>
                </a:lnTo>
                <a:lnTo>
                  <a:pt x="7112" y="1755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62036" y="4856734"/>
            <a:ext cx="160655" cy="86995"/>
          </a:xfrm>
          <a:custGeom>
            <a:avLst/>
            <a:gdLst/>
            <a:ahLst/>
            <a:cxnLst/>
            <a:rect l="l" t="t" r="r" b="b"/>
            <a:pathLst>
              <a:path w="160654" h="86995">
                <a:moveTo>
                  <a:pt x="2113" y="67310"/>
                </a:moveTo>
                <a:lnTo>
                  <a:pt x="0" y="70935"/>
                </a:lnTo>
                <a:lnTo>
                  <a:pt x="3875" y="72120"/>
                </a:lnTo>
                <a:lnTo>
                  <a:pt x="10775" y="72042"/>
                </a:lnTo>
                <a:lnTo>
                  <a:pt x="17734" y="71882"/>
                </a:lnTo>
                <a:lnTo>
                  <a:pt x="28392" y="72602"/>
                </a:lnTo>
                <a:lnTo>
                  <a:pt x="38895" y="74120"/>
                </a:lnTo>
                <a:lnTo>
                  <a:pt x="49327" y="76043"/>
                </a:lnTo>
                <a:lnTo>
                  <a:pt x="59771" y="77978"/>
                </a:lnTo>
                <a:lnTo>
                  <a:pt x="71937" y="80575"/>
                </a:lnTo>
                <a:lnTo>
                  <a:pt x="84234" y="83137"/>
                </a:lnTo>
                <a:lnTo>
                  <a:pt x="96650" y="85246"/>
                </a:lnTo>
                <a:lnTo>
                  <a:pt x="109174" y="86487"/>
                </a:lnTo>
                <a:lnTo>
                  <a:pt x="118792" y="86768"/>
                </a:lnTo>
                <a:lnTo>
                  <a:pt x="128684" y="86360"/>
                </a:lnTo>
                <a:lnTo>
                  <a:pt x="160244" y="59193"/>
                </a:lnTo>
                <a:lnTo>
                  <a:pt x="158577" y="49911"/>
                </a:lnTo>
                <a:lnTo>
                  <a:pt x="155326" y="40727"/>
                </a:lnTo>
                <a:lnTo>
                  <a:pt x="151338" y="31496"/>
                </a:lnTo>
                <a:lnTo>
                  <a:pt x="147540" y="22264"/>
                </a:lnTo>
                <a:lnTo>
                  <a:pt x="144861" y="13081"/>
                </a:lnTo>
                <a:lnTo>
                  <a:pt x="144861" y="6096"/>
                </a:lnTo>
                <a:lnTo>
                  <a:pt x="144480" y="3556"/>
                </a:lnTo>
                <a:lnTo>
                  <a:pt x="14028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30345" y="5174615"/>
            <a:ext cx="26034" cy="65405"/>
          </a:xfrm>
          <a:custGeom>
            <a:avLst/>
            <a:gdLst/>
            <a:ahLst/>
            <a:cxnLst/>
            <a:rect l="l" t="t" r="r" b="b"/>
            <a:pathLst>
              <a:path w="26035" h="65404">
                <a:moveTo>
                  <a:pt x="14017" y="0"/>
                </a:moveTo>
                <a:lnTo>
                  <a:pt x="1299" y="38633"/>
                </a:lnTo>
                <a:lnTo>
                  <a:pt x="0" y="46021"/>
                </a:lnTo>
                <a:lnTo>
                  <a:pt x="57" y="53385"/>
                </a:lnTo>
                <a:lnTo>
                  <a:pt x="2460" y="59690"/>
                </a:lnTo>
                <a:lnTo>
                  <a:pt x="10398" y="64984"/>
                </a:lnTo>
                <a:lnTo>
                  <a:pt x="17192" y="61372"/>
                </a:lnTo>
                <a:lnTo>
                  <a:pt x="22463" y="53332"/>
                </a:lnTo>
                <a:lnTo>
                  <a:pt x="25828" y="453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46521" y="5115178"/>
            <a:ext cx="8255" cy="6985"/>
          </a:xfrm>
          <a:custGeom>
            <a:avLst/>
            <a:gdLst/>
            <a:ahLst/>
            <a:cxnLst/>
            <a:rect l="l" t="t" r="r" b="b"/>
            <a:pathLst>
              <a:path w="8254" h="6985">
                <a:moveTo>
                  <a:pt x="8127" y="6731"/>
                </a:moveTo>
                <a:lnTo>
                  <a:pt x="1777" y="4572"/>
                </a:lnTo>
                <a:lnTo>
                  <a:pt x="0" y="3937"/>
                </a:lnTo>
                <a:lnTo>
                  <a:pt x="812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9772" y="5092953"/>
            <a:ext cx="43815" cy="16510"/>
          </a:xfrm>
          <a:custGeom>
            <a:avLst/>
            <a:gdLst/>
            <a:ahLst/>
            <a:cxnLst/>
            <a:rect l="l" t="t" r="r" b="b"/>
            <a:pathLst>
              <a:path w="43814" h="16510">
                <a:moveTo>
                  <a:pt x="0" y="0"/>
                </a:moveTo>
                <a:lnTo>
                  <a:pt x="9306" y="2363"/>
                </a:lnTo>
                <a:lnTo>
                  <a:pt x="17589" y="4048"/>
                </a:lnTo>
                <a:lnTo>
                  <a:pt x="25681" y="6375"/>
                </a:lnTo>
                <a:lnTo>
                  <a:pt x="34416" y="10668"/>
                </a:lnTo>
                <a:lnTo>
                  <a:pt x="37464" y="12700"/>
                </a:lnTo>
                <a:lnTo>
                  <a:pt x="40259" y="14224"/>
                </a:lnTo>
                <a:lnTo>
                  <a:pt x="43561" y="163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99176" y="5068823"/>
            <a:ext cx="160020" cy="208279"/>
          </a:xfrm>
          <a:custGeom>
            <a:avLst/>
            <a:gdLst/>
            <a:ahLst/>
            <a:cxnLst/>
            <a:rect l="l" t="t" r="r" b="b"/>
            <a:pathLst>
              <a:path w="160020" h="208279">
                <a:moveTo>
                  <a:pt x="0" y="207898"/>
                </a:moveTo>
                <a:lnTo>
                  <a:pt x="10922" y="164845"/>
                </a:lnTo>
                <a:lnTo>
                  <a:pt x="26673" y="127823"/>
                </a:lnTo>
                <a:lnTo>
                  <a:pt x="31750" y="115569"/>
                </a:lnTo>
                <a:lnTo>
                  <a:pt x="38792" y="95914"/>
                </a:lnTo>
                <a:lnTo>
                  <a:pt x="46085" y="76342"/>
                </a:lnTo>
                <a:lnTo>
                  <a:pt x="53449" y="56794"/>
                </a:lnTo>
                <a:lnTo>
                  <a:pt x="60706" y="37211"/>
                </a:lnTo>
                <a:lnTo>
                  <a:pt x="63757" y="29416"/>
                </a:lnTo>
                <a:lnTo>
                  <a:pt x="67214" y="21621"/>
                </a:lnTo>
                <a:lnTo>
                  <a:pt x="70528" y="13779"/>
                </a:lnTo>
                <a:lnTo>
                  <a:pt x="73151" y="5842"/>
                </a:lnTo>
                <a:lnTo>
                  <a:pt x="73406" y="3937"/>
                </a:lnTo>
                <a:lnTo>
                  <a:pt x="73406" y="2158"/>
                </a:lnTo>
                <a:lnTo>
                  <a:pt x="73787" y="0"/>
                </a:lnTo>
                <a:lnTo>
                  <a:pt x="59689" y="37464"/>
                </a:lnTo>
                <a:lnTo>
                  <a:pt x="56921" y="61217"/>
                </a:lnTo>
                <a:lnTo>
                  <a:pt x="58547" y="68325"/>
                </a:lnTo>
                <a:lnTo>
                  <a:pt x="64164" y="76340"/>
                </a:lnTo>
                <a:lnTo>
                  <a:pt x="71199" y="79009"/>
                </a:lnTo>
                <a:lnTo>
                  <a:pt x="79210" y="77702"/>
                </a:lnTo>
                <a:lnTo>
                  <a:pt x="112522" y="53086"/>
                </a:lnTo>
                <a:lnTo>
                  <a:pt x="133476" y="16509"/>
                </a:lnTo>
                <a:lnTo>
                  <a:pt x="135000" y="9143"/>
                </a:lnTo>
                <a:lnTo>
                  <a:pt x="136906" y="2158"/>
                </a:lnTo>
                <a:lnTo>
                  <a:pt x="133687" y="13979"/>
                </a:lnTo>
                <a:lnTo>
                  <a:pt x="132397" y="25765"/>
                </a:lnTo>
                <a:lnTo>
                  <a:pt x="132441" y="37717"/>
                </a:lnTo>
                <a:lnTo>
                  <a:pt x="137271" y="77390"/>
                </a:lnTo>
                <a:lnTo>
                  <a:pt x="152653" y="98170"/>
                </a:lnTo>
                <a:lnTo>
                  <a:pt x="155194" y="97536"/>
                </a:lnTo>
                <a:lnTo>
                  <a:pt x="157225" y="97281"/>
                </a:lnTo>
                <a:lnTo>
                  <a:pt x="159765" y="969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4228" y="4904232"/>
            <a:ext cx="118110" cy="74930"/>
          </a:xfrm>
          <a:custGeom>
            <a:avLst/>
            <a:gdLst/>
            <a:ahLst/>
            <a:cxnLst/>
            <a:rect l="l" t="t" r="r" b="b"/>
            <a:pathLst>
              <a:path w="118110" h="74929">
                <a:moveTo>
                  <a:pt x="6985" y="68834"/>
                </a:moveTo>
                <a:lnTo>
                  <a:pt x="4825" y="68580"/>
                </a:lnTo>
                <a:lnTo>
                  <a:pt x="2412" y="68326"/>
                </a:lnTo>
                <a:lnTo>
                  <a:pt x="0" y="67945"/>
                </a:lnTo>
                <a:lnTo>
                  <a:pt x="7854" y="68949"/>
                </a:lnTo>
                <a:lnTo>
                  <a:pt x="15779" y="69786"/>
                </a:lnTo>
                <a:lnTo>
                  <a:pt x="23752" y="70623"/>
                </a:lnTo>
                <a:lnTo>
                  <a:pt x="31750" y="71628"/>
                </a:lnTo>
                <a:lnTo>
                  <a:pt x="42229" y="72590"/>
                </a:lnTo>
                <a:lnTo>
                  <a:pt x="52720" y="73421"/>
                </a:lnTo>
                <a:lnTo>
                  <a:pt x="63236" y="73896"/>
                </a:lnTo>
                <a:lnTo>
                  <a:pt x="73787" y="73787"/>
                </a:lnTo>
                <a:lnTo>
                  <a:pt x="82651" y="74108"/>
                </a:lnTo>
                <a:lnTo>
                  <a:pt x="95932" y="74358"/>
                </a:lnTo>
                <a:lnTo>
                  <a:pt x="108809" y="73465"/>
                </a:lnTo>
                <a:lnTo>
                  <a:pt x="116459" y="70358"/>
                </a:lnTo>
                <a:lnTo>
                  <a:pt x="117558" y="64117"/>
                </a:lnTo>
                <a:lnTo>
                  <a:pt x="115252" y="56149"/>
                </a:lnTo>
                <a:lnTo>
                  <a:pt x="111422" y="48301"/>
                </a:lnTo>
                <a:lnTo>
                  <a:pt x="107950" y="42418"/>
                </a:lnTo>
                <a:lnTo>
                  <a:pt x="104550" y="36187"/>
                </a:lnTo>
                <a:lnTo>
                  <a:pt x="86868" y="6350"/>
                </a:lnTo>
                <a:lnTo>
                  <a:pt x="8445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7550" y="4828285"/>
            <a:ext cx="63500" cy="391160"/>
          </a:xfrm>
          <a:custGeom>
            <a:avLst/>
            <a:gdLst/>
            <a:ahLst/>
            <a:cxnLst/>
            <a:rect l="l" t="t" r="r" b="b"/>
            <a:pathLst>
              <a:path w="63500" h="391160">
                <a:moveTo>
                  <a:pt x="7112" y="0"/>
                </a:moveTo>
                <a:lnTo>
                  <a:pt x="17779" y="41147"/>
                </a:lnTo>
                <a:lnTo>
                  <a:pt x="32273" y="74215"/>
                </a:lnTo>
                <a:lnTo>
                  <a:pt x="39157" y="90957"/>
                </a:lnTo>
                <a:lnTo>
                  <a:pt x="44576" y="107950"/>
                </a:lnTo>
                <a:lnTo>
                  <a:pt x="49434" y="130677"/>
                </a:lnTo>
                <a:lnTo>
                  <a:pt x="53054" y="153844"/>
                </a:lnTo>
                <a:lnTo>
                  <a:pt x="56149" y="177083"/>
                </a:lnTo>
                <a:lnTo>
                  <a:pt x="59436" y="200025"/>
                </a:lnTo>
                <a:lnTo>
                  <a:pt x="62436" y="223424"/>
                </a:lnTo>
                <a:lnTo>
                  <a:pt x="63246" y="245872"/>
                </a:lnTo>
                <a:lnTo>
                  <a:pt x="62150" y="268319"/>
                </a:lnTo>
                <a:lnTo>
                  <a:pt x="56588" y="308977"/>
                </a:lnTo>
                <a:lnTo>
                  <a:pt x="36067" y="356107"/>
                </a:lnTo>
                <a:lnTo>
                  <a:pt x="9564" y="382647"/>
                </a:lnTo>
                <a:lnTo>
                  <a:pt x="0" y="3907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24728" y="4732020"/>
            <a:ext cx="169545" cy="24130"/>
          </a:xfrm>
          <a:custGeom>
            <a:avLst/>
            <a:gdLst/>
            <a:ahLst/>
            <a:cxnLst/>
            <a:rect l="l" t="t" r="r" b="b"/>
            <a:pathLst>
              <a:path w="169545" h="24129">
                <a:moveTo>
                  <a:pt x="0" y="0"/>
                </a:moveTo>
                <a:lnTo>
                  <a:pt x="54022" y="2063"/>
                </a:lnTo>
                <a:lnTo>
                  <a:pt x="107569" y="8508"/>
                </a:lnTo>
                <a:lnTo>
                  <a:pt x="156342" y="17670"/>
                </a:lnTo>
                <a:lnTo>
                  <a:pt x="169418" y="237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82004" y="4751196"/>
            <a:ext cx="29209" cy="135255"/>
          </a:xfrm>
          <a:custGeom>
            <a:avLst/>
            <a:gdLst/>
            <a:ahLst/>
            <a:cxnLst/>
            <a:rect l="l" t="t" r="r" b="b"/>
            <a:pathLst>
              <a:path w="29210" h="135254">
                <a:moveTo>
                  <a:pt x="17399" y="0"/>
                </a:moveTo>
                <a:lnTo>
                  <a:pt x="11912" y="7625"/>
                </a:lnTo>
                <a:lnTo>
                  <a:pt x="6556" y="16430"/>
                </a:lnTo>
                <a:lnTo>
                  <a:pt x="2272" y="25878"/>
                </a:lnTo>
                <a:lnTo>
                  <a:pt x="0" y="35432"/>
                </a:lnTo>
                <a:lnTo>
                  <a:pt x="17" y="45475"/>
                </a:lnTo>
                <a:lnTo>
                  <a:pt x="1285" y="55197"/>
                </a:lnTo>
                <a:lnTo>
                  <a:pt x="3053" y="64847"/>
                </a:lnTo>
                <a:lnTo>
                  <a:pt x="4572" y="74675"/>
                </a:lnTo>
                <a:lnTo>
                  <a:pt x="6302" y="85155"/>
                </a:lnTo>
                <a:lnTo>
                  <a:pt x="8509" y="93646"/>
                </a:lnTo>
                <a:lnTo>
                  <a:pt x="11572" y="102018"/>
                </a:lnTo>
                <a:lnTo>
                  <a:pt x="15875" y="112140"/>
                </a:lnTo>
                <a:lnTo>
                  <a:pt x="17645" y="119387"/>
                </a:lnTo>
                <a:lnTo>
                  <a:pt x="19272" y="128492"/>
                </a:lnTo>
                <a:lnTo>
                  <a:pt x="22090" y="135072"/>
                </a:lnTo>
                <a:lnTo>
                  <a:pt x="27432" y="134746"/>
                </a:lnTo>
                <a:lnTo>
                  <a:pt x="27812" y="132587"/>
                </a:lnTo>
                <a:lnTo>
                  <a:pt x="28321" y="130809"/>
                </a:lnTo>
                <a:lnTo>
                  <a:pt x="28956" y="1289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6533" y="3971797"/>
            <a:ext cx="243204" cy="351155"/>
          </a:xfrm>
          <a:custGeom>
            <a:avLst/>
            <a:gdLst/>
            <a:ahLst/>
            <a:cxnLst/>
            <a:rect l="l" t="t" r="r" b="b"/>
            <a:pathLst>
              <a:path w="243205" h="351154">
                <a:moveTo>
                  <a:pt x="14325" y="0"/>
                </a:moveTo>
                <a:lnTo>
                  <a:pt x="21640" y="8635"/>
                </a:lnTo>
                <a:lnTo>
                  <a:pt x="18897" y="8635"/>
                </a:lnTo>
                <a:lnTo>
                  <a:pt x="21640" y="19557"/>
                </a:lnTo>
                <a:lnTo>
                  <a:pt x="25627" y="63688"/>
                </a:lnTo>
                <a:lnTo>
                  <a:pt x="26074" y="115722"/>
                </a:lnTo>
                <a:lnTo>
                  <a:pt x="24269" y="152860"/>
                </a:lnTo>
                <a:lnTo>
                  <a:pt x="17373" y="227075"/>
                </a:lnTo>
                <a:lnTo>
                  <a:pt x="10687" y="275028"/>
                </a:lnTo>
                <a:lnTo>
                  <a:pt x="2438" y="307133"/>
                </a:lnTo>
                <a:lnTo>
                  <a:pt x="247" y="315462"/>
                </a:lnTo>
                <a:lnTo>
                  <a:pt x="32956" y="344566"/>
                </a:lnTo>
                <a:lnTo>
                  <a:pt x="67398" y="350646"/>
                </a:lnTo>
                <a:lnTo>
                  <a:pt x="78385" y="350178"/>
                </a:lnTo>
                <a:lnTo>
                  <a:pt x="116890" y="343281"/>
                </a:lnTo>
                <a:lnTo>
                  <a:pt x="170383" y="321383"/>
                </a:lnTo>
                <a:lnTo>
                  <a:pt x="212788" y="283398"/>
                </a:lnTo>
                <a:lnTo>
                  <a:pt x="234224" y="244935"/>
                </a:lnTo>
                <a:lnTo>
                  <a:pt x="242925" y="203072"/>
                </a:lnTo>
                <a:lnTo>
                  <a:pt x="240725" y="188271"/>
                </a:lnTo>
                <a:lnTo>
                  <a:pt x="235839" y="174101"/>
                </a:lnTo>
                <a:lnTo>
                  <a:pt x="229466" y="160478"/>
                </a:lnTo>
                <a:lnTo>
                  <a:pt x="222808" y="147319"/>
                </a:lnTo>
                <a:lnTo>
                  <a:pt x="215703" y="133193"/>
                </a:lnTo>
                <a:lnTo>
                  <a:pt x="208025" y="119649"/>
                </a:lnTo>
                <a:lnTo>
                  <a:pt x="199663" y="106511"/>
                </a:lnTo>
                <a:lnTo>
                  <a:pt x="190500" y="93599"/>
                </a:lnTo>
                <a:lnTo>
                  <a:pt x="182494" y="82526"/>
                </a:lnTo>
                <a:lnTo>
                  <a:pt x="174688" y="71405"/>
                </a:lnTo>
                <a:lnTo>
                  <a:pt x="145594" y="46372"/>
                </a:lnTo>
                <a:lnTo>
                  <a:pt x="107842" y="31234"/>
                </a:lnTo>
                <a:lnTo>
                  <a:pt x="99364" y="29876"/>
                </a:lnTo>
                <a:lnTo>
                  <a:pt x="91116" y="27995"/>
                </a:lnTo>
                <a:lnTo>
                  <a:pt x="85039" y="25018"/>
                </a:lnTo>
                <a:lnTo>
                  <a:pt x="80162" y="19812"/>
                </a:lnTo>
                <a:lnTo>
                  <a:pt x="78638" y="18287"/>
                </a:lnTo>
                <a:lnTo>
                  <a:pt x="77114" y="1371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0386" y="4176395"/>
            <a:ext cx="147955" cy="109220"/>
          </a:xfrm>
          <a:custGeom>
            <a:avLst/>
            <a:gdLst/>
            <a:ahLst/>
            <a:cxnLst/>
            <a:rect l="l" t="t" r="r" b="b"/>
            <a:pathLst>
              <a:path w="147955" h="109220">
                <a:moveTo>
                  <a:pt x="0" y="5460"/>
                </a:moveTo>
                <a:lnTo>
                  <a:pt x="507" y="3682"/>
                </a:lnTo>
                <a:lnTo>
                  <a:pt x="1142" y="1777"/>
                </a:lnTo>
                <a:lnTo>
                  <a:pt x="1777" y="0"/>
                </a:lnTo>
                <a:lnTo>
                  <a:pt x="10531" y="4107"/>
                </a:lnTo>
                <a:lnTo>
                  <a:pt x="47803" y="25465"/>
                </a:lnTo>
                <a:lnTo>
                  <a:pt x="81914" y="49021"/>
                </a:lnTo>
                <a:lnTo>
                  <a:pt x="111454" y="74739"/>
                </a:lnTo>
                <a:lnTo>
                  <a:pt x="134318" y="96281"/>
                </a:lnTo>
                <a:lnTo>
                  <a:pt x="140888" y="102602"/>
                </a:lnTo>
                <a:lnTo>
                  <a:pt x="147447" y="10883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8805" y="4134865"/>
            <a:ext cx="68580" cy="156210"/>
          </a:xfrm>
          <a:custGeom>
            <a:avLst/>
            <a:gdLst/>
            <a:ahLst/>
            <a:cxnLst/>
            <a:rect l="l" t="t" r="r" b="b"/>
            <a:pathLst>
              <a:path w="68580" h="156210">
                <a:moveTo>
                  <a:pt x="68072" y="0"/>
                </a:moveTo>
                <a:lnTo>
                  <a:pt x="54863" y="36575"/>
                </a:lnTo>
                <a:lnTo>
                  <a:pt x="37558" y="72884"/>
                </a:lnTo>
                <a:lnTo>
                  <a:pt x="31750" y="84835"/>
                </a:lnTo>
                <a:lnTo>
                  <a:pt x="26138" y="96789"/>
                </a:lnTo>
                <a:lnTo>
                  <a:pt x="20383" y="108553"/>
                </a:lnTo>
                <a:lnTo>
                  <a:pt x="14533" y="120268"/>
                </a:lnTo>
                <a:lnTo>
                  <a:pt x="8635" y="132079"/>
                </a:lnTo>
                <a:lnTo>
                  <a:pt x="5625" y="138205"/>
                </a:lnTo>
                <a:lnTo>
                  <a:pt x="3317" y="143843"/>
                </a:lnTo>
                <a:lnTo>
                  <a:pt x="1510" y="149600"/>
                </a:lnTo>
                <a:lnTo>
                  <a:pt x="0" y="15608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99840" y="4045654"/>
            <a:ext cx="15875" cy="289560"/>
          </a:xfrm>
          <a:custGeom>
            <a:avLst/>
            <a:gdLst/>
            <a:ahLst/>
            <a:cxnLst/>
            <a:rect l="l" t="t" r="r" b="b"/>
            <a:pathLst>
              <a:path w="15875" h="289560">
                <a:moveTo>
                  <a:pt x="3661" y="1454"/>
                </a:moveTo>
                <a:lnTo>
                  <a:pt x="0" y="0"/>
                </a:lnTo>
                <a:lnTo>
                  <a:pt x="279" y="6582"/>
                </a:lnTo>
                <a:lnTo>
                  <a:pt x="2250" y="16474"/>
                </a:lnTo>
                <a:lnTo>
                  <a:pt x="3661" y="24949"/>
                </a:lnTo>
                <a:lnTo>
                  <a:pt x="7233" y="65478"/>
                </a:lnTo>
                <a:lnTo>
                  <a:pt x="9757" y="105721"/>
                </a:lnTo>
                <a:lnTo>
                  <a:pt x="11177" y="146462"/>
                </a:lnTo>
                <a:lnTo>
                  <a:pt x="12360" y="187334"/>
                </a:lnTo>
                <a:lnTo>
                  <a:pt x="13543" y="228326"/>
                </a:lnTo>
                <a:lnTo>
                  <a:pt x="14964" y="269424"/>
                </a:lnTo>
                <a:lnTo>
                  <a:pt x="15345" y="276663"/>
                </a:lnTo>
                <a:lnTo>
                  <a:pt x="14964" y="282251"/>
                </a:lnTo>
                <a:lnTo>
                  <a:pt x="13440" y="28923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4769" y="2973958"/>
            <a:ext cx="182245" cy="238125"/>
          </a:xfrm>
          <a:custGeom>
            <a:avLst/>
            <a:gdLst/>
            <a:ahLst/>
            <a:cxnLst/>
            <a:rect l="l" t="t" r="r" b="b"/>
            <a:pathLst>
              <a:path w="182245" h="238125">
                <a:moveTo>
                  <a:pt x="7244" y="0"/>
                </a:moveTo>
                <a:lnTo>
                  <a:pt x="5343" y="10935"/>
                </a:lnTo>
                <a:lnTo>
                  <a:pt x="4704" y="21669"/>
                </a:lnTo>
                <a:lnTo>
                  <a:pt x="4637" y="32521"/>
                </a:lnTo>
                <a:lnTo>
                  <a:pt x="4450" y="43814"/>
                </a:lnTo>
                <a:lnTo>
                  <a:pt x="4163" y="61430"/>
                </a:lnTo>
                <a:lnTo>
                  <a:pt x="4054" y="79009"/>
                </a:lnTo>
                <a:lnTo>
                  <a:pt x="3825" y="96518"/>
                </a:lnTo>
                <a:lnTo>
                  <a:pt x="3180" y="113918"/>
                </a:lnTo>
                <a:lnTo>
                  <a:pt x="2500" y="130867"/>
                </a:lnTo>
                <a:lnTo>
                  <a:pt x="2022" y="147780"/>
                </a:lnTo>
                <a:lnTo>
                  <a:pt x="1520" y="164621"/>
                </a:lnTo>
                <a:lnTo>
                  <a:pt x="767" y="181355"/>
                </a:lnTo>
                <a:lnTo>
                  <a:pt x="257" y="191960"/>
                </a:lnTo>
                <a:lnTo>
                  <a:pt x="21" y="202374"/>
                </a:lnTo>
                <a:lnTo>
                  <a:pt x="24516" y="237362"/>
                </a:lnTo>
                <a:lnTo>
                  <a:pt x="33988" y="237767"/>
                </a:lnTo>
                <a:lnTo>
                  <a:pt x="43519" y="237553"/>
                </a:lnTo>
                <a:lnTo>
                  <a:pt x="88747" y="230203"/>
                </a:lnTo>
                <a:lnTo>
                  <a:pt x="127654" y="214782"/>
                </a:lnTo>
                <a:lnTo>
                  <a:pt x="161676" y="184403"/>
                </a:lnTo>
                <a:lnTo>
                  <a:pt x="179964" y="141350"/>
                </a:lnTo>
                <a:lnTo>
                  <a:pt x="181969" y="125001"/>
                </a:lnTo>
                <a:lnTo>
                  <a:pt x="181330" y="108759"/>
                </a:lnTo>
                <a:lnTo>
                  <a:pt x="167731" y="64787"/>
                </a:lnTo>
                <a:lnTo>
                  <a:pt x="143388" y="35051"/>
                </a:lnTo>
                <a:lnTo>
                  <a:pt x="102621" y="11556"/>
                </a:lnTo>
                <a:lnTo>
                  <a:pt x="66934" y="635"/>
                </a:lnTo>
                <a:lnTo>
                  <a:pt x="65156" y="635"/>
                </a:lnTo>
                <a:lnTo>
                  <a:pt x="63251" y="635"/>
                </a:lnTo>
                <a:lnTo>
                  <a:pt x="61092" y="63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97703" y="3105657"/>
            <a:ext cx="97155" cy="117475"/>
          </a:xfrm>
          <a:custGeom>
            <a:avLst/>
            <a:gdLst/>
            <a:ahLst/>
            <a:cxnLst/>
            <a:rect l="l" t="t" r="r" b="b"/>
            <a:pathLst>
              <a:path w="97154" h="117475">
                <a:moveTo>
                  <a:pt x="0" y="0"/>
                </a:moveTo>
                <a:lnTo>
                  <a:pt x="5232" y="7655"/>
                </a:lnTo>
                <a:lnTo>
                  <a:pt x="10906" y="13716"/>
                </a:lnTo>
                <a:lnTo>
                  <a:pt x="17127" y="19395"/>
                </a:lnTo>
                <a:lnTo>
                  <a:pt x="24002" y="25907"/>
                </a:lnTo>
                <a:lnTo>
                  <a:pt x="56642" y="61849"/>
                </a:lnTo>
                <a:lnTo>
                  <a:pt x="75626" y="88548"/>
                </a:lnTo>
                <a:lnTo>
                  <a:pt x="81914" y="97536"/>
                </a:lnTo>
                <a:lnTo>
                  <a:pt x="87757" y="106044"/>
                </a:lnTo>
                <a:lnTo>
                  <a:pt x="89281" y="109981"/>
                </a:lnTo>
                <a:lnTo>
                  <a:pt x="96647" y="11734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32120" y="3108325"/>
            <a:ext cx="61594" cy="99060"/>
          </a:xfrm>
          <a:custGeom>
            <a:avLst/>
            <a:gdLst/>
            <a:ahLst/>
            <a:cxnLst/>
            <a:rect l="l" t="t" r="r" b="b"/>
            <a:pathLst>
              <a:path w="61595" h="99060">
                <a:moveTo>
                  <a:pt x="61594" y="0"/>
                </a:moveTo>
                <a:lnTo>
                  <a:pt x="54479" y="3750"/>
                </a:lnTo>
                <a:lnTo>
                  <a:pt x="49339" y="8572"/>
                </a:lnTo>
                <a:lnTo>
                  <a:pt x="45057" y="14537"/>
                </a:lnTo>
                <a:lnTo>
                  <a:pt x="40512" y="21716"/>
                </a:lnTo>
                <a:lnTo>
                  <a:pt x="33529" y="32321"/>
                </a:lnTo>
                <a:lnTo>
                  <a:pt x="13080" y="64897"/>
                </a:lnTo>
                <a:lnTo>
                  <a:pt x="1847" y="89596"/>
                </a:lnTo>
                <a:lnTo>
                  <a:pt x="0" y="9906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75121" y="2990723"/>
            <a:ext cx="187960" cy="229235"/>
          </a:xfrm>
          <a:custGeom>
            <a:avLst/>
            <a:gdLst/>
            <a:ahLst/>
            <a:cxnLst/>
            <a:rect l="l" t="t" r="r" b="b"/>
            <a:pathLst>
              <a:path w="187960" h="229235">
                <a:moveTo>
                  <a:pt x="15239" y="0"/>
                </a:moveTo>
                <a:lnTo>
                  <a:pt x="11175" y="10922"/>
                </a:lnTo>
                <a:lnTo>
                  <a:pt x="11811" y="10922"/>
                </a:lnTo>
                <a:lnTo>
                  <a:pt x="11175" y="22478"/>
                </a:lnTo>
                <a:lnTo>
                  <a:pt x="10302" y="63277"/>
                </a:lnTo>
                <a:lnTo>
                  <a:pt x="9143" y="104266"/>
                </a:lnTo>
                <a:lnTo>
                  <a:pt x="5953" y="154955"/>
                </a:lnTo>
                <a:lnTo>
                  <a:pt x="1142" y="205739"/>
                </a:lnTo>
                <a:lnTo>
                  <a:pt x="253" y="213613"/>
                </a:lnTo>
                <a:lnTo>
                  <a:pt x="0" y="220979"/>
                </a:lnTo>
                <a:lnTo>
                  <a:pt x="0" y="228853"/>
                </a:lnTo>
                <a:lnTo>
                  <a:pt x="6671" y="224347"/>
                </a:lnTo>
                <a:lnTo>
                  <a:pt x="13366" y="221376"/>
                </a:lnTo>
                <a:lnTo>
                  <a:pt x="20681" y="219477"/>
                </a:lnTo>
                <a:lnTo>
                  <a:pt x="29210" y="218186"/>
                </a:lnTo>
                <a:lnTo>
                  <a:pt x="37349" y="217604"/>
                </a:lnTo>
                <a:lnTo>
                  <a:pt x="45656" y="217439"/>
                </a:lnTo>
                <a:lnTo>
                  <a:pt x="53963" y="217489"/>
                </a:lnTo>
                <a:lnTo>
                  <a:pt x="62102" y="217550"/>
                </a:lnTo>
                <a:lnTo>
                  <a:pt x="73116" y="217533"/>
                </a:lnTo>
                <a:lnTo>
                  <a:pt x="117530" y="215201"/>
                </a:lnTo>
                <a:lnTo>
                  <a:pt x="158454" y="202207"/>
                </a:lnTo>
                <a:lnTo>
                  <a:pt x="185705" y="168163"/>
                </a:lnTo>
                <a:lnTo>
                  <a:pt x="187960" y="151764"/>
                </a:lnTo>
                <a:lnTo>
                  <a:pt x="187664" y="142898"/>
                </a:lnTo>
                <a:lnTo>
                  <a:pt x="170041" y="104655"/>
                </a:lnTo>
                <a:lnTo>
                  <a:pt x="145287" y="69723"/>
                </a:lnTo>
                <a:lnTo>
                  <a:pt x="115587" y="37522"/>
                </a:lnTo>
                <a:lnTo>
                  <a:pt x="79700" y="11773"/>
                </a:lnTo>
                <a:lnTo>
                  <a:pt x="60961" y="8094"/>
                </a:lnTo>
                <a:lnTo>
                  <a:pt x="52403" y="8366"/>
                </a:lnTo>
                <a:lnTo>
                  <a:pt x="44059" y="10233"/>
                </a:lnTo>
                <a:lnTo>
                  <a:pt x="35940" y="13969"/>
                </a:lnTo>
                <a:lnTo>
                  <a:pt x="34036" y="15875"/>
                </a:lnTo>
                <a:lnTo>
                  <a:pt x="32003" y="17399"/>
                </a:lnTo>
                <a:lnTo>
                  <a:pt x="29844" y="1892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13503" y="4235196"/>
            <a:ext cx="310515" cy="457200"/>
          </a:xfrm>
          <a:custGeom>
            <a:avLst/>
            <a:gdLst/>
            <a:ahLst/>
            <a:cxnLst/>
            <a:rect l="l" t="t" r="r" b="b"/>
            <a:pathLst>
              <a:path w="310514" h="457200">
                <a:moveTo>
                  <a:pt x="16738" y="457199"/>
                </a:moveTo>
                <a:lnTo>
                  <a:pt x="1117" y="422147"/>
                </a:lnTo>
                <a:lnTo>
                  <a:pt x="0" y="405594"/>
                </a:lnTo>
                <a:lnTo>
                  <a:pt x="275" y="388969"/>
                </a:lnTo>
                <a:lnTo>
                  <a:pt x="10806" y="336712"/>
                </a:lnTo>
                <a:lnTo>
                  <a:pt x="27503" y="301081"/>
                </a:lnTo>
                <a:lnTo>
                  <a:pt x="66119" y="249854"/>
                </a:lnTo>
                <a:lnTo>
                  <a:pt x="97589" y="217693"/>
                </a:lnTo>
                <a:lnTo>
                  <a:pt x="130893" y="187176"/>
                </a:lnTo>
                <a:lnTo>
                  <a:pt x="164185" y="157860"/>
                </a:lnTo>
                <a:lnTo>
                  <a:pt x="183645" y="140225"/>
                </a:lnTo>
                <a:lnTo>
                  <a:pt x="221995" y="104193"/>
                </a:lnTo>
                <a:lnTo>
                  <a:pt x="254265" y="70822"/>
                </a:lnTo>
                <a:lnTo>
                  <a:pt x="281693" y="40588"/>
                </a:lnTo>
                <a:lnTo>
                  <a:pt x="306486" y="6099"/>
                </a:lnTo>
                <a:lnTo>
                  <a:pt x="31048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8353" y="4213605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4" h="125095">
                <a:moveTo>
                  <a:pt x="742" y="0"/>
                </a:moveTo>
                <a:lnTo>
                  <a:pt x="0" y="7665"/>
                </a:lnTo>
                <a:lnTo>
                  <a:pt x="2615" y="11795"/>
                </a:lnTo>
                <a:lnTo>
                  <a:pt x="8421" y="13519"/>
                </a:lnTo>
                <a:lnTo>
                  <a:pt x="17252" y="13970"/>
                </a:lnTo>
                <a:lnTo>
                  <a:pt x="25257" y="13781"/>
                </a:lnTo>
                <a:lnTo>
                  <a:pt x="33285" y="13414"/>
                </a:lnTo>
                <a:lnTo>
                  <a:pt x="41362" y="13166"/>
                </a:lnTo>
                <a:lnTo>
                  <a:pt x="80978" y="20389"/>
                </a:lnTo>
                <a:lnTo>
                  <a:pt x="98103" y="51496"/>
                </a:lnTo>
                <a:lnTo>
                  <a:pt x="98024" y="60325"/>
                </a:lnTo>
                <a:lnTo>
                  <a:pt x="96768" y="74152"/>
                </a:lnTo>
                <a:lnTo>
                  <a:pt x="94738" y="87884"/>
                </a:lnTo>
                <a:lnTo>
                  <a:pt x="93112" y="101615"/>
                </a:lnTo>
                <a:lnTo>
                  <a:pt x="93071" y="115443"/>
                </a:lnTo>
                <a:lnTo>
                  <a:pt x="93706" y="122174"/>
                </a:lnTo>
                <a:lnTo>
                  <a:pt x="93960" y="124587"/>
                </a:lnTo>
                <a:lnTo>
                  <a:pt x="100691" y="12395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48478" y="3762502"/>
            <a:ext cx="149860" cy="267335"/>
          </a:xfrm>
          <a:custGeom>
            <a:avLst/>
            <a:gdLst/>
            <a:ahLst/>
            <a:cxnLst/>
            <a:rect l="l" t="t" r="r" b="b"/>
            <a:pathLst>
              <a:path w="149860" h="267335">
                <a:moveTo>
                  <a:pt x="37770" y="16764"/>
                </a:moveTo>
                <a:lnTo>
                  <a:pt x="31759" y="15531"/>
                </a:lnTo>
                <a:lnTo>
                  <a:pt x="30928" y="18907"/>
                </a:lnTo>
                <a:lnTo>
                  <a:pt x="32216" y="25782"/>
                </a:lnTo>
                <a:lnTo>
                  <a:pt x="32563" y="35052"/>
                </a:lnTo>
                <a:lnTo>
                  <a:pt x="30735" y="50577"/>
                </a:lnTo>
                <a:lnTo>
                  <a:pt x="29086" y="66103"/>
                </a:lnTo>
                <a:lnTo>
                  <a:pt x="27366" y="81629"/>
                </a:lnTo>
                <a:lnTo>
                  <a:pt x="25324" y="97155"/>
                </a:lnTo>
                <a:lnTo>
                  <a:pt x="21181" y="124850"/>
                </a:lnTo>
                <a:lnTo>
                  <a:pt x="16466" y="152511"/>
                </a:lnTo>
                <a:lnTo>
                  <a:pt x="11608" y="180147"/>
                </a:lnTo>
                <a:lnTo>
                  <a:pt x="7036" y="207772"/>
                </a:lnTo>
                <a:lnTo>
                  <a:pt x="4865" y="217566"/>
                </a:lnTo>
                <a:lnTo>
                  <a:pt x="1766" y="231933"/>
                </a:lnTo>
                <a:lnTo>
                  <a:pt x="0" y="246348"/>
                </a:lnTo>
                <a:lnTo>
                  <a:pt x="1829" y="256286"/>
                </a:lnTo>
                <a:lnTo>
                  <a:pt x="39080" y="267081"/>
                </a:lnTo>
                <a:lnTo>
                  <a:pt x="47962" y="267049"/>
                </a:lnTo>
                <a:lnTo>
                  <a:pt x="99206" y="252793"/>
                </a:lnTo>
                <a:lnTo>
                  <a:pt x="140372" y="205948"/>
                </a:lnTo>
                <a:lnTo>
                  <a:pt x="149457" y="150500"/>
                </a:lnTo>
                <a:lnTo>
                  <a:pt x="146355" y="123062"/>
                </a:lnTo>
                <a:lnTo>
                  <a:pt x="131369" y="81025"/>
                </a:lnTo>
                <a:lnTo>
                  <a:pt x="107874" y="40512"/>
                </a:lnTo>
                <a:lnTo>
                  <a:pt x="103155" y="32402"/>
                </a:lnTo>
                <a:lnTo>
                  <a:pt x="98508" y="24114"/>
                </a:lnTo>
                <a:lnTo>
                  <a:pt x="93908" y="15706"/>
                </a:lnTo>
                <a:lnTo>
                  <a:pt x="89332" y="7239"/>
                </a:lnTo>
                <a:lnTo>
                  <a:pt x="87427" y="4825"/>
                </a:lnTo>
                <a:lnTo>
                  <a:pt x="85903" y="2667"/>
                </a:lnTo>
                <a:lnTo>
                  <a:pt x="8437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15738" y="3939794"/>
            <a:ext cx="106045" cy="83185"/>
          </a:xfrm>
          <a:custGeom>
            <a:avLst/>
            <a:gdLst/>
            <a:ahLst/>
            <a:cxnLst/>
            <a:rect l="l" t="t" r="r" b="b"/>
            <a:pathLst>
              <a:path w="106045" h="83185">
                <a:moveTo>
                  <a:pt x="0" y="0"/>
                </a:moveTo>
                <a:lnTo>
                  <a:pt x="34544" y="18287"/>
                </a:lnTo>
                <a:lnTo>
                  <a:pt x="69596" y="47243"/>
                </a:lnTo>
                <a:lnTo>
                  <a:pt x="76874" y="54072"/>
                </a:lnTo>
                <a:lnTo>
                  <a:pt x="84391" y="60912"/>
                </a:lnTo>
                <a:lnTo>
                  <a:pt x="91813" y="67871"/>
                </a:lnTo>
                <a:lnTo>
                  <a:pt x="98806" y="75056"/>
                </a:lnTo>
                <a:lnTo>
                  <a:pt x="102742" y="80517"/>
                </a:lnTo>
                <a:lnTo>
                  <a:pt x="103632" y="82676"/>
                </a:lnTo>
                <a:lnTo>
                  <a:pt x="105537" y="7505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6820" y="3913632"/>
            <a:ext cx="80645" cy="121285"/>
          </a:xfrm>
          <a:custGeom>
            <a:avLst/>
            <a:gdLst/>
            <a:ahLst/>
            <a:cxnLst/>
            <a:rect l="l" t="t" r="r" b="b"/>
            <a:pathLst>
              <a:path w="80645" h="121285">
                <a:moveTo>
                  <a:pt x="80137" y="0"/>
                </a:moveTo>
                <a:lnTo>
                  <a:pt x="49275" y="34083"/>
                </a:lnTo>
                <a:lnTo>
                  <a:pt x="28701" y="66802"/>
                </a:lnTo>
                <a:lnTo>
                  <a:pt x="22342" y="77255"/>
                </a:lnTo>
                <a:lnTo>
                  <a:pt x="2793" y="115189"/>
                </a:lnTo>
                <a:lnTo>
                  <a:pt x="2158" y="117348"/>
                </a:lnTo>
                <a:lnTo>
                  <a:pt x="0" y="12103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11445" y="3836542"/>
            <a:ext cx="12065" cy="164465"/>
          </a:xfrm>
          <a:custGeom>
            <a:avLst/>
            <a:gdLst/>
            <a:ahLst/>
            <a:cxnLst/>
            <a:rect l="l" t="t" r="r" b="b"/>
            <a:pathLst>
              <a:path w="12064" h="164464">
                <a:moveTo>
                  <a:pt x="11937" y="0"/>
                </a:moveTo>
                <a:lnTo>
                  <a:pt x="9145" y="10666"/>
                </a:lnTo>
                <a:lnTo>
                  <a:pt x="7985" y="20462"/>
                </a:lnTo>
                <a:lnTo>
                  <a:pt x="7562" y="30378"/>
                </a:lnTo>
                <a:lnTo>
                  <a:pt x="6984" y="41401"/>
                </a:lnTo>
                <a:lnTo>
                  <a:pt x="6169" y="55495"/>
                </a:lnTo>
                <a:lnTo>
                  <a:pt x="5413" y="69468"/>
                </a:lnTo>
                <a:lnTo>
                  <a:pt x="4681" y="83442"/>
                </a:lnTo>
                <a:lnTo>
                  <a:pt x="3937" y="97535"/>
                </a:lnTo>
                <a:lnTo>
                  <a:pt x="2911" y="109450"/>
                </a:lnTo>
                <a:lnTo>
                  <a:pt x="1539" y="121697"/>
                </a:lnTo>
                <a:lnTo>
                  <a:pt x="382" y="133897"/>
                </a:lnTo>
                <a:lnTo>
                  <a:pt x="0" y="145668"/>
                </a:lnTo>
                <a:lnTo>
                  <a:pt x="380" y="152018"/>
                </a:lnTo>
                <a:lnTo>
                  <a:pt x="4317" y="158749"/>
                </a:lnTo>
                <a:lnTo>
                  <a:pt x="6730" y="16421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14441" y="3741165"/>
            <a:ext cx="43180" cy="343535"/>
          </a:xfrm>
          <a:custGeom>
            <a:avLst/>
            <a:gdLst/>
            <a:ahLst/>
            <a:cxnLst/>
            <a:rect l="l" t="t" r="r" b="b"/>
            <a:pathLst>
              <a:path w="43179" h="343535">
                <a:moveTo>
                  <a:pt x="12192" y="0"/>
                </a:moveTo>
                <a:lnTo>
                  <a:pt x="25086" y="42112"/>
                </a:lnTo>
                <a:lnTo>
                  <a:pt x="32206" y="81145"/>
                </a:lnTo>
                <a:lnTo>
                  <a:pt x="40135" y="131897"/>
                </a:lnTo>
                <a:lnTo>
                  <a:pt x="43130" y="183679"/>
                </a:lnTo>
                <a:lnTo>
                  <a:pt x="41671" y="209692"/>
                </a:lnTo>
                <a:lnTo>
                  <a:pt x="35433" y="261492"/>
                </a:lnTo>
                <a:lnTo>
                  <a:pt x="21520" y="316249"/>
                </a:lnTo>
                <a:lnTo>
                  <a:pt x="3683" y="339851"/>
                </a:lnTo>
                <a:lnTo>
                  <a:pt x="0" y="34315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50077" y="3726815"/>
            <a:ext cx="93345" cy="396875"/>
          </a:xfrm>
          <a:custGeom>
            <a:avLst/>
            <a:gdLst/>
            <a:ahLst/>
            <a:cxnLst/>
            <a:rect l="l" t="t" r="r" b="b"/>
            <a:pathLst>
              <a:path w="93345" h="396875">
                <a:moveTo>
                  <a:pt x="92864" y="0"/>
                </a:moveTo>
                <a:lnTo>
                  <a:pt x="63019" y="39878"/>
                </a:lnTo>
                <a:lnTo>
                  <a:pt x="37397" y="87249"/>
                </a:lnTo>
                <a:lnTo>
                  <a:pt x="18823" y="138049"/>
                </a:lnTo>
                <a:lnTo>
                  <a:pt x="3012" y="206708"/>
                </a:lnTo>
                <a:lnTo>
                  <a:pt x="0" y="242115"/>
                </a:lnTo>
                <a:lnTo>
                  <a:pt x="2059" y="276987"/>
                </a:lnTo>
                <a:lnTo>
                  <a:pt x="20252" y="334724"/>
                </a:lnTo>
                <a:lnTo>
                  <a:pt x="58828" y="380365"/>
                </a:lnTo>
                <a:lnTo>
                  <a:pt x="65164" y="384319"/>
                </a:lnTo>
                <a:lnTo>
                  <a:pt x="71417" y="388381"/>
                </a:lnTo>
                <a:lnTo>
                  <a:pt x="77598" y="392562"/>
                </a:lnTo>
                <a:lnTo>
                  <a:pt x="83720" y="39687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24328" y="3742054"/>
            <a:ext cx="53975" cy="325120"/>
          </a:xfrm>
          <a:custGeom>
            <a:avLst/>
            <a:gdLst/>
            <a:ahLst/>
            <a:cxnLst/>
            <a:rect l="l" t="t" r="r" b="b"/>
            <a:pathLst>
              <a:path w="53975" h="325120">
                <a:moveTo>
                  <a:pt x="53562" y="0"/>
                </a:moveTo>
                <a:lnTo>
                  <a:pt x="31591" y="43815"/>
                </a:lnTo>
                <a:lnTo>
                  <a:pt x="16081" y="84201"/>
                </a:lnTo>
                <a:lnTo>
                  <a:pt x="5048" y="126111"/>
                </a:lnTo>
                <a:lnTo>
                  <a:pt x="0" y="173799"/>
                </a:lnTo>
                <a:lnTo>
                  <a:pt x="47" y="197834"/>
                </a:lnTo>
                <a:lnTo>
                  <a:pt x="5145" y="241605"/>
                </a:lnTo>
                <a:lnTo>
                  <a:pt x="17484" y="280269"/>
                </a:lnTo>
                <a:lnTo>
                  <a:pt x="39211" y="311959"/>
                </a:lnTo>
                <a:lnTo>
                  <a:pt x="45596" y="318561"/>
                </a:lnTo>
                <a:lnTo>
                  <a:pt x="52292" y="32486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36057" y="3820667"/>
            <a:ext cx="10795" cy="223520"/>
          </a:xfrm>
          <a:custGeom>
            <a:avLst/>
            <a:gdLst/>
            <a:ahLst/>
            <a:cxnLst/>
            <a:rect l="l" t="t" r="r" b="b"/>
            <a:pathLst>
              <a:path w="10795" h="223520">
                <a:moveTo>
                  <a:pt x="10413" y="0"/>
                </a:moveTo>
                <a:lnTo>
                  <a:pt x="5163" y="44434"/>
                </a:lnTo>
                <a:lnTo>
                  <a:pt x="1111" y="101695"/>
                </a:lnTo>
                <a:lnTo>
                  <a:pt x="0" y="144144"/>
                </a:lnTo>
                <a:lnTo>
                  <a:pt x="571" y="161319"/>
                </a:lnTo>
                <a:lnTo>
                  <a:pt x="1619" y="177911"/>
                </a:lnTo>
                <a:lnTo>
                  <a:pt x="3000" y="194383"/>
                </a:lnTo>
                <a:lnTo>
                  <a:pt x="4571" y="211200"/>
                </a:lnTo>
                <a:lnTo>
                  <a:pt x="4952" y="215137"/>
                </a:lnTo>
                <a:lnTo>
                  <a:pt x="5206" y="219201"/>
                </a:lnTo>
                <a:lnTo>
                  <a:pt x="5460" y="22313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49721" y="3931920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5841" y="3936"/>
                </a:moveTo>
                <a:lnTo>
                  <a:pt x="4063" y="2793"/>
                </a:lnTo>
                <a:lnTo>
                  <a:pt x="2158" y="1523"/>
                </a:lnTo>
                <a:lnTo>
                  <a:pt x="0" y="0"/>
                </a:lnTo>
                <a:lnTo>
                  <a:pt x="5972" y="10245"/>
                </a:lnTo>
                <a:lnTo>
                  <a:pt x="12350" y="20145"/>
                </a:lnTo>
                <a:lnTo>
                  <a:pt x="18966" y="29878"/>
                </a:lnTo>
                <a:lnTo>
                  <a:pt x="25653" y="39623"/>
                </a:lnTo>
                <a:lnTo>
                  <a:pt x="32712" y="49960"/>
                </a:lnTo>
                <a:lnTo>
                  <a:pt x="39735" y="60404"/>
                </a:lnTo>
                <a:lnTo>
                  <a:pt x="46638" y="70967"/>
                </a:lnTo>
                <a:lnTo>
                  <a:pt x="53339" y="81660"/>
                </a:lnTo>
                <a:lnTo>
                  <a:pt x="58334" y="89346"/>
                </a:lnTo>
                <a:lnTo>
                  <a:pt x="63579" y="96758"/>
                </a:lnTo>
                <a:lnTo>
                  <a:pt x="69038" y="103860"/>
                </a:lnTo>
                <a:lnTo>
                  <a:pt x="74675" y="11061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72328" y="3923665"/>
            <a:ext cx="45085" cy="127000"/>
          </a:xfrm>
          <a:custGeom>
            <a:avLst/>
            <a:gdLst/>
            <a:ahLst/>
            <a:cxnLst/>
            <a:rect l="l" t="t" r="r" b="b"/>
            <a:pathLst>
              <a:path w="45085" h="127000">
                <a:moveTo>
                  <a:pt x="44831" y="0"/>
                </a:moveTo>
                <a:lnTo>
                  <a:pt x="38022" y="7244"/>
                </a:lnTo>
                <a:lnTo>
                  <a:pt x="33702" y="15001"/>
                </a:lnTo>
                <a:lnTo>
                  <a:pt x="30597" y="23735"/>
                </a:lnTo>
                <a:lnTo>
                  <a:pt x="27432" y="33909"/>
                </a:lnTo>
                <a:lnTo>
                  <a:pt x="23737" y="44656"/>
                </a:lnTo>
                <a:lnTo>
                  <a:pt x="19875" y="55499"/>
                </a:lnTo>
                <a:lnTo>
                  <a:pt x="15823" y="66341"/>
                </a:lnTo>
                <a:lnTo>
                  <a:pt x="11557" y="77089"/>
                </a:lnTo>
                <a:lnTo>
                  <a:pt x="8503" y="86096"/>
                </a:lnTo>
                <a:lnTo>
                  <a:pt x="1270" y="122555"/>
                </a:lnTo>
                <a:lnTo>
                  <a:pt x="0" y="12687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87516" y="3797127"/>
            <a:ext cx="125730" cy="238125"/>
          </a:xfrm>
          <a:custGeom>
            <a:avLst/>
            <a:gdLst/>
            <a:ahLst/>
            <a:cxnLst/>
            <a:rect l="l" t="t" r="r" b="b"/>
            <a:pathLst>
              <a:path w="125729" h="238125">
                <a:moveTo>
                  <a:pt x="14097" y="1315"/>
                </a:moveTo>
                <a:lnTo>
                  <a:pt x="9620" y="0"/>
                </a:lnTo>
                <a:lnTo>
                  <a:pt x="8763" y="4697"/>
                </a:lnTo>
                <a:lnTo>
                  <a:pt x="9810" y="12656"/>
                </a:lnTo>
                <a:lnTo>
                  <a:pt x="11049" y="21127"/>
                </a:lnTo>
                <a:lnTo>
                  <a:pt x="12039" y="37760"/>
                </a:lnTo>
                <a:lnTo>
                  <a:pt x="12207" y="54369"/>
                </a:lnTo>
                <a:lnTo>
                  <a:pt x="11924" y="71026"/>
                </a:lnTo>
                <a:lnTo>
                  <a:pt x="11557" y="87802"/>
                </a:lnTo>
                <a:lnTo>
                  <a:pt x="11211" y="111345"/>
                </a:lnTo>
                <a:lnTo>
                  <a:pt x="10699" y="134792"/>
                </a:lnTo>
                <a:lnTo>
                  <a:pt x="10235" y="158240"/>
                </a:lnTo>
                <a:lnTo>
                  <a:pt x="10033" y="181782"/>
                </a:lnTo>
                <a:lnTo>
                  <a:pt x="9846" y="191966"/>
                </a:lnTo>
                <a:lnTo>
                  <a:pt x="14097" y="232328"/>
                </a:lnTo>
                <a:lnTo>
                  <a:pt x="50526" y="238101"/>
                </a:lnTo>
                <a:lnTo>
                  <a:pt x="58674" y="237488"/>
                </a:lnTo>
                <a:lnTo>
                  <a:pt x="97246" y="214508"/>
                </a:lnTo>
                <a:lnTo>
                  <a:pt x="118268" y="179877"/>
                </a:lnTo>
                <a:lnTo>
                  <a:pt x="125349" y="150032"/>
                </a:lnTo>
                <a:lnTo>
                  <a:pt x="124968" y="137485"/>
                </a:lnTo>
                <a:lnTo>
                  <a:pt x="98831" y="86054"/>
                </a:lnTo>
                <a:lnTo>
                  <a:pt x="68085" y="57046"/>
                </a:lnTo>
                <a:lnTo>
                  <a:pt x="36385" y="30620"/>
                </a:lnTo>
                <a:lnTo>
                  <a:pt x="6096" y="11094"/>
                </a:lnTo>
                <a:lnTo>
                  <a:pt x="0" y="461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44489" y="3728339"/>
            <a:ext cx="69215" cy="390525"/>
          </a:xfrm>
          <a:custGeom>
            <a:avLst/>
            <a:gdLst/>
            <a:ahLst/>
            <a:cxnLst/>
            <a:rect l="l" t="t" r="r" b="b"/>
            <a:pathLst>
              <a:path w="69214" h="390525">
                <a:moveTo>
                  <a:pt x="0" y="0"/>
                </a:moveTo>
                <a:lnTo>
                  <a:pt x="11" y="11090"/>
                </a:lnTo>
                <a:lnTo>
                  <a:pt x="2667" y="21193"/>
                </a:lnTo>
                <a:lnTo>
                  <a:pt x="7036" y="31271"/>
                </a:lnTo>
                <a:lnTo>
                  <a:pt x="12191" y="42291"/>
                </a:lnTo>
                <a:lnTo>
                  <a:pt x="20679" y="63660"/>
                </a:lnTo>
                <a:lnTo>
                  <a:pt x="35891" y="106781"/>
                </a:lnTo>
                <a:lnTo>
                  <a:pt x="52780" y="157805"/>
                </a:lnTo>
                <a:lnTo>
                  <a:pt x="66202" y="217447"/>
                </a:lnTo>
                <a:lnTo>
                  <a:pt x="68961" y="248031"/>
                </a:lnTo>
                <a:lnTo>
                  <a:pt x="68282" y="268364"/>
                </a:lnTo>
                <a:lnTo>
                  <a:pt x="61495" y="307127"/>
                </a:lnTo>
                <a:lnTo>
                  <a:pt x="43195" y="350583"/>
                </a:lnTo>
                <a:lnTo>
                  <a:pt x="36296" y="361930"/>
                </a:lnTo>
                <a:lnTo>
                  <a:pt x="29337" y="373634"/>
                </a:lnTo>
                <a:lnTo>
                  <a:pt x="24737" y="379892"/>
                </a:lnTo>
                <a:lnTo>
                  <a:pt x="19780" y="383698"/>
                </a:lnTo>
                <a:lnTo>
                  <a:pt x="14013" y="386599"/>
                </a:lnTo>
                <a:lnTo>
                  <a:pt x="6985" y="39014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42365" y="3408298"/>
            <a:ext cx="85090" cy="259079"/>
          </a:xfrm>
          <a:custGeom>
            <a:avLst/>
            <a:gdLst/>
            <a:ahLst/>
            <a:cxnLst/>
            <a:rect l="l" t="t" r="r" b="b"/>
            <a:pathLst>
              <a:path w="85089" h="259079">
                <a:moveTo>
                  <a:pt x="448" y="258699"/>
                </a:moveTo>
                <a:lnTo>
                  <a:pt x="11392" y="206978"/>
                </a:lnTo>
                <a:lnTo>
                  <a:pt x="16688" y="190309"/>
                </a:lnTo>
                <a:lnTo>
                  <a:pt x="38135" y="127097"/>
                </a:lnTo>
                <a:lnTo>
                  <a:pt x="60201" y="67871"/>
                </a:lnTo>
                <a:lnTo>
                  <a:pt x="71568" y="38353"/>
                </a:lnTo>
                <a:lnTo>
                  <a:pt x="74189" y="30414"/>
                </a:lnTo>
                <a:lnTo>
                  <a:pt x="76442" y="22177"/>
                </a:lnTo>
                <a:lnTo>
                  <a:pt x="78765" y="13868"/>
                </a:lnTo>
                <a:lnTo>
                  <a:pt x="81601" y="5714"/>
                </a:lnTo>
                <a:lnTo>
                  <a:pt x="82744" y="3937"/>
                </a:lnTo>
                <a:lnTo>
                  <a:pt x="84014" y="1777"/>
                </a:lnTo>
                <a:lnTo>
                  <a:pt x="8464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62371" y="3355213"/>
            <a:ext cx="154305" cy="91440"/>
          </a:xfrm>
          <a:custGeom>
            <a:avLst/>
            <a:gdLst/>
            <a:ahLst/>
            <a:cxnLst/>
            <a:rect l="l" t="t" r="r" b="b"/>
            <a:pathLst>
              <a:path w="154304" h="91439">
                <a:moveTo>
                  <a:pt x="5841" y="46354"/>
                </a:moveTo>
                <a:lnTo>
                  <a:pt x="3937" y="48133"/>
                </a:lnTo>
                <a:lnTo>
                  <a:pt x="2158" y="49657"/>
                </a:lnTo>
                <a:lnTo>
                  <a:pt x="0" y="51562"/>
                </a:lnTo>
                <a:lnTo>
                  <a:pt x="33446" y="30511"/>
                </a:lnTo>
                <a:lnTo>
                  <a:pt x="41862" y="24606"/>
                </a:lnTo>
                <a:lnTo>
                  <a:pt x="50397" y="18748"/>
                </a:lnTo>
                <a:lnTo>
                  <a:pt x="91693" y="0"/>
                </a:lnTo>
                <a:lnTo>
                  <a:pt x="99861" y="613"/>
                </a:lnTo>
                <a:lnTo>
                  <a:pt x="128708" y="28465"/>
                </a:lnTo>
                <a:lnTo>
                  <a:pt x="141063" y="59584"/>
                </a:lnTo>
                <a:lnTo>
                  <a:pt x="147192" y="75311"/>
                </a:lnTo>
                <a:lnTo>
                  <a:pt x="151511" y="82296"/>
                </a:lnTo>
                <a:lnTo>
                  <a:pt x="153035" y="85344"/>
                </a:lnTo>
                <a:lnTo>
                  <a:pt x="153924" y="9118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02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/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75729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Covariance</a:t>
            </a:r>
            <a:r>
              <a:rPr kumimoji="0" sz="40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matrix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808223"/>
            <a:ext cx="426720" cy="630555"/>
          </a:xfrm>
          <a:custGeom>
            <a:avLst/>
            <a:gdLst/>
            <a:ahLst/>
            <a:cxnLst/>
            <a:rect l="l" t="t" r="r" b="b"/>
            <a:pathLst>
              <a:path w="426719" h="630554">
                <a:moveTo>
                  <a:pt x="12966" y="611886"/>
                </a:moveTo>
                <a:lnTo>
                  <a:pt x="7556" y="622680"/>
                </a:lnTo>
                <a:lnTo>
                  <a:pt x="6845" y="625983"/>
                </a:lnTo>
                <a:lnTo>
                  <a:pt x="0" y="630301"/>
                </a:lnTo>
                <a:lnTo>
                  <a:pt x="7086" y="592439"/>
                </a:lnTo>
                <a:lnTo>
                  <a:pt x="20983" y="527596"/>
                </a:lnTo>
                <a:lnTo>
                  <a:pt x="32990" y="475582"/>
                </a:lnTo>
                <a:lnTo>
                  <a:pt x="45996" y="423814"/>
                </a:lnTo>
                <a:lnTo>
                  <a:pt x="60261" y="372396"/>
                </a:lnTo>
                <a:lnTo>
                  <a:pt x="76046" y="321430"/>
                </a:lnTo>
                <a:lnTo>
                  <a:pt x="93611" y="271017"/>
                </a:lnTo>
                <a:lnTo>
                  <a:pt x="112110" y="222615"/>
                </a:lnTo>
                <a:lnTo>
                  <a:pt x="131419" y="174498"/>
                </a:lnTo>
                <a:lnTo>
                  <a:pt x="140995" y="150004"/>
                </a:lnTo>
                <a:lnTo>
                  <a:pt x="159210" y="100542"/>
                </a:lnTo>
                <a:lnTo>
                  <a:pt x="173803" y="56971"/>
                </a:lnTo>
                <a:lnTo>
                  <a:pt x="183279" y="19434"/>
                </a:lnTo>
                <a:lnTo>
                  <a:pt x="186867" y="0"/>
                </a:lnTo>
                <a:lnTo>
                  <a:pt x="173998" y="48262"/>
                </a:lnTo>
                <a:lnTo>
                  <a:pt x="158935" y="97481"/>
                </a:lnTo>
                <a:lnTo>
                  <a:pt x="144582" y="147181"/>
                </a:lnTo>
                <a:lnTo>
                  <a:pt x="133841" y="196888"/>
                </a:lnTo>
                <a:lnTo>
                  <a:pt x="129616" y="246125"/>
                </a:lnTo>
                <a:lnTo>
                  <a:pt x="130780" y="267708"/>
                </a:lnTo>
                <a:lnTo>
                  <a:pt x="144044" y="306919"/>
                </a:lnTo>
                <a:lnTo>
                  <a:pt x="183717" y="336887"/>
                </a:lnTo>
                <a:lnTo>
                  <a:pt x="209500" y="340105"/>
                </a:lnTo>
                <a:lnTo>
                  <a:pt x="235486" y="335609"/>
                </a:lnTo>
                <a:lnTo>
                  <a:pt x="261035" y="326136"/>
                </a:lnTo>
                <a:lnTo>
                  <a:pt x="272596" y="321506"/>
                </a:lnTo>
                <a:lnTo>
                  <a:pt x="284934" y="316912"/>
                </a:lnTo>
                <a:lnTo>
                  <a:pt x="322872" y="286813"/>
                </a:lnTo>
                <a:lnTo>
                  <a:pt x="343664" y="249947"/>
                </a:lnTo>
                <a:lnTo>
                  <a:pt x="357440" y="215967"/>
                </a:lnTo>
                <a:lnTo>
                  <a:pt x="364731" y="199262"/>
                </a:lnTo>
                <a:lnTo>
                  <a:pt x="378234" y="163544"/>
                </a:lnTo>
                <a:lnTo>
                  <a:pt x="387413" y="126111"/>
                </a:lnTo>
                <a:lnTo>
                  <a:pt x="391510" y="101822"/>
                </a:lnTo>
                <a:lnTo>
                  <a:pt x="392811" y="93725"/>
                </a:lnTo>
                <a:lnTo>
                  <a:pt x="386629" y="132641"/>
                </a:lnTo>
                <a:lnTo>
                  <a:pt x="379398" y="194119"/>
                </a:lnTo>
                <a:lnTo>
                  <a:pt x="378508" y="218535"/>
                </a:lnTo>
                <a:lnTo>
                  <a:pt x="379844" y="242950"/>
                </a:lnTo>
                <a:lnTo>
                  <a:pt x="387142" y="284845"/>
                </a:lnTo>
                <a:lnTo>
                  <a:pt x="404698" y="323214"/>
                </a:lnTo>
                <a:lnTo>
                  <a:pt x="416442" y="332819"/>
                </a:lnTo>
                <a:lnTo>
                  <a:pt x="420443" y="332376"/>
                </a:lnTo>
                <a:lnTo>
                  <a:pt x="426300" y="33261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200" y="2891154"/>
            <a:ext cx="135255" cy="16510"/>
          </a:xfrm>
          <a:custGeom>
            <a:avLst/>
            <a:gdLst/>
            <a:ahLst/>
            <a:cxnLst/>
            <a:rect l="l" t="t" r="r" b="b"/>
            <a:pathLst>
              <a:path w="135255" h="16510">
                <a:moveTo>
                  <a:pt x="8280" y="0"/>
                </a:moveTo>
                <a:lnTo>
                  <a:pt x="5410" y="0"/>
                </a:lnTo>
                <a:lnTo>
                  <a:pt x="2882" y="0"/>
                </a:lnTo>
                <a:lnTo>
                  <a:pt x="0" y="0"/>
                </a:lnTo>
                <a:lnTo>
                  <a:pt x="9817" y="408"/>
                </a:lnTo>
                <a:lnTo>
                  <a:pt x="19399" y="1079"/>
                </a:lnTo>
                <a:lnTo>
                  <a:pt x="28914" y="2035"/>
                </a:lnTo>
                <a:lnTo>
                  <a:pt x="38531" y="3302"/>
                </a:lnTo>
                <a:lnTo>
                  <a:pt x="50735" y="5044"/>
                </a:lnTo>
                <a:lnTo>
                  <a:pt x="62971" y="6762"/>
                </a:lnTo>
                <a:lnTo>
                  <a:pt x="75138" y="8624"/>
                </a:lnTo>
                <a:lnTo>
                  <a:pt x="87134" y="10795"/>
                </a:lnTo>
                <a:lnTo>
                  <a:pt x="95023" y="12598"/>
                </a:lnTo>
                <a:lnTo>
                  <a:pt x="103719" y="14747"/>
                </a:lnTo>
                <a:lnTo>
                  <a:pt x="112507" y="16349"/>
                </a:lnTo>
                <a:lnTo>
                  <a:pt x="120675" y="16510"/>
                </a:lnTo>
                <a:lnTo>
                  <a:pt x="127406" y="14350"/>
                </a:lnTo>
                <a:lnTo>
                  <a:pt x="129565" y="13716"/>
                </a:lnTo>
                <a:lnTo>
                  <a:pt x="134645" y="143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8933" y="2986277"/>
            <a:ext cx="133350" cy="6985"/>
          </a:xfrm>
          <a:custGeom>
            <a:avLst/>
            <a:gdLst/>
            <a:ahLst/>
            <a:cxnLst/>
            <a:rect l="l" t="t" r="r" b="b"/>
            <a:pathLst>
              <a:path w="133350" h="6985">
                <a:moveTo>
                  <a:pt x="0" y="0"/>
                </a:moveTo>
                <a:lnTo>
                  <a:pt x="9991" y="807"/>
                </a:lnTo>
                <a:lnTo>
                  <a:pt x="19983" y="1222"/>
                </a:lnTo>
                <a:lnTo>
                  <a:pt x="29975" y="1375"/>
                </a:lnTo>
                <a:lnTo>
                  <a:pt x="39966" y="1397"/>
                </a:lnTo>
                <a:lnTo>
                  <a:pt x="51045" y="1533"/>
                </a:lnTo>
                <a:lnTo>
                  <a:pt x="94101" y="4119"/>
                </a:lnTo>
                <a:lnTo>
                  <a:pt x="104168" y="5270"/>
                </a:lnTo>
                <a:lnTo>
                  <a:pt x="114163" y="6230"/>
                </a:lnTo>
                <a:lnTo>
                  <a:pt x="123837" y="6476"/>
                </a:lnTo>
                <a:lnTo>
                  <a:pt x="126758" y="6096"/>
                </a:lnTo>
                <a:lnTo>
                  <a:pt x="129933" y="5461"/>
                </a:lnTo>
                <a:lnTo>
                  <a:pt x="132854" y="508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614" y="2562479"/>
            <a:ext cx="318135" cy="142240"/>
          </a:xfrm>
          <a:custGeom>
            <a:avLst/>
            <a:gdLst/>
            <a:ahLst/>
            <a:cxnLst/>
            <a:rect l="l" t="t" r="r" b="b"/>
            <a:pathLst>
              <a:path w="318134" h="142239">
                <a:moveTo>
                  <a:pt x="16560" y="125857"/>
                </a:moveTo>
                <a:lnTo>
                  <a:pt x="8280" y="129412"/>
                </a:lnTo>
                <a:lnTo>
                  <a:pt x="5765" y="130556"/>
                </a:lnTo>
                <a:lnTo>
                  <a:pt x="0" y="131572"/>
                </a:lnTo>
                <a:lnTo>
                  <a:pt x="8053" y="130325"/>
                </a:lnTo>
                <a:lnTo>
                  <a:pt x="16071" y="129317"/>
                </a:lnTo>
                <a:lnTo>
                  <a:pt x="24156" y="128643"/>
                </a:lnTo>
                <a:lnTo>
                  <a:pt x="32410" y="128397"/>
                </a:lnTo>
                <a:lnTo>
                  <a:pt x="47684" y="128980"/>
                </a:lnTo>
                <a:lnTo>
                  <a:pt x="62788" y="130778"/>
                </a:lnTo>
                <a:lnTo>
                  <a:pt x="77826" y="133004"/>
                </a:lnTo>
                <a:lnTo>
                  <a:pt x="92900" y="134874"/>
                </a:lnTo>
                <a:lnTo>
                  <a:pt x="112722" y="136800"/>
                </a:lnTo>
                <a:lnTo>
                  <a:pt x="132683" y="138763"/>
                </a:lnTo>
                <a:lnTo>
                  <a:pt x="152643" y="140463"/>
                </a:lnTo>
                <a:lnTo>
                  <a:pt x="172466" y="141605"/>
                </a:lnTo>
                <a:lnTo>
                  <a:pt x="191204" y="141735"/>
                </a:lnTo>
                <a:lnTo>
                  <a:pt x="210045" y="140557"/>
                </a:lnTo>
                <a:lnTo>
                  <a:pt x="259400" y="132810"/>
                </a:lnTo>
                <a:lnTo>
                  <a:pt x="303161" y="121538"/>
                </a:lnTo>
                <a:lnTo>
                  <a:pt x="310362" y="119380"/>
                </a:lnTo>
                <a:lnTo>
                  <a:pt x="317931" y="117475"/>
                </a:lnTo>
                <a:lnTo>
                  <a:pt x="310734" y="110579"/>
                </a:lnTo>
                <a:lnTo>
                  <a:pt x="304111" y="103362"/>
                </a:lnTo>
                <a:lnTo>
                  <a:pt x="297825" y="95740"/>
                </a:lnTo>
                <a:lnTo>
                  <a:pt x="291642" y="87630"/>
                </a:lnTo>
                <a:lnTo>
                  <a:pt x="280624" y="72372"/>
                </a:lnTo>
                <a:lnTo>
                  <a:pt x="269638" y="57007"/>
                </a:lnTo>
                <a:lnTo>
                  <a:pt x="258583" y="41713"/>
                </a:lnTo>
                <a:lnTo>
                  <a:pt x="247357" y="26670"/>
                </a:lnTo>
                <a:lnTo>
                  <a:pt x="241325" y="19234"/>
                </a:lnTo>
                <a:lnTo>
                  <a:pt x="235023" y="12430"/>
                </a:lnTo>
                <a:lnTo>
                  <a:pt x="228316" y="6078"/>
                </a:lnTo>
                <a:lnTo>
                  <a:pt x="22106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5175" y="2508885"/>
            <a:ext cx="11430" cy="354330"/>
          </a:xfrm>
          <a:custGeom>
            <a:avLst/>
            <a:gdLst/>
            <a:ahLst/>
            <a:cxnLst/>
            <a:rect l="l" t="t" r="r" b="b"/>
            <a:pathLst>
              <a:path w="11430" h="354330">
                <a:moveTo>
                  <a:pt x="5445" y="0"/>
                </a:moveTo>
                <a:lnTo>
                  <a:pt x="775" y="6653"/>
                </a:lnTo>
                <a:lnTo>
                  <a:pt x="0" y="13128"/>
                </a:lnTo>
                <a:lnTo>
                  <a:pt x="1248" y="20341"/>
                </a:lnTo>
                <a:lnTo>
                  <a:pt x="2651" y="29210"/>
                </a:lnTo>
                <a:lnTo>
                  <a:pt x="6651" y="75965"/>
                </a:lnTo>
                <a:lnTo>
                  <a:pt x="10160" y="136572"/>
                </a:lnTo>
                <a:lnTo>
                  <a:pt x="11287" y="181990"/>
                </a:lnTo>
                <a:lnTo>
                  <a:pt x="11021" y="202709"/>
                </a:lnTo>
                <a:lnTo>
                  <a:pt x="9251" y="243909"/>
                </a:lnTo>
                <a:lnTo>
                  <a:pt x="5925" y="282469"/>
                </a:lnTo>
                <a:lnTo>
                  <a:pt x="3317" y="301037"/>
                </a:lnTo>
                <a:lnTo>
                  <a:pt x="1520" y="319581"/>
                </a:lnTo>
                <a:lnTo>
                  <a:pt x="1889" y="337565"/>
                </a:lnTo>
                <a:lnTo>
                  <a:pt x="4048" y="347725"/>
                </a:lnTo>
                <a:lnTo>
                  <a:pt x="4048" y="350519"/>
                </a:lnTo>
                <a:lnTo>
                  <a:pt x="10144" y="35420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1436" y="2931922"/>
            <a:ext cx="471805" cy="48260"/>
          </a:xfrm>
          <a:custGeom>
            <a:avLst/>
            <a:gdLst/>
            <a:ahLst/>
            <a:cxnLst/>
            <a:rect l="l" t="t" r="r" b="b"/>
            <a:pathLst>
              <a:path w="471805" h="48260">
                <a:moveTo>
                  <a:pt x="1986" y="0"/>
                </a:moveTo>
                <a:lnTo>
                  <a:pt x="46271" y="24360"/>
                </a:lnTo>
                <a:lnTo>
                  <a:pt x="86725" y="34075"/>
                </a:lnTo>
                <a:lnTo>
                  <a:pt x="136584" y="41675"/>
                </a:lnTo>
                <a:lnTo>
                  <a:pt x="196611" y="46255"/>
                </a:lnTo>
                <a:lnTo>
                  <a:pt x="257375" y="48065"/>
                </a:lnTo>
                <a:lnTo>
                  <a:pt x="288053" y="47847"/>
                </a:lnTo>
                <a:lnTo>
                  <a:pt x="349458" y="46100"/>
                </a:lnTo>
                <a:lnTo>
                  <a:pt x="393162" y="44037"/>
                </a:lnTo>
                <a:lnTo>
                  <a:pt x="436580" y="40639"/>
                </a:lnTo>
                <a:lnTo>
                  <a:pt x="442787" y="40300"/>
                </a:lnTo>
                <a:lnTo>
                  <a:pt x="454423" y="39544"/>
                </a:lnTo>
                <a:lnTo>
                  <a:pt x="465869" y="37907"/>
                </a:lnTo>
                <a:lnTo>
                  <a:pt x="471505" y="34925"/>
                </a:lnTo>
                <a:lnTo>
                  <a:pt x="464266" y="30987"/>
                </a:lnTo>
                <a:lnTo>
                  <a:pt x="462869" y="29082"/>
                </a:lnTo>
                <a:lnTo>
                  <a:pt x="457408" y="309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4377" y="3204972"/>
            <a:ext cx="361950" cy="372745"/>
          </a:xfrm>
          <a:custGeom>
            <a:avLst/>
            <a:gdLst/>
            <a:ahLst/>
            <a:cxnLst/>
            <a:rect l="l" t="t" r="r" b="b"/>
            <a:pathLst>
              <a:path w="361950" h="372745">
                <a:moveTo>
                  <a:pt x="0" y="321055"/>
                </a:moveTo>
                <a:lnTo>
                  <a:pt x="2420" y="333916"/>
                </a:lnTo>
                <a:lnTo>
                  <a:pt x="4413" y="346694"/>
                </a:lnTo>
                <a:lnTo>
                  <a:pt x="6072" y="359542"/>
                </a:lnTo>
                <a:lnTo>
                  <a:pt x="7493" y="372617"/>
                </a:lnTo>
                <a:lnTo>
                  <a:pt x="7369" y="361322"/>
                </a:lnTo>
                <a:lnTo>
                  <a:pt x="7080" y="350075"/>
                </a:lnTo>
                <a:lnTo>
                  <a:pt x="6742" y="338828"/>
                </a:lnTo>
                <a:lnTo>
                  <a:pt x="6477" y="327532"/>
                </a:lnTo>
                <a:lnTo>
                  <a:pt x="6556" y="287162"/>
                </a:lnTo>
                <a:lnTo>
                  <a:pt x="8255" y="246887"/>
                </a:lnTo>
                <a:lnTo>
                  <a:pt x="17541" y="176450"/>
                </a:lnTo>
                <a:lnTo>
                  <a:pt x="34163" y="107441"/>
                </a:lnTo>
                <a:lnTo>
                  <a:pt x="47498" y="64897"/>
                </a:lnTo>
                <a:lnTo>
                  <a:pt x="58293" y="35687"/>
                </a:lnTo>
                <a:lnTo>
                  <a:pt x="67607" y="38659"/>
                </a:lnTo>
                <a:lnTo>
                  <a:pt x="130097" y="90185"/>
                </a:lnTo>
                <a:lnTo>
                  <a:pt x="165941" y="131127"/>
                </a:lnTo>
                <a:lnTo>
                  <a:pt x="199427" y="174069"/>
                </a:lnTo>
                <a:lnTo>
                  <a:pt x="229235" y="216915"/>
                </a:lnTo>
                <a:lnTo>
                  <a:pt x="237501" y="228107"/>
                </a:lnTo>
                <a:lnTo>
                  <a:pt x="265684" y="257682"/>
                </a:lnTo>
                <a:lnTo>
                  <a:pt x="284829" y="274399"/>
                </a:lnTo>
                <a:lnTo>
                  <a:pt x="294509" y="282596"/>
                </a:lnTo>
                <a:lnTo>
                  <a:pt x="303403" y="291211"/>
                </a:lnTo>
                <a:lnTo>
                  <a:pt x="309245" y="299847"/>
                </a:lnTo>
                <a:lnTo>
                  <a:pt x="310642" y="301625"/>
                </a:lnTo>
                <a:lnTo>
                  <a:pt x="320817" y="232709"/>
                </a:lnTo>
                <a:lnTo>
                  <a:pt x="324612" y="196167"/>
                </a:lnTo>
                <a:lnTo>
                  <a:pt x="335534" y="123570"/>
                </a:lnTo>
                <a:lnTo>
                  <a:pt x="346910" y="68581"/>
                </a:lnTo>
                <a:lnTo>
                  <a:pt x="357330" y="28638"/>
                </a:lnTo>
                <a:lnTo>
                  <a:pt x="359999" y="17379"/>
                </a:lnTo>
                <a:lnTo>
                  <a:pt x="361442" y="6476"/>
                </a:lnTo>
                <a:lnTo>
                  <a:pt x="361061" y="4317"/>
                </a:lnTo>
                <a:lnTo>
                  <a:pt x="360299" y="2158"/>
                </a:lnTo>
                <a:lnTo>
                  <a:pt x="36004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9951" y="2704992"/>
            <a:ext cx="329565" cy="494030"/>
          </a:xfrm>
          <a:custGeom>
            <a:avLst/>
            <a:gdLst/>
            <a:ahLst/>
            <a:cxnLst/>
            <a:rect l="l" t="t" r="r" b="b"/>
            <a:pathLst>
              <a:path w="329564" h="494030">
                <a:moveTo>
                  <a:pt x="304292" y="234"/>
                </a:moveTo>
                <a:lnTo>
                  <a:pt x="293957" y="0"/>
                </a:lnTo>
                <a:lnTo>
                  <a:pt x="284289" y="75"/>
                </a:lnTo>
                <a:lnTo>
                  <a:pt x="274716" y="769"/>
                </a:lnTo>
                <a:lnTo>
                  <a:pt x="264668" y="2393"/>
                </a:lnTo>
                <a:lnTo>
                  <a:pt x="250703" y="4702"/>
                </a:lnTo>
                <a:lnTo>
                  <a:pt x="236870" y="6393"/>
                </a:lnTo>
                <a:lnTo>
                  <a:pt x="222966" y="7608"/>
                </a:lnTo>
                <a:lnTo>
                  <a:pt x="208787" y="8489"/>
                </a:lnTo>
                <a:lnTo>
                  <a:pt x="189642" y="9304"/>
                </a:lnTo>
                <a:lnTo>
                  <a:pt x="170497" y="9394"/>
                </a:lnTo>
                <a:lnTo>
                  <a:pt x="151352" y="9221"/>
                </a:lnTo>
                <a:lnTo>
                  <a:pt x="132206" y="9251"/>
                </a:lnTo>
                <a:lnTo>
                  <a:pt x="115222" y="9346"/>
                </a:lnTo>
                <a:lnTo>
                  <a:pt x="98345" y="9155"/>
                </a:lnTo>
                <a:lnTo>
                  <a:pt x="81539" y="8822"/>
                </a:lnTo>
                <a:lnTo>
                  <a:pt x="64770" y="8489"/>
                </a:lnTo>
                <a:lnTo>
                  <a:pt x="50653" y="8368"/>
                </a:lnTo>
                <a:lnTo>
                  <a:pt x="36798" y="8663"/>
                </a:lnTo>
                <a:lnTo>
                  <a:pt x="23086" y="9507"/>
                </a:lnTo>
                <a:lnTo>
                  <a:pt x="9398" y="11029"/>
                </a:lnTo>
                <a:lnTo>
                  <a:pt x="18206" y="19587"/>
                </a:lnTo>
                <a:lnTo>
                  <a:pt x="27479" y="28063"/>
                </a:lnTo>
                <a:lnTo>
                  <a:pt x="36633" y="36657"/>
                </a:lnTo>
                <a:lnTo>
                  <a:pt x="45085" y="45573"/>
                </a:lnTo>
                <a:lnTo>
                  <a:pt x="53560" y="55979"/>
                </a:lnTo>
                <a:lnTo>
                  <a:pt x="61928" y="66528"/>
                </a:lnTo>
                <a:lnTo>
                  <a:pt x="70320" y="77077"/>
                </a:lnTo>
                <a:lnTo>
                  <a:pt x="102235" y="114708"/>
                </a:lnTo>
                <a:lnTo>
                  <a:pt x="133506" y="148736"/>
                </a:lnTo>
                <a:lnTo>
                  <a:pt x="140731" y="155967"/>
                </a:lnTo>
                <a:lnTo>
                  <a:pt x="147885" y="163246"/>
                </a:lnTo>
                <a:lnTo>
                  <a:pt x="170687" y="203815"/>
                </a:lnTo>
                <a:lnTo>
                  <a:pt x="169116" y="211901"/>
                </a:lnTo>
                <a:lnTo>
                  <a:pt x="165735" y="220214"/>
                </a:lnTo>
                <a:lnTo>
                  <a:pt x="161686" y="228264"/>
                </a:lnTo>
                <a:lnTo>
                  <a:pt x="158115" y="235565"/>
                </a:lnTo>
                <a:lnTo>
                  <a:pt x="137685" y="279494"/>
                </a:lnTo>
                <a:lnTo>
                  <a:pt x="115103" y="323778"/>
                </a:lnTo>
                <a:lnTo>
                  <a:pt x="90595" y="367458"/>
                </a:lnTo>
                <a:lnTo>
                  <a:pt x="64386" y="409577"/>
                </a:lnTo>
                <a:lnTo>
                  <a:pt x="36703" y="449179"/>
                </a:lnTo>
                <a:lnTo>
                  <a:pt x="16843" y="471699"/>
                </a:lnTo>
                <a:lnTo>
                  <a:pt x="10160" y="479151"/>
                </a:lnTo>
                <a:lnTo>
                  <a:pt x="3302" y="484485"/>
                </a:lnTo>
                <a:lnTo>
                  <a:pt x="762" y="485628"/>
                </a:lnTo>
                <a:lnTo>
                  <a:pt x="0" y="491724"/>
                </a:lnTo>
                <a:lnTo>
                  <a:pt x="13809" y="493067"/>
                </a:lnTo>
                <a:lnTo>
                  <a:pt x="27320" y="493803"/>
                </a:lnTo>
                <a:lnTo>
                  <a:pt x="40951" y="493849"/>
                </a:lnTo>
                <a:lnTo>
                  <a:pt x="55118" y="493121"/>
                </a:lnTo>
                <a:lnTo>
                  <a:pt x="97381" y="488878"/>
                </a:lnTo>
                <a:lnTo>
                  <a:pt x="139477" y="482897"/>
                </a:lnTo>
                <a:lnTo>
                  <a:pt x="181526" y="476440"/>
                </a:lnTo>
                <a:lnTo>
                  <a:pt x="223647" y="470769"/>
                </a:lnTo>
                <a:lnTo>
                  <a:pt x="264810" y="465990"/>
                </a:lnTo>
                <a:lnTo>
                  <a:pt x="306070" y="461498"/>
                </a:lnTo>
                <a:lnTo>
                  <a:pt x="313944" y="460736"/>
                </a:lnTo>
                <a:lnTo>
                  <a:pt x="321564" y="459593"/>
                </a:lnTo>
                <a:lnTo>
                  <a:pt x="329438" y="4581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8819" y="3506596"/>
            <a:ext cx="49530" cy="119380"/>
          </a:xfrm>
          <a:custGeom>
            <a:avLst/>
            <a:gdLst/>
            <a:ahLst/>
            <a:cxnLst/>
            <a:rect l="l" t="t" r="r" b="b"/>
            <a:pathLst>
              <a:path w="49530" h="119379">
                <a:moveTo>
                  <a:pt x="381" y="23367"/>
                </a:moveTo>
                <a:lnTo>
                  <a:pt x="0" y="15112"/>
                </a:lnTo>
                <a:lnTo>
                  <a:pt x="762" y="7874"/>
                </a:lnTo>
                <a:lnTo>
                  <a:pt x="2920" y="0"/>
                </a:lnTo>
                <a:lnTo>
                  <a:pt x="2516" y="8381"/>
                </a:lnTo>
                <a:lnTo>
                  <a:pt x="1968" y="16763"/>
                </a:lnTo>
                <a:lnTo>
                  <a:pt x="1420" y="25145"/>
                </a:lnTo>
                <a:lnTo>
                  <a:pt x="1016" y="33527"/>
                </a:lnTo>
                <a:lnTo>
                  <a:pt x="742" y="46702"/>
                </a:lnTo>
                <a:lnTo>
                  <a:pt x="920" y="59769"/>
                </a:lnTo>
                <a:lnTo>
                  <a:pt x="5635" y="104203"/>
                </a:lnTo>
                <a:lnTo>
                  <a:pt x="16256" y="118871"/>
                </a:lnTo>
                <a:lnTo>
                  <a:pt x="26156" y="118308"/>
                </a:lnTo>
                <a:lnTo>
                  <a:pt x="44846" y="78662"/>
                </a:lnTo>
                <a:lnTo>
                  <a:pt x="48069" y="54282"/>
                </a:lnTo>
                <a:lnTo>
                  <a:pt x="49275" y="4178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90216" y="3367913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8635" y="0"/>
                </a:moveTo>
                <a:lnTo>
                  <a:pt x="2158" y="0"/>
                </a:lnTo>
                <a:lnTo>
                  <a:pt x="0" y="0"/>
                </a:lnTo>
                <a:lnTo>
                  <a:pt x="86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7310" y="3456178"/>
            <a:ext cx="90805" cy="13335"/>
          </a:xfrm>
          <a:custGeom>
            <a:avLst/>
            <a:gdLst/>
            <a:ahLst/>
            <a:cxnLst/>
            <a:rect l="l" t="t" r="r" b="b"/>
            <a:pathLst>
              <a:path w="90805" h="13335">
                <a:moveTo>
                  <a:pt x="0" y="0"/>
                </a:moveTo>
                <a:lnTo>
                  <a:pt x="3434" y="6228"/>
                </a:lnTo>
                <a:lnTo>
                  <a:pt x="8810" y="9064"/>
                </a:lnTo>
                <a:lnTo>
                  <a:pt x="15876" y="9876"/>
                </a:lnTo>
                <a:lnTo>
                  <a:pt x="24383" y="10033"/>
                </a:lnTo>
                <a:lnTo>
                  <a:pt x="32494" y="10429"/>
                </a:lnTo>
                <a:lnTo>
                  <a:pt x="40497" y="11017"/>
                </a:lnTo>
                <a:lnTo>
                  <a:pt x="48476" y="11747"/>
                </a:lnTo>
                <a:lnTo>
                  <a:pt x="56514" y="12573"/>
                </a:lnTo>
                <a:lnTo>
                  <a:pt x="65097" y="13126"/>
                </a:lnTo>
                <a:lnTo>
                  <a:pt x="73548" y="13192"/>
                </a:lnTo>
                <a:lnTo>
                  <a:pt x="81928" y="12662"/>
                </a:lnTo>
                <a:lnTo>
                  <a:pt x="90296" y="114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5217" y="3554857"/>
            <a:ext cx="79375" cy="12700"/>
          </a:xfrm>
          <a:custGeom>
            <a:avLst/>
            <a:gdLst/>
            <a:ahLst/>
            <a:cxnLst/>
            <a:rect l="l" t="t" r="r" b="b"/>
            <a:pathLst>
              <a:path w="79375" h="12700">
                <a:moveTo>
                  <a:pt x="0" y="1142"/>
                </a:moveTo>
                <a:lnTo>
                  <a:pt x="1652" y="9820"/>
                </a:lnTo>
                <a:lnTo>
                  <a:pt x="6080" y="12366"/>
                </a:lnTo>
                <a:lnTo>
                  <a:pt x="13340" y="11555"/>
                </a:lnTo>
                <a:lnTo>
                  <a:pt x="23494" y="10159"/>
                </a:lnTo>
                <a:lnTo>
                  <a:pt x="31305" y="9447"/>
                </a:lnTo>
                <a:lnTo>
                  <a:pt x="70993" y="1396"/>
                </a:lnTo>
                <a:lnTo>
                  <a:pt x="7924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06319" y="3400297"/>
            <a:ext cx="11430" cy="219075"/>
          </a:xfrm>
          <a:custGeom>
            <a:avLst/>
            <a:gdLst/>
            <a:ahLst/>
            <a:cxnLst/>
            <a:rect l="l" t="t" r="r" b="b"/>
            <a:pathLst>
              <a:path w="11430" h="219075">
                <a:moveTo>
                  <a:pt x="3682" y="0"/>
                </a:moveTo>
                <a:lnTo>
                  <a:pt x="8457" y="45"/>
                </a:lnTo>
                <a:lnTo>
                  <a:pt x="10541" y="7032"/>
                </a:lnTo>
                <a:lnTo>
                  <a:pt x="11005" y="17520"/>
                </a:lnTo>
                <a:lnTo>
                  <a:pt x="10922" y="28066"/>
                </a:lnTo>
                <a:lnTo>
                  <a:pt x="9528" y="74304"/>
                </a:lnTo>
                <a:lnTo>
                  <a:pt x="7877" y="106769"/>
                </a:lnTo>
                <a:lnTo>
                  <a:pt x="7016" y="123936"/>
                </a:lnTo>
                <a:lnTo>
                  <a:pt x="6298" y="141079"/>
                </a:lnTo>
                <a:lnTo>
                  <a:pt x="5842" y="158114"/>
                </a:lnTo>
                <a:lnTo>
                  <a:pt x="5580" y="171356"/>
                </a:lnTo>
                <a:lnTo>
                  <a:pt x="5461" y="184610"/>
                </a:lnTo>
                <a:lnTo>
                  <a:pt x="5627" y="197887"/>
                </a:lnTo>
                <a:lnTo>
                  <a:pt x="6223" y="211200"/>
                </a:lnTo>
                <a:lnTo>
                  <a:pt x="6036" y="218932"/>
                </a:lnTo>
                <a:lnTo>
                  <a:pt x="4444" y="217328"/>
                </a:lnTo>
                <a:lnTo>
                  <a:pt x="2186" y="211200"/>
                </a:lnTo>
                <a:lnTo>
                  <a:pt x="0" y="2053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793" y="2362200"/>
            <a:ext cx="300990" cy="283845"/>
          </a:xfrm>
          <a:custGeom>
            <a:avLst/>
            <a:gdLst/>
            <a:ahLst/>
            <a:cxnLst/>
            <a:rect l="l" t="t" r="r" b="b"/>
            <a:pathLst>
              <a:path w="300989" h="283844">
                <a:moveTo>
                  <a:pt x="13493" y="233807"/>
                </a:moveTo>
                <a:lnTo>
                  <a:pt x="7397" y="236347"/>
                </a:lnTo>
                <a:lnTo>
                  <a:pt x="5619" y="237109"/>
                </a:lnTo>
                <a:lnTo>
                  <a:pt x="1301" y="238125"/>
                </a:lnTo>
                <a:lnTo>
                  <a:pt x="2978" y="220027"/>
                </a:lnTo>
                <a:lnTo>
                  <a:pt x="3571" y="201929"/>
                </a:lnTo>
                <a:lnTo>
                  <a:pt x="3569" y="183832"/>
                </a:lnTo>
                <a:lnTo>
                  <a:pt x="3460" y="165735"/>
                </a:lnTo>
                <a:lnTo>
                  <a:pt x="2075" y="141765"/>
                </a:lnTo>
                <a:lnTo>
                  <a:pt x="0" y="113522"/>
                </a:lnTo>
                <a:lnTo>
                  <a:pt x="353" y="85635"/>
                </a:lnTo>
                <a:lnTo>
                  <a:pt x="18129" y="45720"/>
                </a:lnTo>
                <a:lnTo>
                  <a:pt x="31908" y="29845"/>
                </a:lnTo>
                <a:lnTo>
                  <a:pt x="33686" y="23749"/>
                </a:lnTo>
                <a:lnTo>
                  <a:pt x="34702" y="21971"/>
                </a:lnTo>
                <a:lnTo>
                  <a:pt x="40163" y="21971"/>
                </a:lnTo>
                <a:lnTo>
                  <a:pt x="65027" y="46833"/>
                </a:lnTo>
                <a:lnTo>
                  <a:pt x="88106" y="73517"/>
                </a:lnTo>
                <a:lnTo>
                  <a:pt x="110708" y="100748"/>
                </a:lnTo>
                <a:lnTo>
                  <a:pt x="134143" y="127253"/>
                </a:lnTo>
                <a:lnTo>
                  <a:pt x="146635" y="140154"/>
                </a:lnTo>
                <a:lnTo>
                  <a:pt x="159210" y="153019"/>
                </a:lnTo>
                <a:lnTo>
                  <a:pt x="171666" y="165955"/>
                </a:lnTo>
                <a:lnTo>
                  <a:pt x="183800" y="179070"/>
                </a:lnTo>
                <a:lnTo>
                  <a:pt x="194879" y="192162"/>
                </a:lnTo>
                <a:lnTo>
                  <a:pt x="205470" y="205612"/>
                </a:lnTo>
                <a:lnTo>
                  <a:pt x="216465" y="218682"/>
                </a:lnTo>
                <a:lnTo>
                  <a:pt x="228758" y="230632"/>
                </a:lnTo>
                <a:lnTo>
                  <a:pt x="235182" y="235221"/>
                </a:lnTo>
                <a:lnTo>
                  <a:pt x="242046" y="239537"/>
                </a:lnTo>
                <a:lnTo>
                  <a:pt x="248743" y="243972"/>
                </a:lnTo>
                <a:lnTo>
                  <a:pt x="272704" y="274405"/>
                </a:lnTo>
                <a:lnTo>
                  <a:pt x="277780" y="283590"/>
                </a:lnTo>
                <a:lnTo>
                  <a:pt x="275278" y="266156"/>
                </a:lnTo>
                <a:lnTo>
                  <a:pt x="273669" y="248888"/>
                </a:lnTo>
                <a:lnTo>
                  <a:pt x="272940" y="231477"/>
                </a:lnTo>
                <a:lnTo>
                  <a:pt x="273081" y="213613"/>
                </a:lnTo>
                <a:lnTo>
                  <a:pt x="274998" y="180284"/>
                </a:lnTo>
                <a:lnTo>
                  <a:pt x="278320" y="147097"/>
                </a:lnTo>
                <a:lnTo>
                  <a:pt x="282547" y="113958"/>
                </a:lnTo>
                <a:lnTo>
                  <a:pt x="287178" y="80772"/>
                </a:lnTo>
                <a:lnTo>
                  <a:pt x="288446" y="70983"/>
                </a:lnTo>
                <a:lnTo>
                  <a:pt x="292355" y="32968"/>
                </a:lnTo>
                <a:lnTo>
                  <a:pt x="292877" y="24034"/>
                </a:lnTo>
                <a:lnTo>
                  <a:pt x="293947" y="15243"/>
                </a:lnTo>
                <a:lnTo>
                  <a:pt x="296195" y="6858"/>
                </a:lnTo>
                <a:lnTo>
                  <a:pt x="297592" y="4699"/>
                </a:lnTo>
                <a:lnTo>
                  <a:pt x="298989" y="2159"/>
                </a:lnTo>
                <a:lnTo>
                  <a:pt x="30051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233" y="2818272"/>
            <a:ext cx="235585" cy="248920"/>
          </a:xfrm>
          <a:custGeom>
            <a:avLst/>
            <a:gdLst/>
            <a:ahLst/>
            <a:cxnLst/>
            <a:rect l="l" t="t" r="r" b="b"/>
            <a:pathLst>
              <a:path w="235585" h="248919">
                <a:moveTo>
                  <a:pt x="0" y="6588"/>
                </a:moveTo>
                <a:lnTo>
                  <a:pt x="5278" y="2145"/>
                </a:lnTo>
                <a:lnTo>
                  <a:pt x="8699" y="0"/>
                </a:lnTo>
                <a:lnTo>
                  <a:pt x="13358" y="1498"/>
                </a:lnTo>
                <a:lnTo>
                  <a:pt x="22352" y="7985"/>
                </a:lnTo>
                <a:lnTo>
                  <a:pt x="33041" y="17071"/>
                </a:lnTo>
                <a:lnTo>
                  <a:pt x="43195" y="26765"/>
                </a:lnTo>
                <a:lnTo>
                  <a:pt x="53087" y="36720"/>
                </a:lnTo>
                <a:lnTo>
                  <a:pt x="62992" y="46593"/>
                </a:lnTo>
                <a:lnTo>
                  <a:pt x="77672" y="61065"/>
                </a:lnTo>
                <a:lnTo>
                  <a:pt x="92138" y="75787"/>
                </a:lnTo>
                <a:lnTo>
                  <a:pt x="106604" y="90580"/>
                </a:lnTo>
                <a:lnTo>
                  <a:pt x="121285" y="105267"/>
                </a:lnTo>
                <a:lnTo>
                  <a:pt x="160575" y="146379"/>
                </a:lnTo>
                <a:lnTo>
                  <a:pt x="188340" y="177006"/>
                </a:lnTo>
                <a:lnTo>
                  <a:pt x="209331" y="214749"/>
                </a:lnTo>
                <a:lnTo>
                  <a:pt x="212090" y="220964"/>
                </a:lnTo>
                <a:lnTo>
                  <a:pt x="217789" y="229215"/>
                </a:lnTo>
                <a:lnTo>
                  <a:pt x="223583" y="234680"/>
                </a:lnTo>
                <a:lnTo>
                  <a:pt x="229377" y="240145"/>
                </a:lnTo>
                <a:lnTo>
                  <a:pt x="235077" y="2483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60192" y="2790570"/>
            <a:ext cx="146685" cy="320675"/>
          </a:xfrm>
          <a:custGeom>
            <a:avLst/>
            <a:gdLst/>
            <a:ahLst/>
            <a:cxnLst/>
            <a:rect l="l" t="t" r="r" b="b"/>
            <a:pathLst>
              <a:path w="146685" h="320675">
                <a:moveTo>
                  <a:pt x="146176" y="0"/>
                </a:moveTo>
                <a:lnTo>
                  <a:pt x="142438" y="13503"/>
                </a:lnTo>
                <a:lnTo>
                  <a:pt x="137509" y="26209"/>
                </a:lnTo>
                <a:lnTo>
                  <a:pt x="131960" y="38701"/>
                </a:lnTo>
                <a:lnTo>
                  <a:pt x="126364" y="51562"/>
                </a:lnTo>
                <a:lnTo>
                  <a:pt x="120231" y="66990"/>
                </a:lnTo>
                <a:lnTo>
                  <a:pt x="114157" y="82407"/>
                </a:lnTo>
                <a:lnTo>
                  <a:pt x="108059" y="97799"/>
                </a:lnTo>
                <a:lnTo>
                  <a:pt x="86232" y="150399"/>
                </a:lnTo>
                <a:lnTo>
                  <a:pt x="69468" y="187070"/>
                </a:lnTo>
                <a:lnTo>
                  <a:pt x="49942" y="226837"/>
                </a:lnTo>
                <a:lnTo>
                  <a:pt x="29844" y="266318"/>
                </a:lnTo>
                <a:lnTo>
                  <a:pt x="23997" y="278324"/>
                </a:lnTo>
                <a:lnTo>
                  <a:pt x="18208" y="290448"/>
                </a:lnTo>
                <a:lnTo>
                  <a:pt x="12396" y="302573"/>
                </a:lnTo>
                <a:lnTo>
                  <a:pt x="6476" y="314578"/>
                </a:lnTo>
                <a:lnTo>
                  <a:pt x="2446" y="320246"/>
                </a:lnTo>
                <a:lnTo>
                  <a:pt x="1095" y="316960"/>
                </a:lnTo>
                <a:lnTo>
                  <a:pt x="815" y="309149"/>
                </a:lnTo>
                <a:lnTo>
                  <a:pt x="0" y="3012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4605" y="2603376"/>
            <a:ext cx="225425" cy="150495"/>
          </a:xfrm>
          <a:custGeom>
            <a:avLst/>
            <a:gdLst/>
            <a:ahLst/>
            <a:cxnLst/>
            <a:rect l="l" t="t" r="r" b="b"/>
            <a:pathLst>
              <a:path w="225425" h="150494">
                <a:moveTo>
                  <a:pt x="4786" y="149729"/>
                </a:moveTo>
                <a:lnTo>
                  <a:pt x="0" y="150421"/>
                </a:lnTo>
                <a:lnTo>
                  <a:pt x="5357" y="149840"/>
                </a:lnTo>
                <a:lnTo>
                  <a:pt x="14144" y="148853"/>
                </a:lnTo>
                <a:lnTo>
                  <a:pt x="19645" y="148332"/>
                </a:lnTo>
                <a:lnTo>
                  <a:pt x="39362" y="146839"/>
                </a:lnTo>
                <a:lnTo>
                  <a:pt x="59078" y="144680"/>
                </a:lnTo>
                <a:lnTo>
                  <a:pt x="78795" y="142188"/>
                </a:lnTo>
                <a:lnTo>
                  <a:pt x="98512" y="139696"/>
                </a:lnTo>
                <a:lnTo>
                  <a:pt x="110628" y="138183"/>
                </a:lnTo>
                <a:lnTo>
                  <a:pt x="122769" y="136743"/>
                </a:lnTo>
                <a:lnTo>
                  <a:pt x="134909" y="135159"/>
                </a:lnTo>
                <a:lnTo>
                  <a:pt x="147026" y="133219"/>
                </a:lnTo>
                <a:lnTo>
                  <a:pt x="158089" y="130833"/>
                </a:lnTo>
                <a:lnTo>
                  <a:pt x="169044" y="127948"/>
                </a:lnTo>
                <a:lnTo>
                  <a:pt x="179976" y="125253"/>
                </a:lnTo>
                <a:lnTo>
                  <a:pt x="190968" y="123440"/>
                </a:lnTo>
                <a:lnTo>
                  <a:pt x="199570" y="122983"/>
                </a:lnTo>
                <a:lnTo>
                  <a:pt x="208065" y="122836"/>
                </a:lnTo>
                <a:lnTo>
                  <a:pt x="216489" y="122547"/>
                </a:lnTo>
                <a:lnTo>
                  <a:pt x="224877" y="121662"/>
                </a:lnTo>
                <a:lnTo>
                  <a:pt x="221984" y="113343"/>
                </a:lnTo>
                <a:lnTo>
                  <a:pt x="218400" y="105501"/>
                </a:lnTo>
                <a:lnTo>
                  <a:pt x="193516" y="64355"/>
                </a:lnTo>
                <a:lnTo>
                  <a:pt x="187793" y="56130"/>
                </a:lnTo>
                <a:lnTo>
                  <a:pt x="180673" y="45541"/>
                </a:lnTo>
                <a:lnTo>
                  <a:pt x="173982" y="34857"/>
                </a:lnTo>
                <a:lnTo>
                  <a:pt x="167719" y="23983"/>
                </a:lnTo>
                <a:lnTo>
                  <a:pt x="161885" y="12823"/>
                </a:lnTo>
                <a:lnTo>
                  <a:pt x="158873" y="7580"/>
                </a:lnTo>
                <a:lnTo>
                  <a:pt x="155694" y="2028"/>
                </a:lnTo>
                <a:lnTo>
                  <a:pt x="155420" y="0"/>
                </a:lnTo>
                <a:lnTo>
                  <a:pt x="161123" y="53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70181" y="3066669"/>
            <a:ext cx="81280" cy="152400"/>
          </a:xfrm>
          <a:custGeom>
            <a:avLst/>
            <a:gdLst/>
            <a:ahLst/>
            <a:cxnLst/>
            <a:rect l="l" t="t" r="r" b="b"/>
            <a:pathLst>
              <a:path w="81279" h="152400">
                <a:moveTo>
                  <a:pt x="2176" y="0"/>
                </a:moveTo>
                <a:lnTo>
                  <a:pt x="2284" y="9265"/>
                </a:lnTo>
                <a:lnTo>
                  <a:pt x="2462" y="18684"/>
                </a:lnTo>
                <a:lnTo>
                  <a:pt x="2498" y="28128"/>
                </a:lnTo>
                <a:lnTo>
                  <a:pt x="2176" y="37464"/>
                </a:lnTo>
                <a:lnTo>
                  <a:pt x="1250" y="52550"/>
                </a:lnTo>
                <a:lnTo>
                  <a:pt x="573" y="67563"/>
                </a:lnTo>
                <a:lnTo>
                  <a:pt x="158" y="82577"/>
                </a:lnTo>
                <a:lnTo>
                  <a:pt x="17" y="97662"/>
                </a:lnTo>
                <a:lnTo>
                  <a:pt x="0" y="108807"/>
                </a:lnTo>
                <a:lnTo>
                  <a:pt x="446" y="120332"/>
                </a:lnTo>
                <a:lnTo>
                  <a:pt x="25467" y="151812"/>
                </a:lnTo>
                <a:lnTo>
                  <a:pt x="33164" y="150621"/>
                </a:lnTo>
                <a:lnTo>
                  <a:pt x="72026" y="125729"/>
                </a:lnTo>
                <a:lnTo>
                  <a:pt x="79420" y="106066"/>
                </a:lnTo>
                <a:lnTo>
                  <a:pt x="80662" y="990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72739" y="2935477"/>
            <a:ext cx="8255" cy="26034"/>
          </a:xfrm>
          <a:custGeom>
            <a:avLst/>
            <a:gdLst/>
            <a:ahLst/>
            <a:cxnLst/>
            <a:rect l="l" t="t" r="r" b="b"/>
            <a:pathLst>
              <a:path w="8254" h="26035">
                <a:moveTo>
                  <a:pt x="7874" y="6476"/>
                </a:moveTo>
                <a:lnTo>
                  <a:pt x="6476" y="4318"/>
                </a:lnTo>
                <a:lnTo>
                  <a:pt x="4699" y="2159"/>
                </a:lnTo>
                <a:lnTo>
                  <a:pt x="3175" y="0"/>
                </a:lnTo>
                <a:lnTo>
                  <a:pt x="4288" y="4845"/>
                </a:lnTo>
                <a:lnTo>
                  <a:pt x="5984" y="13715"/>
                </a:lnTo>
                <a:lnTo>
                  <a:pt x="6657" y="22109"/>
                </a:lnTo>
                <a:lnTo>
                  <a:pt x="4699" y="25526"/>
                </a:lnTo>
                <a:lnTo>
                  <a:pt x="3175" y="23749"/>
                </a:lnTo>
                <a:lnTo>
                  <a:pt x="1397" y="21589"/>
                </a:lnTo>
                <a:lnTo>
                  <a:pt x="0" y="198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2609" y="3355941"/>
            <a:ext cx="285750" cy="447675"/>
          </a:xfrm>
          <a:custGeom>
            <a:avLst/>
            <a:gdLst/>
            <a:ahLst/>
            <a:cxnLst/>
            <a:rect l="l" t="t" r="r" b="b"/>
            <a:pathLst>
              <a:path w="285750" h="447675">
                <a:moveTo>
                  <a:pt x="0" y="11463"/>
                </a:moveTo>
                <a:lnTo>
                  <a:pt x="37347" y="0"/>
                </a:lnTo>
                <a:lnTo>
                  <a:pt x="46177" y="906"/>
                </a:lnTo>
                <a:lnTo>
                  <a:pt x="83477" y="31894"/>
                </a:lnTo>
                <a:lnTo>
                  <a:pt x="100445" y="82355"/>
                </a:lnTo>
                <a:lnTo>
                  <a:pt x="109618" y="126142"/>
                </a:lnTo>
                <a:lnTo>
                  <a:pt x="113690" y="147988"/>
                </a:lnTo>
                <a:lnTo>
                  <a:pt x="123777" y="196659"/>
                </a:lnTo>
                <a:lnTo>
                  <a:pt x="136321" y="244461"/>
                </a:lnTo>
                <a:lnTo>
                  <a:pt x="151495" y="291524"/>
                </a:lnTo>
                <a:lnTo>
                  <a:pt x="169468" y="337980"/>
                </a:lnTo>
                <a:lnTo>
                  <a:pt x="186785" y="377003"/>
                </a:lnTo>
                <a:lnTo>
                  <a:pt x="203301" y="400718"/>
                </a:lnTo>
                <a:lnTo>
                  <a:pt x="207873" y="406814"/>
                </a:lnTo>
                <a:lnTo>
                  <a:pt x="200839" y="409549"/>
                </a:lnTo>
                <a:lnTo>
                  <a:pt x="195033" y="411926"/>
                </a:lnTo>
                <a:lnTo>
                  <a:pt x="188714" y="413494"/>
                </a:lnTo>
                <a:lnTo>
                  <a:pt x="143294" y="408830"/>
                </a:lnTo>
                <a:lnTo>
                  <a:pt x="108508" y="397670"/>
                </a:lnTo>
                <a:lnTo>
                  <a:pt x="110642" y="397670"/>
                </a:lnTo>
                <a:lnTo>
                  <a:pt x="112471" y="397670"/>
                </a:lnTo>
                <a:lnTo>
                  <a:pt x="114604" y="397670"/>
                </a:lnTo>
                <a:lnTo>
                  <a:pt x="122658" y="401619"/>
                </a:lnTo>
                <a:lnTo>
                  <a:pt x="130797" y="405639"/>
                </a:lnTo>
                <a:lnTo>
                  <a:pt x="138993" y="409707"/>
                </a:lnTo>
                <a:lnTo>
                  <a:pt x="147218" y="413799"/>
                </a:lnTo>
                <a:lnTo>
                  <a:pt x="157972" y="419133"/>
                </a:lnTo>
                <a:lnTo>
                  <a:pt x="168782" y="424562"/>
                </a:lnTo>
                <a:lnTo>
                  <a:pt x="179708" y="429944"/>
                </a:lnTo>
                <a:lnTo>
                  <a:pt x="190804" y="435135"/>
                </a:lnTo>
                <a:lnTo>
                  <a:pt x="197900" y="438594"/>
                </a:lnTo>
                <a:lnTo>
                  <a:pt x="206197" y="442612"/>
                </a:lnTo>
                <a:lnTo>
                  <a:pt x="214722" y="445940"/>
                </a:lnTo>
                <a:lnTo>
                  <a:pt x="222503" y="447327"/>
                </a:lnTo>
                <a:lnTo>
                  <a:pt x="231852" y="446043"/>
                </a:lnTo>
                <a:lnTo>
                  <a:pt x="236029" y="442104"/>
                </a:lnTo>
                <a:lnTo>
                  <a:pt x="237634" y="435379"/>
                </a:lnTo>
                <a:lnTo>
                  <a:pt x="239268" y="425737"/>
                </a:lnTo>
                <a:lnTo>
                  <a:pt x="241892" y="411360"/>
                </a:lnTo>
                <a:lnTo>
                  <a:pt x="244030" y="396734"/>
                </a:lnTo>
                <a:lnTo>
                  <a:pt x="245997" y="382035"/>
                </a:lnTo>
                <a:lnTo>
                  <a:pt x="248107" y="367444"/>
                </a:lnTo>
                <a:lnTo>
                  <a:pt x="249793" y="356280"/>
                </a:lnTo>
                <a:lnTo>
                  <a:pt x="251536" y="345092"/>
                </a:lnTo>
                <a:lnTo>
                  <a:pt x="253164" y="333904"/>
                </a:lnTo>
                <a:lnTo>
                  <a:pt x="264566" y="287942"/>
                </a:lnTo>
                <a:lnTo>
                  <a:pt x="280296" y="268886"/>
                </a:lnTo>
                <a:lnTo>
                  <a:pt x="285597" y="26292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63470" y="5155438"/>
            <a:ext cx="374015" cy="604520"/>
          </a:xfrm>
          <a:custGeom>
            <a:avLst/>
            <a:gdLst/>
            <a:ahLst/>
            <a:cxnLst/>
            <a:rect l="l" t="t" r="r" b="b"/>
            <a:pathLst>
              <a:path w="374014" h="604520">
                <a:moveTo>
                  <a:pt x="329692" y="0"/>
                </a:moveTo>
                <a:lnTo>
                  <a:pt x="292862" y="14859"/>
                </a:lnTo>
                <a:lnTo>
                  <a:pt x="251713" y="24003"/>
                </a:lnTo>
                <a:lnTo>
                  <a:pt x="206507" y="30749"/>
                </a:lnTo>
                <a:lnTo>
                  <a:pt x="160956" y="37496"/>
                </a:lnTo>
                <a:lnTo>
                  <a:pt x="116429" y="48006"/>
                </a:lnTo>
                <a:lnTo>
                  <a:pt x="74294" y="66039"/>
                </a:lnTo>
                <a:lnTo>
                  <a:pt x="67944" y="70104"/>
                </a:lnTo>
                <a:lnTo>
                  <a:pt x="62103" y="74294"/>
                </a:lnTo>
                <a:lnTo>
                  <a:pt x="55753" y="78231"/>
                </a:lnTo>
                <a:lnTo>
                  <a:pt x="84328" y="110236"/>
                </a:lnTo>
                <a:lnTo>
                  <a:pt x="119046" y="140239"/>
                </a:lnTo>
                <a:lnTo>
                  <a:pt x="130682" y="150240"/>
                </a:lnTo>
                <a:lnTo>
                  <a:pt x="173295" y="187852"/>
                </a:lnTo>
                <a:lnTo>
                  <a:pt x="207946" y="224202"/>
                </a:lnTo>
                <a:lnTo>
                  <a:pt x="223025" y="274028"/>
                </a:lnTo>
                <a:lnTo>
                  <a:pt x="215534" y="295163"/>
                </a:lnTo>
                <a:lnTo>
                  <a:pt x="203590" y="314989"/>
                </a:lnTo>
                <a:lnTo>
                  <a:pt x="190754" y="333375"/>
                </a:lnTo>
                <a:lnTo>
                  <a:pt x="180687" y="347360"/>
                </a:lnTo>
                <a:lnTo>
                  <a:pt x="170703" y="361346"/>
                </a:lnTo>
                <a:lnTo>
                  <a:pt x="160839" y="375380"/>
                </a:lnTo>
                <a:lnTo>
                  <a:pt x="151130" y="389509"/>
                </a:lnTo>
                <a:lnTo>
                  <a:pt x="131625" y="418939"/>
                </a:lnTo>
                <a:lnTo>
                  <a:pt x="111394" y="447732"/>
                </a:lnTo>
                <a:lnTo>
                  <a:pt x="90997" y="476362"/>
                </a:lnTo>
                <a:lnTo>
                  <a:pt x="70993" y="505307"/>
                </a:lnTo>
                <a:lnTo>
                  <a:pt x="58906" y="523243"/>
                </a:lnTo>
                <a:lnTo>
                  <a:pt x="46688" y="540893"/>
                </a:lnTo>
                <a:lnTo>
                  <a:pt x="34113" y="558199"/>
                </a:lnTo>
                <a:lnTo>
                  <a:pt x="20955" y="575106"/>
                </a:lnTo>
                <a:lnTo>
                  <a:pt x="15448" y="582069"/>
                </a:lnTo>
                <a:lnTo>
                  <a:pt x="10239" y="589203"/>
                </a:lnTo>
                <a:lnTo>
                  <a:pt x="5149" y="596452"/>
                </a:lnTo>
                <a:lnTo>
                  <a:pt x="0" y="603758"/>
                </a:lnTo>
                <a:lnTo>
                  <a:pt x="12993" y="604362"/>
                </a:lnTo>
                <a:lnTo>
                  <a:pt x="25558" y="604024"/>
                </a:lnTo>
                <a:lnTo>
                  <a:pt x="38361" y="602943"/>
                </a:lnTo>
                <a:lnTo>
                  <a:pt x="52069" y="601319"/>
                </a:lnTo>
                <a:lnTo>
                  <a:pt x="99248" y="594842"/>
                </a:lnTo>
                <a:lnTo>
                  <a:pt x="147009" y="589026"/>
                </a:lnTo>
                <a:lnTo>
                  <a:pt x="195087" y="584631"/>
                </a:lnTo>
                <a:lnTo>
                  <a:pt x="243219" y="582421"/>
                </a:lnTo>
                <a:lnTo>
                  <a:pt x="291138" y="583158"/>
                </a:lnTo>
                <a:lnTo>
                  <a:pt x="338581" y="587603"/>
                </a:lnTo>
                <a:lnTo>
                  <a:pt x="348309" y="589694"/>
                </a:lnTo>
                <a:lnTo>
                  <a:pt x="358298" y="591985"/>
                </a:lnTo>
                <a:lnTo>
                  <a:pt x="367192" y="591932"/>
                </a:lnTo>
                <a:lnTo>
                  <a:pt x="373634" y="586994"/>
                </a:lnTo>
                <a:lnTo>
                  <a:pt x="373634" y="579374"/>
                </a:lnTo>
                <a:lnTo>
                  <a:pt x="373634" y="577545"/>
                </a:lnTo>
                <a:lnTo>
                  <a:pt x="373634" y="5726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88233" y="5380609"/>
            <a:ext cx="135255" cy="20320"/>
          </a:xfrm>
          <a:custGeom>
            <a:avLst/>
            <a:gdLst/>
            <a:ahLst/>
            <a:cxnLst/>
            <a:rect l="l" t="t" r="r" b="b"/>
            <a:pathLst>
              <a:path w="135255" h="20320">
                <a:moveTo>
                  <a:pt x="16764" y="0"/>
                </a:moveTo>
                <a:lnTo>
                  <a:pt x="8255" y="4317"/>
                </a:lnTo>
                <a:lnTo>
                  <a:pt x="5842" y="5841"/>
                </a:lnTo>
                <a:lnTo>
                  <a:pt x="0" y="7365"/>
                </a:lnTo>
                <a:lnTo>
                  <a:pt x="8665" y="5306"/>
                </a:lnTo>
                <a:lnTo>
                  <a:pt x="17033" y="4508"/>
                </a:lnTo>
                <a:lnTo>
                  <a:pt x="25521" y="4758"/>
                </a:lnTo>
                <a:lnTo>
                  <a:pt x="34543" y="5841"/>
                </a:lnTo>
                <a:lnTo>
                  <a:pt x="45237" y="7437"/>
                </a:lnTo>
                <a:lnTo>
                  <a:pt x="55991" y="9366"/>
                </a:lnTo>
                <a:lnTo>
                  <a:pt x="66815" y="11342"/>
                </a:lnTo>
                <a:lnTo>
                  <a:pt x="77724" y="13080"/>
                </a:lnTo>
                <a:lnTo>
                  <a:pt x="87276" y="15168"/>
                </a:lnTo>
                <a:lnTo>
                  <a:pt x="96996" y="17303"/>
                </a:lnTo>
                <a:lnTo>
                  <a:pt x="106763" y="19010"/>
                </a:lnTo>
                <a:lnTo>
                  <a:pt x="116459" y="19811"/>
                </a:lnTo>
                <a:lnTo>
                  <a:pt x="125349" y="18922"/>
                </a:lnTo>
                <a:lnTo>
                  <a:pt x="129032" y="18922"/>
                </a:lnTo>
                <a:lnTo>
                  <a:pt x="134747" y="198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7758" y="5477224"/>
            <a:ext cx="165100" cy="9525"/>
          </a:xfrm>
          <a:custGeom>
            <a:avLst/>
            <a:gdLst/>
            <a:ahLst/>
            <a:cxnLst/>
            <a:rect l="l" t="t" r="r" b="b"/>
            <a:pathLst>
              <a:path w="165100" h="9525">
                <a:moveTo>
                  <a:pt x="0" y="2444"/>
                </a:moveTo>
                <a:lnTo>
                  <a:pt x="10098" y="2792"/>
                </a:lnTo>
                <a:lnTo>
                  <a:pt x="20018" y="2270"/>
                </a:lnTo>
                <a:lnTo>
                  <a:pt x="30057" y="1391"/>
                </a:lnTo>
                <a:lnTo>
                  <a:pt x="40513" y="666"/>
                </a:lnTo>
                <a:lnTo>
                  <a:pt x="54852" y="130"/>
                </a:lnTo>
                <a:lnTo>
                  <a:pt x="69405" y="0"/>
                </a:lnTo>
                <a:lnTo>
                  <a:pt x="84054" y="488"/>
                </a:lnTo>
                <a:lnTo>
                  <a:pt x="98679" y="1809"/>
                </a:lnTo>
                <a:lnTo>
                  <a:pt x="112764" y="3768"/>
                </a:lnTo>
                <a:lnTo>
                  <a:pt x="126968" y="6238"/>
                </a:lnTo>
                <a:lnTo>
                  <a:pt x="141220" y="8399"/>
                </a:lnTo>
                <a:lnTo>
                  <a:pt x="155448" y="9429"/>
                </a:lnTo>
                <a:lnTo>
                  <a:pt x="158496" y="9429"/>
                </a:lnTo>
                <a:lnTo>
                  <a:pt x="161163" y="9175"/>
                </a:lnTo>
                <a:lnTo>
                  <a:pt x="164592" y="89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87165" y="5482716"/>
            <a:ext cx="1703070" cy="57785"/>
          </a:xfrm>
          <a:custGeom>
            <a:avLst/>
            <a:gdLst/>
            <a:ahLst/>
            <a:cxnLst/>
            <a:rect l="l" t="t" r="r" b="b"/>
            <a:pathLst>
              <a:path w="1703070" h="57785">
                <a:moveTo>
                  <a:pt x="0" y="15240"/>
                </a:moveTo>
                <a:lnTo>
                  <a:pt x="8006" y="15065"/>
                </a:lnTo>
                <a:lnTo>
                  <a:pt x="16049" y="14700"/>
                </a:lnTo>
                <a:lnTo>
                  <a:pt x="24163" y="14382"/>
                </a:lnTo>
                <a:lnTo>
                  <a:pt x="32385" y="14351"/>
                </a:lnTo>
                <a:lnTo>
                  <a:pt x="85213" y="14150"/>
                </a:lnTo>
                <a:lnTo>
                  <a:pt x="138112" y="12652"/>
                </a:lnTo>
                <a:lnTo>
                  <a:pt x="191011" y="9939"/>
                </a:lnTo>
                <a:lnTo>
                  <a:pt x="243839" y="6096"/>
                </a:lnTo>
                <a:lnTo>
                  <a:pt x="263078" y="4214"/>
                </a:lnTo>
                <a:lnTo>
                  <a:pt x="282305" y="2381"/>
                </a:lnTo>
                <a:lnTo>
                  <a:pt x="301507" y="881"/>
                </a:lnTo>
                <a:lnTo>
                  <a:pt x="320675" y="0"/>
                </a:lnTo>
                <a:lnTo>
                  <a:pt x="368157" y="1814"/>
                </a:lnTo>
                <a:lnTo>
                  <a:pt x="415549" y="7292"/>
                </a:lnTo>
                <a:lnTo>
                  <a:pt x="462909" y="14429"/>
                </a:lnTo>
                <a:lnTo>
                  <a:pt x="510301" y="21218"/>
                </a:lnTo>
                <a:lnTo>
                  <a:pt x="557784" y="25654"/>
                </a:lnTo>
                <a:lnTo>
                  <a:pt x="608049" y="28494"/>
                </a:lnTo>
                <a:lnTo>
                  <a:pt x="658278" y="31493"/>
                </a:lnTo>
                <a:lnTo>
                  <a:pt x="708495" y="34596"/>
                </a:lnTo>
                <a:lnTo>
                  <a:pt x="758724" y="37748"/>
                </a:lnTo>
                <a:lnTo>
                  <a:pt x="808989" y="40894"/>
                </a:lnTo>
                <a:lnTo>
                  <a:pt x="862572" y="42558"/>
                </a:lnTo>
                <a:lnTo>
                  <a:pt x="915987" y="42116"/>
                </a:lnTo>
                <a:lnTo>
                  <a:pt x="969402" y="40840"/>
                </a:lnTo>
                <a:lnTo>
                  <a:pt x="1022985" y="40005"/>
                </a:lnTo>
                <a:lnTo>
                  <a:pt x="1076005" y="40786"/>
                </a:lnTo>
                <a:lnTo>
                  <a:pt x="1129037" y="42839"/>
                </a:lnTo>
                <a:lnTo>
                  <a:pt x="1182075" y="45723"/>
                </a:lnTo>
                <a:lnTo>
                  <a:pt x="1235115" y="48997"/>
                </a:lnTo>
                <a:lnTo>
                  <a:pt x="1288153" y="52223"/>
                </a:lnTo>
                <a:lnTo>
                  <a:pt x="1341185" y="54960"/>
                </a:lnTo>
                <a:lnTo>
                  <a:pt x="1394206" y="56769"/>
                </a:lnTo>
                <a:lnTo>
                  <a:pt x="1439727" y="57382"/>
                </a:lnTo>
                <a:lnTo>
                  <a:pt x="1485011" y="57388"/>
                </a:lnTo>
                <a:lnTo>
                  <a:pt x="1530294" y="56608"/>
                </a:lnTo>
                <a:lnTo>
                  <a:pt x="1575816" y="54864"/>
                </a:lnTo>
                <a:lnTo>
                  <a:pt x="1609252" y="53191"/>
                </a:lnTo>
                <a:lnTo>
                  <a:pt x="1647856" y="52054"/>
                </a:lnTo>
                <a:lnTo>
                  <a:pt x="1682222" y="52417"/>
                </a:lnTo>
                <a:lnTo>
                  <a:pt x="1702943" y="55245"/>
                </a:lnTo>
                <a:lnTo>
                  <a:pt x="1699895" y="55499"/>
                </a:lnTo>
                <a:lnTo>
                  <a:pt x="1696847" y="55753"/>
                </a:lnTo>
                <a:lnTo>
                  <a:pt x="1693799" y="561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5917" y="5553080"/>
            <a:ext cx="624205" cy="17780"/>
          </a:xfrm>
          <a:custGeom>
            <a:avLst/>
            <a:gdLst/>
            <a:ahLst/>
            <a:cxnLst/>
            <a:rect l="l" t="t" r="r" b="b"/>
            <a:pathLst>
              <a:path w="624204" h="17779">
                <a:moveTo>
                  <a:pt x="0" y="17393"/>
                </a:moveTo>
                <a:lnTo>
                  <a:pt x="46128" y="9239"/>
                </a:lnTo>
                <a:lnTo>
                  <a:pt x="56197" y="9598"/>
                </a:lnTo>
                <a:lnTo>
                  <a:pt x="66266" y="10362"/>
                </a:lnTo>
                <a:lnTo>
                  <a:pt x="76454" y="11043"/>
                </a:lnTo>
                <a:lnTo>
                  <a:pt x="89650" y="11801"/>
                </a:lnTo>
                <a:lnTo>
                  <a:pt x="102774" y="12630"/>
                </a:lnTo>
                <a:lnTo>
                  <a:pt x="115851" y="13364"/>
                </a:lnTo>
                <a:lnTo>
                  <a:pt x="128905" y="13837"/>
                </a:lnTo>
                <a:lnTo>
                  <a:pt x="147304" y="13630"/>
                </a:lnTo>
                <a:lnTo>
                  <a:pt x="165608" y="12567"/>
                </a:lnTo>
                <a:lnTo>
                  <a:pt x="183911" y="11122"/>
                </a:lnTo>
                <a:lnTo>
                  <a:pt x="202311" y="9773"/>
                </a:lnTo>
                <a:lnTo>
                  <a:pt x="242780" y="7629"/>
                </a:lnTo>
                <a:lnTo>
                  <a:pt x="269069" y="7084"/>
                </a:lnTo>
                <a:lnTo>
                  <a:pt x="281876" y="7407"/>
                </a:lnTo>
                <a:lnTo>
                  <a:pt x="294683" y="7802"/>
                </a:lnTo>
                <a:lnTo>
                  <a:pt x="307467" y="7995"/>
                </a:lnTo>
                <a:lnTo>
                  <a:pt x="362652" y="6709"/>
                </a:lnTo>
                <a:lnTo>
                  <a:pt x="411734" y="2883"/>
                </a:lnTo>
                <a:lnTo>
                  <a:pt x="427041" y="1510"/>
                </a:lnTo>
                <a:lnTo>
                  <a:pt x="442468" y="375"/>
                </a:lnTo>
                <a:lnTo>
                  <a:pt x="456511" y="0"/>
                </a:lnTo>
                <a:lnTo>
                  <a:pt x="470614" y="41"/>
                </a:lnTo>
                <a:lnTo>
                  <a:pt x="484741" y="250"/>
                </a:lnTo>
                <a:lnTo>
                  <a:pt x="498856" y="375"/>
                </a:lnTo>
                <a:lnTo>
                  <a:pt x="516848" y="692"/>
                </a:lnTo>
                <a:lnTo>
                  <a:pt x="534685" y="1295"/>
                </a:lnTo>
                <a:lnTo>
                  <a:pt x="552451" y="1660"/>
                </a:lnTo>
                <a:lnTo>
                  <a:pt x="570230" y="1264"/>
                </a:lnTo>
                <a:lnTo>
                  <a:pt x="579991" y="1484"/>
                </a:lnTo>
                <a:lnTo>
                  <a:pt x="589645" y="2168"/>
                </a:lnTo>
                <a:lnTo>
                  <a:pt x="599180" y="2782"/>
                </a:lnTo>
                <a:lnTo>
                  <a:pt x="608584" y="2788"/>
                </a:lnTo>
                <a:lnTo>
                  <a:pt x="615950" y="3677"/>
                </a:lnTo>
                <a:lnTo>
                  <a:pt x="618998" y="3677"/>
                </a:lnTo>
                <a:lnTo>
                  <a:pt x="623824" y="10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36084" y="5772911"/>
            <a:ext cx="299720" cy="286385"/>
          </a:xfrm>
          <a:custGeom>
            <a:avLst/>
            <a:gdLst/>
            <a:ahLst/>
            <a:cxnLst/>
            <a:rect l="l" t="t" r="r" b="b"/>
            <a:pathLst>
              <a:path w="299720" h="286385">
                <a:moveTo>
                  <a:pt x="888" y="257251"/>
                </a:moveTo>
                <a:lnTo>
                  <a:pt x="3048" y="246583"/>
                </a:lnTo>
                <a:lnTo>
                  <a:pt x="1904" y="249021"/>
                </a:lnTo>
                <a:lnTo>
                  <a:pt x="1269" y="238048"/>
                </a:lnTo>
                <a:lnTo>
                  <a:pt x="696" y="223647"/>
                </a:lnTo>
                <a:lnTo>
                  <a:pt x="301" y="209245"/>
                </a:lnTo>
                <a:lnTo>
                  <a:pt x="73" y="194843"/>
                </a:lnTo>
                <a:lnTo>
                  <a:pt x="0" y="180441"/>
                </a:lnTo>
                <a:lnTo>
                  <a:pt x="990" y="142970"/>
                </a:lnTo>
                <a:lnTo>
                  <a:pt x="4016" y="105613"/>
                </a:lnTo>
                <a:lnTo>
                  <a:pt x="9161" y="68484"/>
                </a:lnTo>
                <a:lnTo>
                  <a:pt x="16510" y="31699"/>
                </a:lnTo>
                <a:lnTo>
                  <a:pt x="18226" y="25074"/>
                </a:lnTo>
                <a:lnTo>
                  <a:pt x="19859" y="18478"/>
                </a:lnTo>
                <a:lnTo>
                  <a:pt x="21564" y="11939"/>
                </a:lnTo>
                <a:lnTo>
                  <a:pt x="23494" y="5486"/>
                </a:lnTo>
                <a:lnTo>
                  <a:pt x="24384" y="3352"/>
                </a:lnTo>
                <a:lnTo>
                  <a:pt x="25273" y="1828"/>
                </a:lnTo>
                <a:lnTo>
                  <a:pt x="25907" y="0"/>
                </a:lnTo>
                <a:lnTo>
                  <a:pt x="60150" y="29222"/>
                </a:lnTo>
                <a:lnTo>
                  <a:pt x="90297" y="62788"/>
                </a:lnTo>
                <a:lnTo>
                  <a:pt x="115141" y="93535"/>
                </a:lnTo>
                <a:lnTo>
                  <a:pt x="139318" y="124968"/>
                </a:lnTo>
                <a:lnTo>
                  <a:pt x="160434" y="153171"/>
                </a:lnTo>
                <a:lnTo>
                  <a:pt x="182133" y="180517"/>
                </a:lnTo>
                <a:lnTo>
                  <a:pt x="205666" y="206149"/>
                </a:lnTo>
                <a:lnTo>
                  <a:pt x="232282" y="229209"/>
                </a:lnTo>
                <a:lnTo>
                  <a:pt x="239799" y="234757"/>
                </a:lnTo>
                <a:lnTo>
                  <a:pt x="247268" y="240449"/>
                </a:lnTo>
                <a:lnTo>
                  <a:pt x="281001" y="271533"/>
                </a:lnTo>
                <a:lnTo>
                  <a:pt x="288416" y="283768"/>
                </a:lnTo>
                <a:lnTo>
                  <a:pt x="289560" y="286207"/>
                </a:lnTo>
                <a:lnTo>
                  <a:pt x="290262" y="278939"/>
                </a:lnTo>
                <a:lnTo>
                  <a:pt x="290893" y="271729"/>
                </a:lnTo>
                <a:lnTo>
                  <a:pt x="291238" y="264518"/>
                </a:lnTo>
                <a:lnTo>
                  <a:pt x="291084" y="257251"/>
                </a:lnTo>
                <a:lnTo>
                  <a:pt x="290574" y="243354"/>
                </a:lnTo>
                <a:lnTo>
                  <a:pt x="290052" y="229514"/>
                </a:lnTo>
                <a:lnTo>
                  <a:pt x="289601" y="215674"/>
                </a:lnTo>
                <a:lnTo>
                  <a:pt x="289305" y="201777"/>
                </a:lnTo>
                <a:lnTo>
                  <a:pt x="288921" y="183160"/>
                </a:lnTo>
                <a:lnTo>
                  <a:pt x="288512" y="164401"/>
                </a:lnTo>
                <a:lnTo>
                  <a:pt x="288341" y="145584"/>
                </a:lnTo>
                <a:lnTo>
                  <a:pt x="288670" y="126796"/>
                </a:lnTo>
                <a:lnTo>
                  <a:pt x="289436" y="113257"/>
                </a:lnTo>
                <a:lnTo>
                  <a:pt x="290322" y="99631"/>
                </a:lnTo>
                <a:lnTo>
                  <a:pt x="291207" y="85948"/>
                </a:lnTo>
                <a:lnTo>
                  <a:pt x="291973" y="72237"/>
                </a:lnTo>
                <a:lnTo>
                  <a:pt x="291982" y="57897"/>
                </a:lnTo>
                <a:lnTo>
                  <a:pt x="291671" y="41186"/>
                </a:lnTo>
                <a:lnTo>
                  <a:pt x="292812" y="29332"/>
                </a:lnTo>
                <a:lnTo>
                  <a:pt x="297179" y="29565"/>
                </a:lnTo>
                <a:lnTo>
                  <a:pt x="297814" y="33832"/>
                </a:lnTo>
                <a:lnTo>
                  <a:pt x="298703" y="38100"/>
                </a:lnTo>
                <a:lnTo>
                  <a:pt x="299338" y="423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83505" y="5909462"/>
            <a:ext cx="95885" cy="24130"/>
          </a:xfrm>
          <a:custGeom>
            <a:avLst/>
            <a:gdLst/>
            <a:ahLst/>
            <a:cxnLst/>
            <a:rect l="l" t="t" r="r" b="b"/>
            <a:pathLst>
              <a:path w="95885" h="24129">
                <a:moveTo>
                  <a:pt x="6731" y="0"/>
                </a:moveTo>
                <a:lnTo>
                  <a:pt x="4318" y="609"/>
                </a:lnTo>
                <a:lnTo>
                  <a:pt x="2540" y="1523"/>
                </a:lnTo>
                <a:lnTo>
                  <a:pt x="0" y="2438"/>
                </a:lnTo>
                <a:lnTo>
                  <a:pt x="7754" y="3700"/>
                </a:lnTo>
                <a:lnTo>
                  <a:pt x="15176" y="5219"/>
                </a:lnTo>
                <a:lnTo>
                  <a:pt x="22502" y="7024"/>
                </a:lnTo>
                <a:lnTo>
                  <a:pt x="29972" y="9143"/>
                </a:lnTo>
                <a:lnTo>
                  <a:pt x="39191" y="11525"/>
                </a:lnTo>
                <a:lnTo>
                  <a:pt x="48482" y="13792"/>
                </a:lnTo>
                <a:lnTo>
                  <a:pt x="57725" y="16173"/>
                </a:lnTo>
                <a:lnTo>
                  <a:pt x="66802" y="18897"/>
                </a:lnTo>
                <a:lnTo>
                  <a:pt x="74376" y="21421"/>
                </a:lnTo>
                <a:lnTo>
                  <a:pt x="80914" y="23088"/>
                </a:lnTo>
                <a:lnTo>
                  <a:pt x="87572" y="23955"/>
                </a:lnTo>
                <a:lnTo>
                  <a:pt x="95504" y="240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10073" y="5798210"/>
            <a:ext cx="22860" cy="280035"/>
          </a:xfrm>
          <a:custGeom>
            <a:avLst/>
            <a:gdLst/>
            <a:ahLst/>
            <a:cxnLst/>
            <a:rect l="l" t="t" r="r" b="b"/>
            <a:pathLst>
              <a:path w="22860" h="280035">
                <a:moveTo>
                  <a:pt x="0" y="0"/>
                </a:moveTo>
                <a:lnTo>
                  <a:pt x="4456" y="233"/>
                </a:lnTo>
                <a:lnTo>
                  <a:pt x="6032" y="5981"/>
                </a:lnTo>
                <a:lnTo>
                  <a:pt x="6179" y="15216"/>
                </a:lnTo>
                <a:lnTo>
                  <a:pt x="6350" y="25907"/>
                </a:lnTo>
                <a:lnTo>
                  <a:pt x="7532" y="45896"/>
                </a:lnTo>
                <a:lnTo>
                  <a:pt x="8762" y="66027"/>
                </a:lnTo>
                <a:lnTo>
                  <a:pt x="9993" y="86215"/>
                </a:lnTo>
                <a:lnTo>
                  <a:pt x="12840" y="131063"/>
                </a:lnTo>
                <a:lnTo>
                  <a:pt x="16408" y="180441"/>
                </a:lnTo>
                <a:lnTo>
                  <a:pt x="18287" y="205130"/>
                </a:lnTo>
                <a:lnTo>
                  <a:pt x="19206" y="221303"/>
                </a:lnTo>
                <a:lnTo>
                  <a:pt x="19923" y="237362"/>
                </a:lnTo>
                <a:lnTo>
                  <a:pt x="20806" y="253307"/>
                </a:lnTo>
                <a:lnTo>
                  <a:pt x="22225" y="269138"/>
                </a:lnTo>
                <a:lnTo>
                  <a:pt x="22596" y="279696"/>
                </a:lnTo>
                <a:lnTo>
                  <a:pt x="20716" y="278625"/>
                </a:lnTo>
                <a:lnTo>
                  <a:pt x="17527" y="270981"/>
                </a:lnTo>
                <a:lnTo>
                  <a:pt x="13970" y="2618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92753" y="4717034"/>
            <a:ext cx="401955" cy="381000"/>
          </a:xfrm>
          <a:custGeom>
            <a:avLst/>
            <a:gdLst/>
            <a:ahLst/>
            <a:cxnLst/>
            <a:rect l="l" t="t" r="r" b="b"/>
            <a:pathLst>
              <a:path w="401954" h="381000">
                <a:moveTo>
                  <a:pt x="369062" y="0"/>
                </a:moveTo>
                <a:lnTo>
                  <a:pt x="359663" y="2159"/>
                </a:lnTo>
                <a:lnTo>
                  <a:pt x="361696" y="1270"/>
                </a:lnTo>
                <a:lnTo>
                  <a:pt x="352044" y="3048"/>
                </a:lnTo>
                <a:lnTo>
                  <a:pt x="312092" y="10013"/>
                </a:lnTo>
                <a:lnTo>
                  <a:pt x="249870" y="18208"/>
                </a:lnTo>
                <a:lnTo>
                  <a:pt x="201310" y="25241"/>
                </a:lnTo>
                <a:lnTo>
                  <a:pt x="153060" y="33940"/>
                </a:lnTo>
                <a:lnTo>
                  <a:pt x="105156" y="45212"/>
                </a:lnTo>
                <a:lnTo>
                  <a:pt x="102108" y="45720"/>
                </a:lnTo>
                <a:lnTo>
                  <a:pt x="99313" y="46736"/>
                </a:lnTo>
                <a:lnTo>
                  <a:pt x="96520" y="47244"/>
                </a:lnTo>
                <a:lnTo>
                  <a:pt x="103931" y="52597"/>
                </a:lnTo>
                <a:lnTo>
                  <a:pt x="142591" y="71375"/>
                </a:lnTo>
                <a:lnTo>
                  <a:pt x="174154" y="81476"/>
                </a:lnTo>
                <a:lnTo>
                  <a:pt x="189865" y="86360"/>
                </a:lnTo>
                <a:lnTo>
                  <a:pt x="240871" y="101917"/>
                </a:lnTo>
                <a:lnTo>
                  <a:pt x="287020" y="127762"/>
                </a:lnTo>
                <a:lnTo>
                  <a:pt x="295481" y="152733"/>
                </a:lnTo>
                <a:lnTo>
                  <a:pt x="289966" y="164677"/>
                </a:lnTo>
                <a:lnTo>
                  <a:pt x="257905" y="193944"/>
                </a:lnTo>
                <a:lnTo>
                  <a:pt x="218682" y="219134"/>
                </a:lnTo>
                <a:lnTo>
                  <a:pt x="172212" y="246888"/>
                </a:lnTo>
                <a:lnTo>
                  <a:pt x="156989" y="256214"/>
                </a:lnTo>
                <a:lnTo>
                  <a:pt x="112395" y="286004"/>
                </a:lnTo>
                <a:lnTo>
                  <a:pt x="57245" y="326739"/>
                </a:lnTo>
                <a:lnTo>
                  <a:pt x="29348" y="346297"/>
                </a:lnTo>
                <a:lnTo>
                  <a:pt x="0" y="364236"/>
                </a:lnTo>
                <a:lnTo>
                  <a:pt x="14118" y="364495"/>
                </a:lnTo>
                <a:lnTo>
                  <a:pt x="28273" y="364696"/>
                </a:lnTo>
                <a:lnTo>
                  <a:pt x="42451" y="364825"/>
                </a:lnTo>
                <a:lnTo>
                  <a:pt x="56642" y="364871"/>
                </a:lnTo>
                <a:lnTo>
                  <a:pt x="107408" y="364998"/>
                </a:lnTo>
                <a:lnTo>
                  <a:pt x="158162" y="365410"/>
                </a:lnTo>
                <a:lnTo>
                  <a:pt x="208893" y="366156"/>
                </a:lnTo>
                <a:lnTo>
                  <a:pt x="259587" y="367284"/>
                </a:lnTo>
                <a:lnTo>
                  <a:pt x="326850" y="372094"/>
                </a:lnTo>
                <a:lnTo>
                  <a:pt x="393446" y="379857"/>
                </a:lnTo>
                <a:lnTo>
                  <a:pt x="400431" y="380746"/>
                </a:lnTo>
                <a:lnTo>
                  <a:pt x="395859" y="381000"/>
                </a:lnTo>
                <a:lnTo>
                  <a:pt x="401700" y="3768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49396" y="5308091"/>
            <a:ext cx="52069" cy="87630"/>
          </a:xfrm>
          <a:custGeom>
            <a:avLst/>
            <a:gdLst/>
            <a:ahLst/>
            <a:cxnLst/>
            <a:rect l="l" t="t" r="r" b="b"/>
            <a:pathLst>
              <a:path w="52070" h="87629">
                <a:moveTo>
                  <a:pt x="0" y="17653"/>
                </a:moveTo>
                <a:lnTo>
                  <a:pt x="3301" y="7874"/>
                </a:lnTo>
                <a:lnTo>
                  <a:pt x="3937" y="3302"/>
                </a:lnTo>
                <a:lnTo>
                  <a:pt x="13080" y="0"/>
                </a:lnTo>
                <a:lnTo>
                  <a:pt x="16509" y="39878"/>
                </a:lnTo>
                <a:lnTo>
                  <a:pt x="17004" y="49242"/>
                </a:lnTo>
                <a:lnTo>
                  <a:pt x="18081" y="58785"/>
                </a:lnTo>
                <a:lnTo>
                  <a:pt x="20278" y="68113"/>
                </a:lnTo>
                <a:lnTo>
                  <a:pt x="24129" y="76835"/>
                </a:lnTo>
                <a:lnTo>
                  <a:pt x="30595" y="84895"/>
                </a:lnTo>
                <a:lnTo>
                  <a:pt x="36798" y="87122"/>
                </a:lnTo>
                <a:lnTo>
                  <a:pt x="43525" y="84871"/>
                </a:lnTo>
                <a:lnTo>
                  <a:pt x="51562" y="79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69698" y="524036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779" y="11969"/>
                </a:moveTo>
                <a:lnTo>
                  <a:pt x="0" y="3341"/>
                </a:lnTo>
                <a:lnTo>
                  <a:pt x="351" y="0"/>
                </a:lnTo>
                <a:lnTo>
                  <a:pt x="3583" y="39"/>
                </a:lnTo>
                <a:lnTo>
                  <a:pt x="11447" y="15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10051" y="5271770"/>
            <a:ext cx="89535" cy="13970"/>
          </a:xfrm>
          <a:custGeom>
            <a:avLst/>
            <a:gdLst/>
            <a:ahLst/>
            <a:cxnLst/>
            <a:rect l="l" t="t" r="r" b="b"/>
            <a:pathLst>
              <a:path w="89535" h="13970">
                <a:moveTo>
                  <a:pt x="6350" y="0"/>
                </a:moveTo>
                <a:lnTo>
                  <a:pt x="4190" y="1269"/>
                </a:lnTo>
                <a:lnTo>
                  <a:pt x="2159" y="2539"/>
                </a:lnTo>
                <a:lnTo>
                  <a:pt x="0" y="4063"/>
                </a:lnTo>
                <a:lnTo>
                  <a:pt x="8296" y="5482"/>
                </a:lnTo>
                <a:lnTo>
                  <a:pt x="16748" y="6937"/>
                </a:lnTo>
                <a:lnTo>
                  <a:pt x="25271" y="8225"/>
                </a:lnTo>
                <a:lnTo>
                  <a:pt x="33782" y="9143"/>
                </a:lnTo>
                <a:lnTo>
                  <a:pt x="44575" y="9386"/>
                </a:lnTo>
                <a:lnTo>
                  <a:pt x="55356" y="9366"/>
                </a:lnTo>
                <a:lnTo>
                  <a:pt x="66018" y="9394"/>
                </a:lnTo>
                <a:lnTo>
                  <a:pt x="76453" y="9778"/>
                </a:lnTo>
                <a:lnTo>
                  <a:pt x="83185" y="12826"/>
                </a:lnTo>
                <a:lnTo>
                  <a:pt x="84962" y="13715"/>
                </a:lnTo>
                <a:lnTo>
                  <a:pt x="89535" y="121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18305" y="5337936"/>
            <a:ext cx="106045" cy="18415"/>
          </a:xfrm>
          <a:custGeom>
            <a:avLst/>
            <a:gdLst/>
            <a:ahLst/>
            <a:cxnLst/>
            <a:rect l="l" t="t" r="r" b="b"/>
            <a:pathLst>
              <a:path w="106045" h="18414">
                <a:moveTo>
                  <a:pt x="0" y="12826"/>
                </a:moveTo>
                <a:lnTo>
                  <a:pt x="3899" y="16853"/>
                </a:lnTo>
                <a:lnTo>
                  <a:pt x="9572" y="17986"/>
                </a:lnTo>
                <a:lnTo>
                  <a:pt x="16841" y="17524"/>
                </a:lnTo>
                <a:lnTo>
                  <a:pt x="63763" y="10066"/>
                </a:lnTo>
                <a:lnTo>
                  <a:pt x="76454" y="6984"/>
                </a:lnTo>
                <a:lnTo>
                  <a:pt x="83935" y="5179"/>
                </a:lnTo>
                <a:lnTo>
                  <a:pt x="91344" y="3397"/>
                </a:lnTo>
                <a:lnTo>
                  <a:pt x="98706" y="1662"/>
                </a:lnTo>
                <a:lnTo>
                  <a:pt x="10604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96233" y="5252592"/>
            <a:ext cx="39370" cy="107314"/>
          </a:xfrm>
          <a:custGeom>
            <a:avLst/>
            <a:gdLst/>
            <a:ahLst/>
            <a:cxnLst/>
            <a:rect l="l" t="t" r="r" b="b"/>
            <a:pathLst>
              <a:path w="39370" h="107314">
                <a:moveTo>
                  <a:pt x="0" y="0"/>
                </a:moveTo>
                <a:lnTo>
                  <a:pt x="5085" y="6822"/>
                </a:lnTo>
                <a:lnTo>
                  <a:pt x="8683" y="14382"/>
                </a:lnTo>
                <a:lnTo>
                  <a:pt x="11304" y="22467"/>
                </a:lnTo>
                <a:lnTo>
                  <a:pt x="13462" y="30860"/>
                </a:lnTo>
                <a:lnTo>
                  <a:pt x="16190" y="41191"/>
                </a:lnTo>
                <a:lnTo>
                  <a:pt x="19478" y="51307"/>
                </a:lnTo>
                <a:lnTo>
                  <a:pt x="23409" y="61329"/>
                </a:lnTo>
                <a:lnTo>
                  <a:pt x="28066" y="71373"/>
                </a:lnTo>
                <a:lnTo>
                  <a:pt x="31523" y="77991"/>
                </a:lnTo>
                <a:lnTo>
                  <a:pt x="35242" y="85740"/>
                </a:lnTo>
                <a:lnTo>
                  <a:pt x="38103" y="93608"/>
                </a:lnTo>
                <a:lnTo>
                  <a:pt x="38988" y="100583"/>
                </a:lnTo>
                <a:lnTo>
                  <a:pt x="38480" y="102742"/>
                </a:lnTo>
                <a:lnTo>
                  <a:pt x="38100" y="105155"/>
                </a:lnTo>
                <a:lnTo>
                  <a:pt x="37464" y="1073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77427" y="4499102"/>
            <a:ext cx="240029" cy="203200"/>
          </a:xfrm>
          <a:custGeom>
            <a:avLst/>
            <a:gdLst/>
            <a:ahLst/>
            <a:cxnLst/>
            <a:rect l="l" t="t" r="r" b="b"/>
            <a:pathLst>
              <a:path w="240029" h="203200">
                <a:moveTo>
                  <a:pt x="10068" y="181356"/>
                </a:moveTo>
                <a:lnTo>
                  <a:pt x="8340" y="188158"/>
                </a:lnTo>
                <a:lnTo>
                  <a:pt x="7100" y="195675"/>
                </a:lnTo>
                <a:lnTo>
                  <a:pt x="5978" y="199715"/>
                </a:lnTo>
                <a:lnTo>
                  <a:pt x="4607" y="196087"/>
                </a:lnTo>
                <a:lnTo>
                  <a:pt x="3411" y="187198"/>
                </a:lnTo>
                <a:lnTo>
                  <a:pt x="2559" y="178117"/>
                </a:lnTo>
                <a:lnTo>
                  <a:pt x="1875" y="168941"/>
                </a:lnTo>
                <a:lnTo>
                  <a:pt x="1178" y="159766"/>
                </a:lnTo>
                <a:lnTo>
                  <a:pt x="468" y="150465"/>
                </a:lnTo>
                <a:lnTo>
                  <a:pt x="67" y="141176"/>
                </a:lnTo>
                <a:lnTo>
                  <a:pt x="0" y="131816"/>
                </a:lnTo>
                <a:lnTo>
                  <a:pt x="289" y="122300"/>
                </a:lnTo>
                <a:lnTo>
                  <a:pt x="1148" y="112821"/>
                </a:lnTo>
                <a:lnTo>
                  <a:pt x="2401" y="103520"/>
                </a:lnTo>
                <a:lnTo>
                  <a:pt x="4058" y="94243"/>
                </a:lnTo>
                <a:lnTo>
                  <a:pt x="6131" y="84836"/>
                </a:lnTo>
                <a:lnTo>
                  <a:pt x="7655" y="77724"/>
                </a:lnTo>
                <a:lnTo>
                  <a:pt x="10322" y="70739"/>
                </a:lnTo>
                <a:lnTo>
                  <a:pt x="12862" y="64008"/>
                </a:lnTo>
                <a:lnTo>
                  <a:pt x="22171" y="65901"/>
                </a:lnTo>
                <a:lnTo>
                  <a:pt x="29896" y="70104"/>
                </a:lnTo>
                <a:lnTo>
                  <a:pt x="37169" y="75830"/>
                </a:lnTo>
                <a:lnTo>
                  <a:pt x="45120" y="82296"/>
                </a:lnTo>
                <a:lnTo>
                  <a:pt x="58213" y="92642"/>
                </a:lnTo>
                <a:lnTo>
                  <a:pt x="71377" y="103060"/>
                </a:lnTo>
                <a:lnTo>
                  <a:pt x="84589" y="113478"/>
                </a:lnTo>
                <a:lnTo>
                  <a:pt x="97825" y="123825"/>
                </a:lnTo>
                <a:lnTo>
                  <a:pt x="112238" y="135141"/>
                </a:lnTo>
                <a:lnTo>
                  <a:pt x="156118" y="168021"/>
                </a:lnTo>
                <a:lnTo>
                  <a:pt x="196631" y="195453"/>
                </a:lnTo>
                <a:lnTo>
                  <a:pt x="203616" y="199644"/>
                </a:lnTo>
                <a:lnTo>
                  <a:pt x="206029" y="201168"/>
                </a:lnTo>
                <a:lnTo>
                  <a:pt x="221317" y="146673"/>
                </a:lnTo>
                <a:lnTo>
                  <a:pt x="222523" y="102008"/>
                </a:lnTo>
                <a:lnTo>
                  <a:pt x="223174" y="79629"/>
                </a:lnTo>
                <a:lnTo>
                  <a:pt x="224698" y="31750"/>
                </a:lnTo>
                <a:lnTo>
                  <a:pt x="236509" y="5842"/>
                </a:lnTo>
                <a:lnTo>
                  <a:pt x="237398" y="4064"/>
                </a:lnTo>
                <a:lnTo>
                  <a:pt x="238668" y="1905"/>
                </a:lnTo>
                <a:lnTo>
                  <a:pt x="23993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88758" y="4754245"/>
            <a:ext cx="133350" cy="443865"/>
          </a:xfrm>
          <a:custGeom>
            <a:avLst/>
            <a:gdLst/>
            <a:ahLst/>
            <a:cxnLst/>
            <a:rect l="l" t="t" r="r" b="b"/>
            <a:pathLst>
              <a:path w="133350" h="443864">
                <a:moveTo>
                  <a:pt x="110749" y="0"/>
                </a:moveTo>
                <a:lnTo>
                  <a:pt x="76967" y="24129"/>
                </a:lnTo>
                <a:lnTo>
                  <a:pt x="52710" y="54784"/>
                </a:lnTo>
                <a:lnTo>
                  <a:pt x="33025" y="88391"/>
                </a:lnTo>
                <a:lnTo>
                  <a:pt x="13134" y="137350"/>
                </a:lnTo>
                <a:lnTo>
                  <a:pt x="1910" y="188975"/>
                </a:lnTo>
                <a:lnTo>
                  <a:pt x="0" y="217084"/>
                </a:lnTo>
                <a:lnTo>
                  <a:pt x="720" y="245538"/>
                </a:lnTo>
                <a:lnTo>
                  <a:pt x="11054" y="300862"/>
                </a:lnTo>
                <a:lnTo>
                  <a:pt x="36343" y="355838"/>
                </a:lnTo>
                <a:lnTo>
                  <a:pt x="75062" y="402335"/>
                </a:lnTo>
                <a:lnTo>
                  <a:pt x="112085" y="432982"/>
                </a:lnTo>
                <a:lnTo>
                  <a:pt x="131196" y="442594"/>
                </a:lnTo>
                <a:lnTo>
                  <a:pt x="133355" y="4434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79646" y="4926457"/>
            <a:ext cx="107314" cy="146685"/>
          </a:xfrm>
          <a:custGeom>
            <a:avLst/>
            <a:gdLst/>
            <a:ahLst/>
            <a:cxnLst/>
            <a:rect l="l" t="t" r="r" b="b"/>
            <a:pathLst>
              <a:path w="107314" h="146685">
                <a:moveTo>
                  <a:pt x="0" y="6731"/>
                </a:moveTo>
                <a:lnTo>
                  <a:pt x="0" y="4318"/>
                </a:lnTo>
                <a:lnTo>
                  <a:pt x="0" y="2413"/>
                </a:lnTo>
                <a:lnTo>
                  <a:pt x="0" y="0"/>
                </a:lnTo>
                <a:lnTo>
                  <a:pt x="6820" y="5339"/>
                </a:lnTo>
                <a:lnTo>
                  <a:pt x="33063" y="40485"/>
                </a:lnTo>
                <a:lnTo>
                  <a:pt x="59816" y="79883"/>
                </a:lnTo>
                <a:lnTo>
                  <a:pt x="67756" y="91910"/>
                </a:lnTo>
                <a:lnTo>
                  <a:pt x="75993" y="103901"/>
                </a:lnTo>
                <a:lnTo>
                  <a:pt x="84302" y="116012"/>
                </a:lnTo>
                <a:lnTo>
                  <a:pt x="92455" y="128397"/>
                </a:lnTo>
                <a:lnTo>
                  <a:pt x="96577" y="135757"/>
                </a:lnTo>
                <a:lnTo>
                  <a:pt x="100091" y="142509"/>
                </a:lnTo>
                <a:lnTo>
                  <a:pt x="103439" y="146238"/>
                </a:lnTo>
                <a:lnTo>
                  <a:pt x="107061" y="1445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11046" y="4939029"/>
            <a:ext cx="86995" cy="142240"/>
          </a:xfrm>
          <a:custGeom>
            <a:avLst/>
            <a:gdLst/>
            <a:ahLst/>
            <a:cxnLst/>
            <a:rect l="l" t="t" r="r" b="b"/>
            <a:pathLst>
              <a:path w="86995" h="142239">
                <a:moveTo>
                  <a:pt x="86582" y="0"/>
                </a:moveTo>
                <a:lnTo>
                  <a:pt x="54756" y="38046"/>
                </a:lnTo>
                <a:lnTo>
                  <a:pt x="41810" y="63323"/>
                </a:lnTo>
                <a:lnTo>
                  <a:pt x="35147" y="75819"/>
                </a:lnTo>
                <a:lnTo>
                  <a:pt x="28197" y="87580"/>
                </a:lnTo>
                <a:lnTo>
                  <a:pt x="20891" y="99139"/>
                </a:lnTo>
                <a:lnTo>
                  <a:pt x="13537" y="110626"/>
                </a:lnTo>
                <a:lnTo>
                  <a:pt x="6445" y="122174"/>
                </a:lnTo>
                <a:lnTo>
                  <a:pt x="1793" y="131077"/>
                </a:lnTo>
                <a:lnTo>
                  <a:pt x="0" y="137969"/>
                </a:lnTo>
                <a:lnTo>
                  <a:pt x="2730" y="141980"/>
                </a:lnTo>
                <a:lnTo>
                  <a:pt x="11652" y="1422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84853" y="4803394"/>
            <a:ext cx="135255" cy="78740"/>
          </a:xfrm>
          <a:custGeom>
            <a:avLst/>
            <a:gdLst/>
            <a:ahLst/>
            <a:cxnLst/>
            <a:rect l="l" t="t" r="r" b="b"/>
            <a:pathLst>
              <a:path w="135254" h="78739">
                <a:moveTo>
                  <a:pt x="8000" y="62991"/>
                </a:moveTo>
                <a:lnTo>
                  <a:pt x="1905" y="63372"/>
                </a:lnTo>
                <a:lnTo>
                  <a:pt x="0" y="63372"/>
                </a:lnTo>
                <a:lnTo>
                  <a:pt x="3937" y="57276"/>
                </a:lnTo>
                <a:lnTo>
                  <a:pt x="10392" y="57854"/>
                </a:lnTo>
                <a:lnTo>
                  <a:pt x="16811" y="58372"/>
                </a:lnTo>
                <a:lnTo>
                  <a:pt x="23207" y="59009"/>
                </a:lnTo>
                <a:lnTo>
                  <a:pt x="29591" y="59943"/>
                </a:lnTo>
                <a:lnTo>
                  <a:pt x="36923" y="60656"/>
                </a:lnTo>
                <a:lnTo>
                  <a:pt x="44243" y="61071"/>
                </a:lnTo>
                <a:lnTo>
                  <a:pt x="51540" y="61462"/>
                </a:lnTo>
                <a:lnTo>
                  <a:pt x="58800" y="62102"/>
                </a:lnTo>
                <a:lnTo>
                  <a:pt x="66407" y="63996"/>
                </a:lnTo>
                <a:lnTo>
                  <a:pt x="73739" y="66484"/>
                </a:lnTo>
                <a:lnTo>
                  <a:pt x="81000" y="69068"/>
                </a:lnTo>
                <a:lnTo>
                  <a:pt x="88392" y="71246"/>
                </a:lnTo>
                <a:lnTo>
                  <a:pt x="94936" y="73070"/>
                </a:lnTo>
                <a:lnTo>
                  <a:pt x="101695" y="75549"/>
                </a:lnTo>
                <a:lnTo>
                  <a:pt x="108501" y="77622"/>
                </a:lnTo>
                <a:lnTo>
                  <a:pt x="135000" y="64261"/>
                </a:lnTo>
                <a:lnTo>
                  <a:pt x="130105" y="56562"/>
                </a:lnTo>
                <a:lnTo>
                  <a:pt x="122983" y="49815"/>
                </a:lnTo>
                <a:lnTo>
                  <a:pt x="115552" y="43116"/>
                </a:lnTo>
                <a:lnTo>
                  <a:pt x="109727" y="35559"/>
                </a:lnTo>
                <a:lnTo>
                  <a:pt x="105820" y="28348"/>
                </a:lnTo>
                <a:lnTo>
                  <a:pt x="102187" y="20923"/>
                </a:lnTo>
                <a:lnTo>
                  <a:pt x="98673" y="13450"/>
                </a:lnTo>
                <a:lnTo>
                  <a:pt x="95123" y="6095"/>
                </a:lnTo>
                <a:lnTo>
                  <a:pt x="94234" y="3936"/>
                </a:lnTo>
                <a:lnTo>
                  <a:pt x="93345" y="1777"/>
                </a:lnTo>
                <a:lnTo>
                  <a:pt x="9232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69066" y="5084698"/>
            <a:ext cx="45720" cy="91440"/>
          </a:xfrm>
          <a:custGeom>
            <a:avLst/>
            <a:gdLst/>
            <a:ahLst/>
            <a:cxnLst/>
            <a:rect l="l" t="t" r="r" b="b"/>
            <a:pathLst>
              <a:path w="45720" h="91439">
                <a:moveTo>
                  <a:pt x="13652" y="0"/>
                </a:moveTo>
                <a:lnTo>
                  <a:pt x="682" y="39399"/>
                </a:lnTo>
                <a:lnTo>
                  <a:pt x="0" y="57429"/>
                </a:lnTo>
                <a:lnTo>
                  <a:pt x="825" y="66420"/>
                </a:lnTo>
                <a:lnTo>
                  <a:pt x="3046" y="74378"/>
                </a:lnTo>
                <a:lnTo>
                  <a:pt x="7064" y="82168"/>
                </a:lnTo>
                <a:lnTo>
                  <a:pt x="12916" y="88245"/>
                </a:lnTo>
                <a:lnTo>
                  <a:pt x="20637" y="91058"/>
                </a:lnTo>
                <a:lnTo>
                  <a:pt x="30601" y="89608"/>
                </a:lnTo>
                <a:lnTo>
                  <a:pt x="37385" y="84312"/>
                </a:lnTo>
                <a:lnTo>
                  <a:pt x="42050" y="76610"/>
                </a:lnTo>
                <a:lnTo>
                  <a:pt x="45656" y="679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97323" y="5020325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6730" y="11287"/>
                </a:moveTo>
                <a:lnTo>
                  <a:pt x="4107" y="6016"/>
                </a:lnTo>
                <a:lnTo>
                  <a:pt x="2412" y="1412"/>
                </a:lnTo>
                <a:lnTo>
                  <a:pt x="1194" y="0"/>
                </a:lnTo>
                <a:lnTo>
                  <a:pt x="0" y="43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32071" y="5025897"/>
            <a:ext cx="59690" cy="22225"/>
          </a:xfrm>
          <a:custGeom>
            <a:avLst/>
            <a:gdLst/>
            <a:ahLst/>
            <a:cxnLst/>
            <a:rect l="l" t="t" r="r" b="b"/>
            <a:pathLst>
              <a:path w="59689" h="22225">
                <a:moveTo>
                  <a:pt x="0" y="0"/>
                </a:moveTo>
                <a:lnTo>
                  <a:pt x="253" y="1524"/>
                </a:lnTo>
                <a:lnTo>
                  <a:pt x="634" y="3556"/>
                </a:lnTo>
                <a:lnTo>
                  <a:pt x="888" y="5714"/>
                </a:lnTo>
                <a:lnTo>
                  <a:pt x="42354" y="10763"/>
                </a:lnTo>
                <a:lnTo>
                  <a:pt x="55499" y="18795"/>
                </a:lnTo>
                <a:lnTo>
                  <a:pt x="57912" y="20319"/>
                </a:lnTo>
                <a:lnTo>
                  <a:pt x="59689" y="222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05222" y="4995671"/>
            <a:ext cx="173990" cy="262255"/>
          </a:xfrm>
          <a:custGeom>
            <a:avLst/>
            <a:gdLst/>
            <a:ahLst/>
            <a:cxnLst/>
            <a:rect l="l" t="t" r="r" b="b"/>
            <a:pathLst>
              <a:path w="173989" h="262254">
                <a:moveTo>
                  <a:pt x="0" y="261873"/>
                </a:moveTo>
                <a:lnTo>
                  <a:pt x="4236" y="253442"/>
                </a:lnTo>
                <a:lnTo>
                  <a:pt x="8651" y="245094"/>
                </a:lnTo>
                <a:lnTo>
                  <a:pt x="13090" y="236817"/>
                </a:lnTo>
                <a:lnTo>
                  <a:pt x="17399" y="228600"/>
                </a:lnTo>
                <a:lnTo>
                  <a:pt x="25727" y="210306"/>
                </a:lnTo>
                <a:lnTo>
                  <a:pt x="33353" y="191690"/>
                </a:lnTo>
                <a:lnTo>
                  <a:pt x="40241" y="172860"/>
                </a:lnTo>
                <a:lnTo>
                  <a:pt x="46354" y="153923"/>
                </a:lnTo>
                <a:lnTo>
                  <a:pt x="50966" y="139997"/>
                </a:lnTo>
                <a:lnTo>
                  <a:pt x="55625" y="126047"/>
                </a:lnTo>
                <a:lnTo>
                  <a:pt x="60285" y="112097"/>
                </a:lnTo>
                <a:lnTo>
                  <a:pt x="64897" y="98170"/>
                </a:lnTo>
                <a:lnTo>
                  <a:pt x="76862" y="59541"/>
                </a:lnTo>
                <a:lnTo>
                  <a:pt x="81504" y="39340"/>
                </a:lnTo>
                <a:lnTo>
                  <a:pt x="82978" y="32178"/>
                </a:lnTo>
                <a:lnTo>
                  <a:pt x="84619" y="25088"/>
                </a:lnTo>
                <a:lnTo>
                  <a:pt x="86487" y="18033"/>
                </a:lnTo>
                <a:lnTo>
                  <a:pt x="88011" y="12191"/>
                </a:lnTo>
                <a:lnTo>
                  <a:pt x="90169" y="6095"/>
                </a:lnTo>
                <a:lnTo>
                  <a:pt x="92075" y="0"/>
                </a:lnTo>
                <a:lnTo>
                  <a:pt x="90088" y="10326"/>
                </a:lnTo>
                <a:lnTo>
                  <a:pt x="87995" y="20700"/>
                </a:lnTo>
                <a:lnTo>
                  <a:pt x="85877" y="31075"/>
                </a:lnTo>
                <a:lnTo>
                  <a:pt x="83819" y="41401"/>
                </a:lnTo>
                <a:lnTo>
                  <a:pt x="82218" y="51050"/>
                </a:lnTo>
                <a:lnTo>
                  <a:pt x="81200" y="60960"/>
                </a:lnTo>
                <a:lnTo>
                  <a:pt x="81016" y="70869"/>
                </a:lnTo>
                <a:lnTo>
                  <a:pt x="81914" y="80517"/>
                </a:lnTo>
                <a:lnTo>
                  <a:pt x="83806" y="89015"/>
                </a:lnTo>
                <a:lnTo>
                  <a:pt x="87709" y="97535"/>
                </a:lnTo>
                <a:lnTo>
                  <a:pt x="93827" y="103770"/>
                </a:lnTo>
                <a:lnTo>
                  <a:pt x="102362" y="105409"/>
                </a:lnTo>
                <a:lnTo>
                  <a:pt x="111821" y="101758"/>
                </a:lnTo>
                <a:lnTo>
                  <a:pt x="137273" y="67315"/>
                </a:lnTo>
                <a:lnTo>
                  <a:pt x="151129" y="28320"/>
                </a:lnTo>
                <a:lnTo>
                  <a:pt x="153035" y="21970"/>
                </a:lnTo>
                <a:lnTo>
                  <a:pt x="154559" y="14985"/>
                </a:lnTo>
                <a:lnTo>
                  <a:pt x="153130" y="29956"/>
                </a:lnTo>
                <a:lnTo>
                  <a:pt x="151891" y="44831"/>
                </a:lnTo>
                <a:lnTo>
                  <a:pt x="151129" y="59705"/>
                </a:lnTo>
                <a:lnTo>
                  <a:pt x="151129" y="74675"/>
                </a:lnTo>
                <a:lnTo>
                  <a:pt x="152334" y="86324"/>
                </a:lnTo>
                <a:lnTo>
                  <a:pt x="154384" y="97567"/>
                </a:lnTo>
                <a:lnTo>
                  <a:pt x="156934" y="108573"/>
                </a:lnTo>
                <a:lnTo>
                  <a:pt x="159638" y="119506"/>
                </a:lnTo>
                <a:lnTo>
                  <a:pt x="162432" y="131952"/>
                </a:lnTo>
                <a:lnTo>
                  <a:pt x="164591" y="131952"/>
                </a:lnTo>
                <a:lnTo>
                  <a:pt x="173736" y="139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70120" y="4877434"/>
            <a:ext cx="122555" cy="73660"/>
          </a:xfrm>
          <a:custGeom>
            <a:avLst/>
            <a:gdLst/>
            <a:ahLst/>
            <a:cxnLst/>
            <a:rect l="l" t="t" r="r" b="b"/>
            <a:pathLst>
              <a:path w="122554" h="73660">
                <a:moveTo>
                  <a:pt x="5841" y="63118"/>
                </a:moveTo>
                <a:lnTo>
                  <a:pt x="3682" y="64642"/>
                </a:lnTo>
                <a:lnTo>
                  <a:pt x="1777" y="66166"/>
                </a:lnTo>
                <a:lnTo>
                  <a:pt x="0" y="67056"/>
                </a:lnTo>
                <a:lnTo>
                  <a:pt x="7695" y="66430"/>
                </a:lnTo>
                <a:lnTo>
                  <a:pt x="15271" y="66341"/>
                </a:lnTo>
                <a:lnTo>
                  <a:pt x="22895" y="66609"/>
                </a:lnTo>
                <a:lnTo>
                  <a:pt x="68325" y="70992"/>
                </a:lnTo>
                <a:lnTo>
                  <a:pt x="76684" y="71870"/>
                </a:lnTo>
                <a:lnTo>
                  <a:pt x="84994" y="72580"/>
                </a:lnTo>
                <a:lnTo>
                  <a:pt x="93257" y="73100"/>
                </a:lnTo>
                <a:lnTo>
                  <a:pt x="101472" y="73406"/>
                </a:lnTo>
                <a:lnTo>
                  <a:pt x="108725" y="73072"/>
                </a:lnTo>
                <a:lnTo>
                  <a:pt x="115871" y="71405"/>
                </a:lnTo>
                <a:lnTo>
                  <a:pt x="120993" y="67405"/>
                </a:lnTo>
                <a:lnTo>
                  <a:pt x="122174" y="60070"/>
                </a:lnTo>
                <a:lnTo>
                  <a:pt x="118631" y="50303"/>
                </a:lnTo>
                <a:lnTo>
                  <a:pt x="112220" y="40036"/>
                </a:lnTo>
                <a:lnTo>
                  <a:pt x="104689" y="30388"/>
                </a:lnTo>
                <a:lnTo>
                  <a:pt x="97789" y="22478"/>
                </a:lnTo>
                <a:lnTo>
                  <a:pt x="92870" y="17073"/>
                </a:lnTo>
                <a:lnTo>
                  <a:pt x="88058" y="11620"/>
                </a:lnTo>
                <a:lnTo>
                  <a:pt x="83413" y="5976"/>
                </a:lnTo>
                <a:lnTo>
                  <a:pt x="7899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35601" y="4775327"/>
            <a:ext cx="107314" cy="462915"/>
          </a:xfrm>
          <a:custGeom>
            <a:avLst/>
            <a:gdLst/>
            <a:ahLst/>
            <a:cxnLst/>
            <a:rect l="l" t="t" r="r" b="b"/>
            <a:pathLst>
              <a:path w="107314" h="462914">
                <a:moveTo>
                  <a:pt x="0" y="0"/>
                </a:moveTo>
                <a:lnTo>
                  <a:pt x="8473" y="11328"/>
                </a:lnTo>
                <a:lnTo>
                  <a:pt x="17494" y="21955"/>
                </a:lnTo>
                <a:lnTo>
                  <a:pt x="26467" y="32557"/>
                </a:lnTo>
                <a:lnTo>
                  <a:pt x="47557" y="64385"/>
                </a:lnTo>
                <a:lnTo>
                  <a:pt x="70409" y="108144"/>
                </a:lnTo>
                <a:lnTo>
                  <a:pt x="89781" y="158797"/>
                </a:lnTo>
                <a:lnTo>
                  <a:pt x="103385" y="217582"/>
                </a:lnTo>
                <a:lnTo>
                  <a:pt x="106816" y="276373"/>
                </a:lnTo>
                <a:lnTo>
                  <a:pt x="104409" y="304974"/>
                </a:lnTo>
                <a:lnTo>
                  <a:pt x="91439" y="361188"/>
                </a:lnTo>
                <a:lnTo>
                  <a:pt x="73167" y="403764"/>
                </a:lnTo>
                <a:lnTo>
                  <a:pt x="48513" y="443103"/>
                </a:lnTo>
                <a:lnTo>
                  <a:pt x="31994" y="458372"/>
                </a:lnTo>
                <a:lnTo>
                  <a:pt x="25908" y="4629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38104" y="4824095"/>
            <a:ext cx="102235" cy="412115"/>
          </a:xfrm>
          <a:custGeom>
            <a:avLst/>
            <a:gdLst/>
            <a:ahLst/>
            <a:cxnLst/>
            <a:rect l="l" t="t" r="r" b="b"/>
            <a:pathLst>
              <a:path w="102235" h="412114">
                <a:moveTo>
                  <a:pt x="71181" y="0"/>
                </a:moveTo>
                <a:lnTo>
                  <a:pt x="44440" y="45807"/>
                </a:lnTo>
                <a:lnTo>
                  <a:pt x="29136" y="86701"/>
                </a:lnTo>
                <a:lnTo>
                  <a:pt x="15267" y="136294"/>
                </a:lnTo>
                <a:lnTo>
                  <a:pt x="3595" y="195826"/>
                </a:lnTo>
                <a:lnTo>
                  <a:pt x="0" y="251928"/>
                </a:lnTo>
                <a:lnTo>
                  <a:pt x="1633" y="277717"/>
                </a:lnTo>
                <a:lnTo>
                  <a:pt x="12126" y="328294"/>
                </a:lnTo>
                <a:lnTo>
                  <a:pt x="36397" y="377086"/>
                </a:lnTo>
                <a:lnTo>
                  <a:pt x="64244" y="405733"/>
                </a:lnTo>
                <a:lnTo>
                  <a:pt x="85532" y="411733"/>
                </a:lnTo>
                <a:lnTo>
                  <a:pt x="94041" y="410844"/>
                </a:lnTo>
                <a:lnTo>
                  <a:pt x="96835" y="410844"/>
                </a:lnTo>
                <a:lnTo>
                  <a:pt x="101661" y="4069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65165" y="4983226"/>
            <a:ext cx="125730" cy="169545"/>
          </a:xfrm>
          <a:custGeom>
            <a:avLst/>
            <a:gdLst/>
            <a:ahLst/>
            <a:cxnLst/>
            <a:rect l="l" t="t" r="r" b="b"/>
            <a:pathLst>
              <a:path w="125729" h="169545">
                <a:moveTo>
                  <a:pt x="0" y="0"/>
                </a:moveTo>
                <a:lnTo>
                  <a:pt x="6217" y="6119"/>
                </a:lnTo>
                <a:lnTo>
                  <a:pt x="11255" y="13620"/>
                </a:lnTo>
                <a:lnTo>
                  <a:pt x="15841" y="21931"/>
                </a:lnTo>
                <a:lnTo>
                  <a:pt x="20700" y="30480"/>
                </a:lnTo>
                <a:lnTo>
                  <a:pt x="29511" y="45055"/>
                </a:lnTo>
                <a:lnTo>
                  <a:pt x="37941" y="59832"/>
                </a:lnTo>
                <a:lnTo>
                  <a:pt x="46418" y="74539"/>
                </a:lnTo>
                <a:lnTo>
                  <a:pt x="76882" y="120507"/>
                </a:lnTo>
                <a:lnTo>
                  <a:pt x="105880" y="157055"/>
                </a:lnTo>
                <a:lnTo>
                  <a:pt x="117330" y="166175"/>
                </a:lnTo>
                <a:lnTo>
                  <a:pt x="125222" y="1691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76341" y="4981955"/>
            <a:ext cx="86995" cy="184150"/>
          </a:xfrm>
          <a:custGeom>
            <a:avLst/>
            <a:gdLst/>
            <a:ahLst/>
            <a:cxnLst/>
            <a:rect l="l" t="t" r="r" b="b"/>
            <a:pathLst>
              <a:path w="86995" h="184150">
                <a:moveTo>
                  <a:pt x="86613" y="0"/>
                </a:moveTo>
                <a:lnTo>
                  <a:pt x="80829" y="11682"/>
                </a:lnTo>
                <a:lnTo>
                  <a:pt x="75580" y="23447"/>
                </a:lnTo>
                <a:lnTo>
                  <a:pt x="70451" y="35236"/>
                </a:lnTo>
                <a:lnTo>
                  <a:pt x="65024" y="46990"/>
                </a:lnTo>
                <a:lnTo>
                  <a:pt x="54645" y="67458"/>
                </a:lnTo>
                <a:lnTo>
                  <a:pt x="43910" y="87772"/>
                </a:lnTo>
                <a:lnTo>
                  <a:pt x="33127" y="108015"/>
                </a:lnTo>
                <a:lnTo>
                  <a:pt x="22606" y="128270"/>
                </a:lnTo>
                <a:lnTo>
                  <a:pt x="17948" y="139055"/>
                </a:lnTo>
                <a:lnTo>
                  <a:pt x="9921" y="158257"/>
                </a:lnTo>
                <a:lnTo>
                  <a:pt x="2585" y="176436"/>
                </a:lnTo>
                <a:lnTo>
                  <a:pt x="0" y="184150"/>
                </a:lnTo>
                <a:lnTo>
                  <a:pt x="2540" y="181356"/>
                </a:lnTo>
                <a:lnTo>
                  <a:pt x="4572" y="178562"/>
                </a:lnTo>
                <a:lnTo>
                  <a:pt x="7112" y="1755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62036" y="4856734"/>
            <a:ext cx="160655" cy="86995"/>
          </a:xfrm>
          <a:custGeom>
            <a:avLst/>
            <a:gdLst/>
            <a:ahLst/>
            <a:cxnLst/>
            <a:rect l="l" t="t" r="r" b="b"/>
            <a:pathLst>
              <a:path w="160654" h="86995">
                <a:moveTo>
                  <a:pt x="2113" y="67310"/>
                </a:moveTo>
                <a:lnTo>
                  <a:pt x="0" y="70935"/>
                </a:lnTo>
                <a:lnTo>
                  <a:pt x="3875" y="72120"/>
                </a:lnTo>
                <a:lnTo>
                  <a:pt x="10775" y="72042"/>
                </a:lnTo>
                <a:lnTo>
                  <a:pt x="17734" y="71882"/>
                </a:lnTo>
                <a:lnTo>
                  <a:pt x="28392" y="72602"/>
                </a:lnTo>
                <a:lnTo>
                  <a:pt x="38895" y="74120"/>
                </a:lnTo>
                <a:lnTo>
                  <a:pt x="49327" y="76043"/>
                </a:lnTo>
                <a:lnTo>
                  <a:pt x="59771" y="77978"/>
                </a:lnTo>
                <a:lnTo>
                  <a:pt x="71937" y="80575"/>
                </a:lnTo>
                <a:lnTo>
                  <a:pt x="84234" y="83137"/>
                </a:lnTo>
                <a:lnTo>
                  <a:pt x="96650" y="85246"/>
                </a:lnTo>
                <a:lnTo>
                  <a:pt x="109174" y="86487"/>
                </a:lnTo>
                <a:lnTo>
                  <a:pt x="118792" y="86768"/>
                </a:lnTo>
                <a:lnTo>
                  <a:pt x="128684" y="86360"/>
                </a:lnTo>
                <a:lnTo>
                  <a:pt x="160244" y="59193"/>
                </a:lnTo>
                <a:lnTo>
                  <a:pt x="158577" y="49911"/>
                </a:lnTo>
                <a:lnTo>
                  <a:pt x="155326" y="40727"/>
                </a:lnTo>
                <a:lnTo>
                  <a:pt x="151338" y="31496"/>
                </a:lnTo>
                <a:lnTo>
                  <a:pt x="147540" y="22264"/>
                </a:lnTo>
                <a:lnTo>
                  <a:pt x="144861" y="13081"/>
                </a:lnTo>
                <a:lnTo>
                  <a:pt x="144861" y="6096"/>
                </a:lnTo>
                <a:lnTo>
                  <a:pt x="144480" y="3556"/>
                </a:lnTo>
                <a:lnTo>
                  <a:pt x="14028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30345" y="5174615"/>
            <a:ext cx="26034" cy="65405"/>
          </a:xfrm>
          <a:custGeom>
            <a:avLst/>
            <a:gdLst/>
            <a:ahLst/>
            <a:cxnLst/>
            <a:rect l="l" t="t" r="r" b="b"/>
            <a:pathLst>
              <a:path w="26035" h="65404">
                <a:moveTo>
                  <a:pt x="14017" y="0"/>
                </a:moveTo>
                <a:lnTo>
                  <a:pt x="1299" y="38633"/>
                </a:lnTo>
                <a:lnTo>
                  <a:pt x="0" y="46021"/>
                </a:lnTo>
                <a:lnTo>
                  <a:pt x="57" y="53385"/>
                </a:lnTo>
                <a:lnTo>
                  <a:pt x="2460" y="59690"/>
                </a:lnTo>
                <a:lnTo>
                  <a:pt x="10398" y="64984"/>
                </a:lnTo>
                <a:lnTo>
                  <a:pt x="17192" y="61372"/>
                </a:lnTo>
                <a:lnTo>
                  <a:pt x="22463" y="53332"/>
                </a:lnTo>
                <a:lnTo>
                  <a:pt x="25828" y="453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46521" y="5115178"/>
            <a:ext cx="8255" cy="6985"/>
          </a:xfrm>
          <a:custGeom>
            <a:avLst/>
            <a:gdLst/>
            <a:ahLst/>
            <a:cxnLst/>
            <a:rect l="l" t="t" r="r" b="b"/>
            <a:pathLst>
              <a:path w="8254" h="6985">
                <a:moveTo>
                  <a:pt x="8127" y="6731"/>
                </a:moveTo>
                <a:lnTo>
                  <a:pt x="1777" y="4572"/>
                </a:lnTo>
                <a:lnTo>
                  <a:pt x="0" y="3937"/>
                </a:lnTo>
                <a:lnTo>
                  <a:pt x="812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49772" y="5092953"/>
            <a:ext cx="43815" cy="16510"/>
          </a:xfrm>
          <a:custGeom>
            <a:avLst/>
            <a:gdLst/>
            <a:ahLst/>
            <a:cxnLst/>
            <a:rect l="l" t="t" r="r" b="b"/>
            <a:pathLst>
              <a:path w="43814" h="16510">
                <a:moveTo>
                  <a:pt x="0" y="0"/>
                </a:moveTo>
                <a:lnTo>
                  <a:pt x="9306" y="2363"/>
                </a:lnTo>
                <a:lnTo>
                  <a:pt x="17589" y="4048"/>
                </a:lnTo>
                <a:lnTo>
                  <a:pt x="25681" y="6375"/>
                </a:lnTo>
                <a:lnTo>
                  <a:pt x="34416" y="10668"/>
                </a:lnTo>
                <a:lnTo>
                  <a:pt x="37464" y="12700"/>
                </a:lnTo>
                <a:lnTo>
                  <a:pt x="40259" y="14224"/>
                </a:lnTo>
                <a:lnTo>
                  <a:pt x="43561" y="163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99176" y="5068823"/>
            <a:ext cx="160020" cy="208279"/>
          </a:xfrm>
          <a:custGeom>
            <a:avLst/>
            <a:gdLst/>
            <a:ahLst/>
            <a:cxnLst/>
            <a:rect l="l" t="t" r="r" b="b"/>
            <a:pathLst>
              <a:path w="160020" h="208279">
                <a:moveTo>
                  <a:pt x="0" y="207898"/>
                </a:moveTo>
                <a:lnTo>
                  <a:pt x="10922" y="164845"/>
                </a:lnTo>
                <a:lnTo>
                  <a:pt x="26673" y="127823"/>
                </a:lnTo>
                <a:lnTo>
                  <a:pt x="31750" y="115569"/>
                </a:lnTo>
                <a:lnTo>
                  <a:pt x="38792" y="95914"/>
                </a:lnTo>
                <a:lnTo>
                  <a:pt x="46085" y="76342"/>
                </a:lnTo>
                <a:lnTo>
                  <a:pt x="53449" y="56794"/>
                </a:lnTo>
                <a:lnTo>
                  <a:pt x="60706" y="37211"/>
                </a:lnTo>
                <a:lnTo>
                  <a:pt x="63757" y="29416"/>
                </a:lnTo>
                <a:lnTo>
                  <a:pt x="67214" y="21621"/>
                </a:lnTo>
                <a:lnTo>
                  <a:pt x="70528" y="13779"/>
                </a:lnTo>
                <a:lnTo>
                  <a:pt x="73151" y="5842"/>
                </a:lnTo>
                <a:lnTo>
                  <a:pt x="73406" y="3937"/>
                </a:lnTo>
                <a:lnTo>
                  <a:pt x="73406" y="2158"/>
                </a:lnTo>
                <a:lnTo>
                  <a:pt x="73787" y="0"/>
                </a:lnTo>
                <a:lnTo>
                  <a:pt x="59689" y="37464"/>
                </a:lnTo>
                <a:lnTo>
                  <a:pt x="56921" y="61217"/>
                </a:lnTo>
                <a:lnTo>
                  <a:pt x="58547" y="68325"/>
                </a:lnTo>
                <a:lnTo>
                  <a:pt x="64164" y="76340"/>
                </a:lnTo>
                <a:lnTo>
                  <a:pt x="71199" y="79009"/>
                </a:lnTo>
                <a:lnTo>
                  <a:pt x="79210" y="77702"/>
                </a:lnTo>
                <a:lnTo>
                  <a:pt x="112522" y="53086"/>
                </a:lnTo>
                <a:lnTo>
                  <a:pt x="133476" y="16509"/>
                </a:lnTo>
                <a:lnTo>
                  <a:pt x="135000" y="9143"/>
                </a:lnTo>
                <a:lnTo>
                  <a:pt x="136906" y="2158"/>
                </a:lnTo>
                <a:lnTo>
                  <a:pt x="133687" y="13979"/>
                </a:lnTo>
                <a:lnTo>
                  <a:pt x="132397" y="25765"/>
                </a:lnTo>
                <a:lnTo>
                  <a:pt x="132441" y="37717"/>
                </a:lnTo>
                <a:lnTo>
                  <a:pt x="137271" y="77390"/>
                </a:lnTo>
                <a:lnTo>
                  <a:pt x="152653" y="98170"/>
                </a:lnTo>
                <a:lnTo>
                  <a:pt x="155194" y="97536"/>
                </a:lnTo>
                <a:lnTo>
                  <a:pt x="157225" y="97281"/>
                </a:lnTo>
                <a:lnTo>
                  <a:pt x="159765" y="969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34228" y="4904232"/>
            <a:ext cx="118110" cy="74930"/>
          </a:xfrm>
          <a:custGeom>
            <a:avLst/>
            <a:gdLst/>
            <a:ahLst/>
            <a:cxnLst/>
            <a:rect l="l" t="t" r="r" b="b"/>
            <a:pathLst>
              <a:path w="118110" h="74929">
                <a:moveTo>
                  <a:pt x="6985" y="68834"/>
                </a:moveTo>
                <a:lnTo>
                  <a:pt x="4825" y="68580"/>
                </a:lnTo>
                <a:lnTo>
                  <a:pt x="2412" y="68326"/>
                </a:lnTo>
                <a:lnTo>
                  <a:pt x="0" y="67945"/>
                </a:lnTo>
                <a:lnTo>
                  <a:pt x="7854" y="68949"/>
                </a:lnTo>
                <a:lnTo>
                  <a:pt x="15779" y="69786"/>
                </a:lnTo>
                <a:lnTo>
                  <a:pt x="23752" y="70623"/>
                </a:lnTo>
                <a:lnTo>
                  <a:pt x="31750" y="71628"/>
                </a:lnTo>
                <a:lnTo>
                  <a:pt x="42229" y="72590"/>
                </a:lnTo>
                <a:lnTo>
                  <a:pt x="52720" y="73421"/>
                </a:lnTo>
                <a:lnTo>
                  <a:pt x="63236" y="73896"/>
                </a:lnTo>
                <a:lnTo>
                  <a:pt x="73787" y="73787"/>
                </a:lnTo>
                <a:lnTo>
                  <a:pt x="82651" y="74108"/>
                </a:lnTo>
                <a:lnTo>
                  <a:pt x="95932" y="74358"/>
                </a:lnTo>
                <a:lnTo>
                  <a:pt x="108809" y="73465"/>
                </a:lnTo>
                <a:lnTo>
                  <a:pt x="116459" y="70358"/>
                </a:lnTo>
                <a:lnTo>
                  <a:pt x="117558" y="64117"/>
                </a:lnTo>
                <a:lnTo>
                  <a:pt x="115252" y="56149"/>
                </a:lnTo>
                <a:lnTo>
                  <a:pt x="111422" y="48301"/>
                </a:lnTo>
                <a:lnTo>
                  <a:pt x="107950" y="42418"/>
                </a:lnTo>
                <a:lnTo>
                  <a:pt x="104550" y="36187"/>
                </a:lnTo>
                <a:lnTo>
                  <a:pt x="86868" y="6350"/>
                </a:lnTo>
                <a:lnTo>
                  <a:pt x="8445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97550" y="4828285"/>
            <a:ext cx="63500" cy="391160"/>
          </a:xfrm>
          <a:custGeom>
            <a:avLst/>
            <a:gdLst/>
            <a:ahLst/>
            <a:cxnLst/>
            <a:rect l="l" t="t" r="r" b="b"/>
            <a:pathLst>
              <a:path w="63500" h="391160">
                <a:moveTo>
                  <a:pt x="7112" y="0"/>
                </a:moveTo>
                <a:lnTo>
                  <a:pt x="17779" y="41147"/>
                </a:lnTo>
                <a:lnTo>
                  <a:pt x="32273" y="74215"/>
                </a:lnTo>
                <a:lnTo>
                  <a:pt x="39157" y="90957"/>
                </a:lnTo>
                <a:lnTo>
                  <a:pt x="44576" y="107950"/>
                </a:lnTo>
                <a:lnTo>
                  <a:pt x="49434" y="130677"/>
                </a:lnTo>
                <a:lnTo>
                  <a:pt x="53054" y="153844"/>
                </a:lnTo>
                <a:lnTo>
                  <a:pt x="56149" y="177083"/>
                </a:lnTo>
                <a:lnTo>
                  <a:pt x="59436" y="200025"/>
                </a:lnTo>
                <a:lnTo>
                  <a:pt x="62436" y="223424"/>
                </a:lnTo>
                <a:lnTo>
                  <a:pt x="63246" y="245872"/>
                </a:lnTo>
                <a:lnTo>
                  <a:pt x="62150" y="268319"/>
                </a:lnTo>
                <a:lnTo>
                  <a:pt x="56588" y="308977"/>
                </a:lnTo>
                <a:lnTo>
                  <a:pt x="36067" y="356107"/>
                </a:lnTo>
                <a:lnTo>
                  <a:pt x="9564" y="382647"/>
                </a:lnTo>
                <a:lnTo>
                  <a:pt x="0" y="3907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24728" y="4732020"/>
            <a:ext cx="169545" cy="24130"/>
          </a:xfrm>
          <a:custGeom>
            <a:avLst/>
            <a:gdLst/>
            <a:ahLst/>
            <a:cxnLst/>
            <a:rect l="l" t="t" r="r" b="b"/>
            <a:pathLst>
              <a:path w="169545" h="24129">
                <a:moveTo>
                  <a:pt x="0" y="0"/>
                </a:moveTo>
                <a:lnTo>
                  <a:pt x="54022" y="2063"/>
                </a:lnTo>
                <a:lnTo>
                  <a:pt x="107569" y="8508"/>
                </a:lnTo>
                <a:lnTo>
                  <a:pt x="156342" y="17670"/>
                </a:lnTo>
                <a:lnTo>
                  <a:pt x="169418" y="237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82004" y="4751196"/>
            <a:ext cx="29209" cy="135255"/>
          </a:xfrm>
          <a:custGeom>
            <a:avLst/>
            <a:gdLst/>
            <a:ahLst/>
            <a:cxnLst/>
            <a:rect l="l" t="t" r="r" b="b"/>
            <a:pathLst>
              <a:path w="29210" h="135254">
                <a:moveTo>
                  <a:pt x="17399" y="0"/>
                </a:moveTo>
                <a:lnTo>
                  <a:pt x="11912" y="7625"/>
                </a:lnTo>
                <a:lnTo>
                  <a:pt x="6556" y="16430"/>
                </a:lnTo>
                <a:lnTo>
                  <a:pt x="2272" y="25878"/>
                </a:lnTo>
                <a:lnTo>
                  <a:pt x="0" y="35432"/>
                </a:lnTo>
                <a:lnTo>
                  <a:pt x="17" y="45475"/>
                </a:lnTo>
                <a:lnTo>
                  <a:pt x="1285" y="55197"/>
                </a:lnTo>
                <a:lnTo>
                  <a:pt x="3053" y="64847"/>
                </a:lnTo>
                <a:lnTo>
                  <a:pt x="4572" y="74675"/>
                </a:lnTo>
                <a:lnTo>
                  <a:pt x="6302" y="85155"/>
                </a:lnTo>
                <a:lnTo>
                  <a:pt x="8509" y="93646"/>
                </a:lnTo>
                <a:lnTo>
                  <a:pt x="11572" y="102018"/>
                </a:lnTo>
                <a:lnTo>
                  <a:pt x="15875" y="112140"/>
                </a:lnTo>
                <a:lnTo>
                  <a:pt x="17645" y="119387"/>
                </a:lnTo>
                <a:lnTo>
                  <a:pt x="19272" y="128492"/>
                </a:lnTo>
                <a:lnTo>
                  <a:pt x="22090" y="135072"/>
                </a:lnTo>
                <a:lnTo>
                  <a:pt x="27432" y="134746"/>
                </a:lnTo>
                <a:lnTo>
                  <a:pt x="27812" y="132587"/>
                </a:lnTo>
                <a:lnTo>
                  <a:pt x="28321" y="130809"/>
                </a:lnTo>
                <a:lnTo>
                  <a:pt x="28956" y="1289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16533" y="3971797"/>
            <a:ext cx="243204" cy="351155"/>
          </a:xfrm>
          <a:custGeom>
            <a:avLst/>
            <a:gdLst/>
            <a:ahLst/>
            <a:cxnLst/>
            <a:rect l="l" t="t" r="r" b="b"/>
            <a:pathLst>
              <a:path w="243205" h="351154">
                <a:moveTo>
                  <a:pt x="14325" y="0"/>
                </a:moveTo>
                <a:lnTo>
                  <a:pt x="21640" y="8635"/>
                </a:lnTo>
                <a:lnTo>
                  <a:pt x="18897" y="8635"/>
                </a:lnTo>
                <a:lnTo>
                  <a:pt x="21640" y="19557"/>
                </a:lnTo>
                <a:lnTo>
                  <a:pt x="25627" y="63688"/>
                </a:lnTo>
                <a:lnTo>
                  <a:pt x="26074" y="115722"/>
                </a:lnTo>
                <a:lnTo>
                  <a:pt x="24269" y="152860"/>
                </a:lnTo>
                <a:lnTo>
                  <a:pt x="17373" y="227075"/>
                </a:lnTo>
                <a:lnTo>
                  <a:pt x="10687" y="275028"/>
                </a:lnTo>
                <a:lnTo>
                  <a:pt x="2438" y="307133"/>
                </a:lnTo>
                <a:lnTo>
                  <a:pt x="247" y="315462"/>
                </a:lnTo>
                <a:lnTo>
                  <a:pt x="32956" y="344566"/>
                </a:lnTo>
                <a:lnTo>
                  <a:pt x="67398" y="350646"/>
                </a:lnTo>
                <a:lnTo>
                  <a:pt x="78385" y="350178"/>
                </a:lnTo>
                <a:lnTo>
                  <a:pt x="116890" y="343281"/>
                </a:lnTo>
                <a:lnTo>
                  <a:pt x="170383" y="321383"/>
                </a:lnTo>
                <a:lnTo>
                  <a:pt x="212788" y="283398"/>
                </a:lnTo>
                <a:lnTo>
                  <a:pt x="234224" y="244935"/>
                </a:lnTo>
                <a:lnTo>
                  <a:pt x="242925" y="203072"/>
                </a:lnTo>
                <a:lnTo>
                  <a:pt x="240725" y="188271"/>
                </a:lnTo>
                <a:lnTo>
                  <a:pt x="235839" y="174101"/>
                </a:lnTo>
                <a:lnTo>
                  <a:pt x="229466" y="160478"/>
                </a:lnTo>
                <a:lnTo>
                  <a:pt x="222808" y="147319"/>
                </a:lnTo>
                <a:lnTo>
                  <a:pt x="215703" y="133193"/>
                </a:lnTo>
                <a:lnTo>
                  <a:pt x="208025" y="119649"/>
                </a:lnTo>
                <a:lnTo>
                  <a:pt x="199663" y="106511"/>
                </a:lnTo>
                <a:lnTo>
                  <a:pt x="190500" y="93599"/>
                </a:lnTo>
                <a:lnTo>
                  <a:pt x="182494" y="82526"/>
                </a:lnTo>
                <a:lnTo>
                  <a:pt x="174688" y="71405"/>
                </a:lnTo>
                <a:lnTo>
                  <a:pt x="145594" y="46372"/>
                </a:lnTo>
                <a:lnTo>
                  <a:pt x="107842" y="31234"/>
                </a:lnTo>
                <a:lnTo>
                  <a:pt x="99364" y="29876"/>
                </a:lnTo>
                <a:lnTo>
                  <a:pt x="91116" y="27995"/>
                </a:lnTo>
                <a:lnTo>
                  <a:pt x="85039" y="25018"/>
                </a:lnTo>
                <a:lnTo>
                  <a:pt x="80162" y="19812"/>
                </a:lnTo>
                <a:lnTo>
                  <a:pt x="78638" y="18287"/>
                </a:lnTo>
                <a:lnTo>
                  <a:pt x="77114" y="1371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10386" y="4176395"/>
            <a:ext cx="147955" cy="109220"/>
          </a:xfrm>
          <a:custGeom>
            <a:avLst/>
            <a:gdLst/>
            <a:ahLst/>
            <a:cxnLst/>
            <a:rect l="l" t="t" r="r" b="b"/>
            <a:pathLst>
              <a:path w="147955" h="109220">
                <a:moveTo>
                  <a:pt x="0" y="5460"/>
                </a:moveTo>
                <a:lnTo>
                  <a:pt x="507" y="3682"/>
                </a:lnTo>
                <a:lnTo>
                  <a:pt x="1142" y="1777"/>
                </a:lnTo>
                <a:lnTo>
                  <a:pt x="1777" y="0"/>
                </a:lnTo>
                <a:lnTo>
                  <a:pt x="10531" y="4107"/>
                </a:lnTo>
                <a:lnTo>
                  <a:pt x="47803" y="25465"/>
                </a:lnTo>
                <a:lnTo>
                  <a:pt x="81914" y="49021"/>
                </a:lnTo>
                <a:lnTo>
                  <a:pt x="111454" y="74739"/>
                </a:lnTo>
                <a:lnTo>
                  <a:pt x="134318" y="96281"/>
                </a:lnTo>
                <a:lnTo>
                  <a:pt x="140888" y="102602"/>
                </a:lnTo>
                <a:lnTo>
                  <a:pt x="147447" y="10883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68805" y="4134865"/>
            <a:ext cx="68580" cy="156210"/>
          </a:xfrm>
          <a:custGeom>
            <a:avLst/>
            <a:gdLst/>
            <a:ahLst/>
            <a:cxnLst/>
            <a:rect l="l" t="t" r="r" b="b"/>
            <a:pathLst>
              <a:path w="68580" h="156210">
                <a:moveTo>
                  <a:pt x="68072" y="0"/>
                </a:moveTo>
                <a:lnTo>
                  <a:pt x="54863" y="36575"/>
                </a:lnTo>
                <a:lnTo>
                  <a:pt x="37558" y="72884"/>
                </a:lnTo>
                <a:lnTo>
                  <a:pt x="31750" y="84835"/>
                </a:lnTo>
                <a:lnTo>
                  <a:pt x="26138" y="96789"/>
                </a:lnTo>
                <a:lnTo>
                  <a:pt x="20383" y="108553"/>
                </a:lnTo>
                <a:lnTo>
                  <a:pt x="14533" y="120268"/>
                </a:lnTo>
                <a:lnTo>
                  <a:pt x="8635" y="132079"/>
                </a:lnTo>
                <a:lnTo>
                  <a:pt x="5625" y="138205"/>
                </a:lnTo>
                <a:lnTo>
                  <a:pt x="3317" y="143843"/>
                </a:lnTo>
                <a:lnTo>
                  <a:pt x="1510" y="149600"/>
                </a:lnTo>
                <a:lnTo>
                  <a:pt x="0" y="15608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599840" y="4045654"/>
            <a:ext cx="15875" cy="289560"/>
          </a:xfrm>
          <a:custGeom>
            <a:avLst/>
            <a:gdLst/>
            <a:ahLst/>
            <a:cxnLst/>
            <a:rect l="l" t="t" r="r" b="b"/>
            <a:pathLst>
              <a:path w="15875" h="289560">
                <a:moveTo>
                  <a:pt x="3661" y="1454"/>
                </a:moveTo>
                <a:lnTo>
                  <a:pt x="0" y="0"/>
                </a:lnTo>
                <a:lnTo>
                  <a:pt x="279" y="6582"/>
                </a:lnTo>
                <a:lnTo>
                  <a:pt x="2250" y="16474"/>
                </a:lnTo>
                <a:lnTo>
                  <a:pt x="3661" y="24949"/>
                </a:lnTo>
                <a:lnTo>
                  <a:pt x="7233" y="65478"/>
                </a:lnTo>
                <a:lnTo>
                  <a:pt x="9757" y="105721"/>
                </a:lnTo>
                <a:lnTo>
                  <a:pt x="11177" y="146462"/>
                </a:lnTo>
                <a:lnTo>
                  <a:pt x="12360" y="187334"/>
                </a:lnTo>
                <a:lnTo>
                  <a:pt x="13543" y="228326"/>
                </a:lnTo>
                <a:lnTo>
                  <a:pt x="14964" y="269424"/>
                </a:lnTo>
                <a:lnTo>
                  <a:pt x="15345" y="276663"/>
                </a:lnTo>
                <a:lnTo>
                  <a:pt x="14964" y="282251"/>
                </a:lnTo>
                <a:lnTo>
                  <a:pt x="13440" y="28923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84769" y="2973958"/>
            <a:ext cx="182245" cy="238125"/>
          </a:xfrm>
          <a:custGeom>
            <a:avLst/>
            <a:gdLst/>
            <a:ahLst/>
            <a:cxnLst/>
            <a:rect l="l" t="t" r="r" b="b"/>
            <a:pathLst>
              <a:path w="182245" h="238125">
                <a:moveTo>
                  <a:pt x="7244" y="0"/>
                </a:moveTo>
                <a:lnTo>
                  <a:pt x="5343" y="10935"/>
                </a:lnTo>
                <a:lnTo>
                  <a:pt x="4704" y="21669"/>
                </a:lnTo>
                <a:lnTo>
                  <a:pt x="4637" y="32521"/>
                </a:lnTo>
                <a:lnTo>
                  <a:pt x="4450" y="43814"/>
                </a:lnTo>
                <a:lnTo>
                  <a:pt x="4163" y="61430"/>
                </a:lnTo>
                <a:lnTo>
                  <a:pt x="4054" y="79009"/>
                </a:lnTo>
                <a:lnTo>
                  <a:pt x="3825" y="96518"/>
                </a:lnTo>
                <a:lnTo>
                  <a:pt x="3180" y="113918"/>
                </a:lnTo>
                <a:lnTo>
                  <a:pt x="2500" y="130867"/>
                </a:lnTo>
                <a:lnTo>
                  <a:pt x="2022" y="147780"/>
                </a:lnTo>
                <a:lnTo>
                  <a:pt x="1520" y="164621"/>
                </a:lnTo>
                <a:lnTo>
                  <a:pt x="767" y="181355"/>
                </a:lnTo>
                <a:lnTo>
                  <a:pt x="257" y="191960"/>
                </a:lnTo>
                <a:lnTo>
                  <a:pt x="21" y="202374"/>
                </a:lnTo>
                <a:lnTo>
                  <a:pt x="24516" y="237362"/>
                </a:lnTo>
                <a:lnTo>
                  <a:pt x="33988" y="237767"/>
                </a:lnTo>
                <a:lnTo>
                  <a:pt x="43519" y="237553"/>
                </a:lnTo>
                <a:lnTo>
                  <a:pt x="88747" y="230203"/>
                </a:lnTo>
                <a:lnTo>
                  <a:pt x="127654" y="214782"/>
                </a:lnTo>
                <a:lnTo>
                  <a:pt x="161676" y="184403"/>
                </a:lnTo>
                <a:lnTo>
                  <a:pt x="179964" y="141350"/>
                </a:lnTo>
                <a:lnTo>
                  <a:pt x="181969" y="125001"/>
                </a:lnTo>
                <a:lnTo>
                  <a:pt x="181330" y="108759"/>
                </a:lnTo>
                <a:lnTo>
                  <a:pt x="167731" y="64787"/>
                </a:lnTo>
                <a:lnTo>
                  <a:pt x="143388" y="35051"/>
                </a:lnTo>
                <a:lnTo>
                  <a:pt x="102621" y="11556"/>
                </a:lnTo>
                <a:lnTo>
                  <a:pt x="66934" y="635"/>
                </a:lnTo>
                <a:lnTo>
                  <a:pt x="65156" y="635"/>
                </a:lnTo>
                <a:lnTo>
                  <a:pt x="63251" y="635"/>
                </a:lnTo>
                <a:lnTo>
                  <a:pt x="61092" y="63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97703" y="3105657"/>
            <a:ext cx="97155" cy="117475"/>
          </a:xfrm>
          <a:custGeom>
            <a:avLst/>
            <a:gdLst/>
            <a:ahLst/>
            <a:cxnLst/>
            <a:rect l="l" t="t" r="r" b="b"/>
            <a:pathLst>
              <a:path w="97154" h="117475">
                <a:moveTo>
                  <a:pt x="0" y="0"/>
                </a:moveTo>
                <a:lnTo>
                  <a:pt x="5232" y="7655"/>
                </a:lnTo>
                <a:lnTo>
                  <a:pt x="10906" y="13716"/>
                </a:lnTo>
                <a:lnTo>
                  <a:pt x="17127" y="19395"/>
                </a:lnTo>
                <a:lnTo>
                  <a:pt x="24002" y="25907"/>
                </a:lnTo>
                <a:lnTo>
                  <a:pt x="56642" y="61849"/>
                </a:lnTo>
                <a:lnTo>
                  <a:pt x="75626" y="88548"/>
                </a:lnTo>
                <a:lnTo>
                  <a:pt x="81914" y="97536"/>
                </a:lnTo>
                <a:lnTo>
                  <a:pt x="87757" y="106044"/>
                </a:lnTo>
                <a:lnTo>
                  <a:pt x="89281" y="109981"/>
                </a:lnTo>
                <a:lnTo>
                  <a:pt x="96647" y="11734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32120" y="3108325"/>
            <a:ext cx="61594" cy="99060"/>
          </a:xfrm>
          <a:custGeom>
            <a:avLst/>
            <a:gdLst/>
            <a:ahLst/>
            <a:cxnLst/>
            <a:rect l="l" t="t" r="r" b="b"/>
            <a:pathLst>
              <a:path w="61595" h="99060">
                <a:moveTo>
                  <a:pt x="61594" y="0"/>
                </a:moveTo>
                <a:lnTo>
                  <a:pt x="54479" y="3750"/>
                </a:lnTo>
                <a:lnTo>
                  <a:pt x="49339" y="8572"/>
                </a:lnTo>
                <a:lnTo>
                  <a:pt x="45057" y="14537"/>
                </a:lnTo>
                <a:lnTo>
                  <a:pt x="40512" y="21716"/>
                </a:lnTo>
                <a:lnTo>
                  <a:pt x="33529" y="32321"/>
                </a:lnTo>
                <a:lnTo>
                  <a:pt x="13080" y="64897"/>
                </a:lnTo>
                <a:lnTo>
                  <a:pt x="1847" y="89596"/>
                </a:lnTo>
                <a:lnTo>
                  <a:pt x="0" y="9906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75121" y="2990723"/>
            <a:ext cx="187960" cy="229235"/>
          </a:xfrm>
          <a:custGeom>
            <a:avLst/>
            <a:gdLst/>
            <a:ahLst/>
            <a:cxnLst/>
            <a:rect l="l" t="t" r="r" b="b"/>
            <a:pathLst>
              <a:path w="187960" h="229235">
                <a:moveTo>
                  <a:pt x="15239" y="0"/>
                </a:moveTo>
                <a:lnTo>
                  <a:pt x="11175" y="10922"/>
                </a:lnTo>
                <a:lnTo>
                  <a:pt x="11811" y="10922"/>
                </a:lnTo>
                <a:lnTo>
                  <a:pt x="11175" y="22478"/>
                </a:lnTo>
                <a:lnTo>
                  <a:pt x="10302" y="63277"/>
                </a:lnTo>
                <a:lnTo>
                  <a:pt x="9143" y="104266"/>
                </a:lnTo>
                <a:lnTo>
                  <a:pt x="5953" y="154955"/>
                </a:lnTo>
                <a:lnTo>
                  <a:pt x="1142" y="205739"/>
                </a:lnTo>
                <a:lnTo>
                  <a:pt x="253" y="213613"/>
                </a:lnTo>
                <a:lnTo>
                  <a:pt x="0" y="220979"/>
                </a:lnTo>
                <a:lnTo>
                  <a:pt x="0" y="228853"/>
                </a:lnTo>
                <a:lnTo>
                  <a:pt x="6671" y="224347"/>
                </a:lnTo>
                <a:lnTo>
                  <a:pt x="13366" y="221376"/>
                </a:lnTo>
                <a:lnTo>
                  <a:pt x="20681" y="219477"/>
                </a:lnTo>
                <a:lnTo>
                  <a:pt x="29210" y="218186"/>
                </a:lnTo>
                <a:lnTo>
                  <a:pt x="37349" y="217604"/>
                </a:lnTo>
                <a:lnTo>
                  <a:pt x="45656" y="217439"/>
                </a:lnTo>
                <a:lnTo>
                  <a:pt x="53963" y="217489"/>
                </a:lnTo>
                <a:lnTo>
                  <a:pt x="62102" y="217550"/>
                </a:lnTo>
                <a:lnTo>
                  <a:pt x="73116" y="217533"/>
                </a:lnTo>
                <a:lnTo>
                  <a:pt x="117530" y="215201"/>
                </a:lnTo>
                <a:lnTo>
                  <a:pt x="158454" y="202207"/>
                </a:lnTo>
                <a:lnTo>
                  <a:pt x="185705" y="168163"/>
                </a:lnTo>
                <a:lnTo>
                  <a:pt x="187960" y="151764"/>
                </a:lnTo>
                <a:lnTo>
                  <a:pt x="187664" y="142898"/>
                </a:lnTo>
                <a:lnTo>
                  <a:pt x="170041" y="104655"/>
                </a:lnTo>
                <a:lnTo>
                  <a:pt x="145287" y="69723"/>
                </a:lnTo>
                <a:lnTo>
                  <a:pt x="115587" y="37522"/>
                </a:lnTo>
                <a:lnTo>
                  <a:pt x="79700" y="11773"/>
                </a:lnTo>
                <a:lnTo>
                  <a:pt x="60961" y="8094"/>
                </a:lnTo>
                <a:lnTo>
                  <a:pt x="52403" y="8366"/>
                </a:lnTo>
                <a:lnTo>
                  <a:pt x="44059" y="10233"/>
                </a:lnTo>
                <a:lnTo>
                  <a:pt x="35940" y="13969"/>
                </a:lnTo>
                <a:lnTo>
                  <a:pt x="34036" y="15875"/>
                </a:lnTo>
                <a:lnTo>
                  <a:pt x="32003" y="17399"/>
                </a:lnTo>
                <a:lnTo>
                  <a:pt x="29844" y="1892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13503" y="4235196"/>
            <a:ext cx="310515" cy="457200"/>
          </a:xfrm>
          <a:custGeom>
            <a:avLst/>
            <a:gdLst/>
            <a:ahLst/>
            <a:cxnLst/>
            <a:rect l="l" t="t" r="r" b="b"/>
            <a:pathLst>
              <a:path w="310514" h="457200">
                <a:moveTo>
                  <a:pt x="16738" y="457199"/>
                </a:moveTo>
                <a:lnTo>
                  <a:pt x="1117" y="422147"/>
                </a:lnTo>
                <a:lnTo>
                  <a:pt x="0" y="405594"/>
                </a:lnTo>
                <a:lnTo>
                  <a:pt x="275" y="388969"/>
                </a:lnTo>
                <a:lnTo>
                  <a:pt x="10806" y="336712"/>
                </a:lnTo>
                <a:lnTo>
                  <a:pt x="27503" y="301081"/>
                </a:lnTo>
                <a:lnTo>
                  <a:pt x="66119" y="249854"/>
                </a:lnTo>
                <a:lnTo>
                  <a:pt x="97589" y="217693"/>
                </a:lnTo>
                <a:lnTo>
                  <a:pt x="130893" y="187176"/>
                </a:lnTo>
                <a:lnTo>
                  <a:pt x="164185" y="157860"/>
                </a:lnTo>
                <a:lnTo>
                  <a:pt x="183645" y="140225"/>
                </a:lnTo>
                <a:lnTo>
                  <a:pt x="221995" y="104193"/>
                </a:lnTo>
                <a:lnTo>
                  <a:pt x="254265" y="70822"/>
                </a:lnTo>
                <a:lnTo>
                  <a:pt x="281693" y="40588"/>
                </a:lnTo>
                <a:lnTo>
                  <a:pt x="306486" y="6099"/>
                </a:lnTo>
                <a:lnTo>
                  <a:pt x="31048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958353" y="4213605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4" h="125095">
                <a:moveTo>
                  <a:pt x="742" y="0"/>
                </a:moveTo>
                <a:lnTo>
                  <a:pt x="0" y="7665"/>
                </a:lnTo>
                <a:lnTo>
                  <a:pt x="2615" y="11795"/>
                </a:lnTo>
                <a:lnTo>
                  <a:pt x="8421" y="13519"/>
                </a:lnTo>
                <a:lnTo>
                  <a:pt x="17252" y="13970"/>
                </a:lnTo>
                <a:lnTo>
                  <a:pt x="25257" y="13781"/>
                </a:lnTo>
                <a:lnTo>
                  <a:pt x="33285" y="13414"/>
                </a:lnTo>
                <a:lnTo>
                  <a:pt x="41362" y="13166"/>
                </a:lnTo>
                <a:lnTo>
                  <a:pt x="80978" y="20389"/>
                </a:lnTo>
                <a:lnTo>
                  <a:pt x="98103" y="51496"/>
                </a:lnTo>
                <a:lnTo>
                  <a:pt x="98024" y="60325"/>
                </a:lnTo>
                <a:lnTo>
                  <a:pt x="96768" y="74152"/>
                </a:lnTo>
                <a:lnTo>
                  <a:pt x="94738" y="87884"/>
                </a:lnTo>
                <a:lnTo>
                  <a:pt x="93112" y="101615"/>
                </a:lnTo>
                <a:lnTo>
                  <a:pt x="93071" y="115443"/>
                </a:lnTo>
                <a:lnTo>
                  <a:pt x="93706" y="122174"/>
                </a:lnTo>
                <a:lnTo>
                  <a:pt x="93960" y="124587"/>
                </a:lnTo>
                <a:lnTo>
                  <a:pt x="100691" y="12395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748478" y="3762502"/>
            <a:ext cx="149860" cy="267335"/>
          </a:xfrm>
          <a:custGeom>
            <a:avLst/>
            <a:gdLst/>
            <a:ahLst/>
            <a:cxnLst/>
            <a:rect l="l" t="t" r="r" b="b"/>
            <a:pathLst>
              <a:path w="149860" h="267335">
                <a:moveTo>
                  <a:pt x="37770" y="16764"/>
                </a:moveTo>
                <a:lnTo>
                  <a:pt x="31759" y="15531"/>
                </a:lnTo>
                <a:lnTo>
                  <a:pt x="30928" y="18907"/>
                </a:lnTo>
                <a:lnTo>
                  <a:pt x="32216" y="25782"/>
                </a:lnTo>
                <a:lnTo>
                  <a:pt x="32563" y="35052"/>
                </a:lnTo>
                <a:lnTo>
                  <a:pt x="30735" y="50577"/>
                </a:lnTo>
                <a:lnTo>
                  <a:pt x="29086" y="66103"/>
                </a:lnTo>
                <a:lnTo>
                  <a:pt x="27366" y="81629"/>
                </a:lnTo>
                <a:lnTo>
                  <a:pt x="25324" y="97155"/>
                </a:lnTo>
                <a:lnTo>
                  <a:pt x="21181" y="124850"/>
                </a:lnTo>
                <a:lnTo>
                  <a:pt x="16466" y="152511"/>
                </a:lnTo>
                <a:lnTo>
                  <a:pt x="11608" y="180147"/>
                </a:lnTo>
                <a:lnTo>
                  <a:pt x="7036" y="207772"/>
                </a:lnTo>
                <a:lnTo>
                  <a:pt x="4865" y="217566"/>
                </a:lnTo>
                <a:lnTo>
                  <a:pt x="1766" y="231933"/>
                </a:lnTo>
                <a:lnTo>
                  <a:pt x="0" y="246348"/>
                </a:lnTo>
                <a:lnTo>
                  <a:pt x="1829" y="256286"/>
                </a:lnTo>
                <a:lnTo>
                  <a:pt x="39080" y="267081"/>
                </a:lnTo>
                <a:lnTo>
                  <a:pt x="47962" y="267049"/>
                </a:lnTo>
                <a:lnTo>
                  <a:pt x="99206" y="252793"/>
                </a:lnTo>
                <a:lnTo>
                  <a:pt x="140372" y="205948"/>
                </a:lnTo>
                <a:lnTo>
                  <a:pt x="149457" y="150500"/>
                </a:lnTo>
                <a:lnTo>
                  <a:pt x="146355" y="123062"/>
                </a:lnTo>
                <a:lnTo>
                  <a:pt x="131369" y="81025"/>
                </a:lnTo>
                <a:lnTo>
                  <a:pt x="107874" y="40512"/>
                </a:lnTo>
                <a:lnTo>
                  <a:pt x="103155" y="32402"/>
                </a:lnTo>
                <a:lnTo>
                  <a:pt x="98508" y="24114"/>
                </a:lnTo>
                <a:lnTo>
                  <a:pt x="93908" y="15706"/>
                </a:lnTo>
                <a:lnTo>
                  <a:pt x="89332" y="7239"/>
                </a:lnTo>
                <a:lnTo>
                  <a:pt x="87427" y="4825"/>
                </a:lnTo>
                <a:lnTo>
                  <a:pt x="85903" y="2667"/>
                </a:lnTo>
                <a:lnTo>
                  <a:pt x="8437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15738" y="3939794"/>
            <a:ext cx="106045" cy="83185"/>
          </a:xfrm>
          <a:custGeom>
            <a:avLst/>
            <a:gdLst/>
            <a:ahLst/>
            <a:cxnLst/>
            <a:rect l="l" t="t" r="r" b="b"/>
            <a:pathLst>
              <a:path w="106045" h="83185">
                <a:moveTo>
                  <a:pt x="0" y="0"/>
                </a:moveTo>
                <a:lnTo>
                  <a:pt x="34544" y="18287"/>
                </a:lnTo>
                <a:lnTo>
                  <a:pt x="69596" y="47243"/>
                </a:lnTo>
                <a:lnTo>
                  <a:pt x="76874" y="54072"/>
                </a:lnTo>
                <a:lnTo>
                  <a:pt x="84391" y="60912"/>
                </a:lnTo>
                <a:lnTo>
                  <a:pt x="91813" y="67871"/>
                </a:lnTo>
                <a:lnTo>
                  <a:pt x="98806" y="75056"/>
                </a:lnTo>
                <a:lnTo>
                  <a:pt x="102742" y="80517"/>
                </a:lnTo>
                <a:lnTo>
                  <a:pt x="103632" y="82676"/>
                </a:lnTo>
                <a:lnTo>
                  <a:pt x="105537" y="7505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36820" y="3913632"/>
            <a:ext cx="80645" cy="121285"/>
          </a:xfrm>
          <a:custGeom>
            <a:avLst/>
            <a:gdLst/>
            <a:ahLst/>
            <a:cxnLst/>
            <a:rect l="l" t="t" r="r" b="b"/>
            <a:pathLst>
              <a:path w="80645" h="121285">
                <a:moveTo>
                  <a:pt x="80137" y="0"/>
                </a:moveTo>
                <a:lnTo>
                  <a:pt x="49275" y="34083"/>
                </a:lnTo>
                <a:lnTo>
                  <a:pt x="28701" y="66802"/>
                </a:lnTo>
                <a:lnTo>
                  <a:pt x="22342" y="77255"/>
                </a:lnTo>
                <a:lnTo>
                  <a:pt x="2793" y="115189"/>
                </a:lnTo>
                <a:lnTo>
                  <a:pt x="2158" y="117348"/>
                </a:lnTo>
                <a:lnTo>
                  <a:pt x="0" y="12103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11445" y="3836542"/>
            <a:ext cx="12065" cy="164465"/>
          </a:xfrm>
          <a:custGeom>
            <a:avLst/>
            <a:gdLst/>
            <a:ahLst/>
            <a:cxnLst/>
            <a:rect l="l" t="t" r="r" b="b"/>
            <a:pathLst>
              <a:path w="12064" h="164464">
                <a:moveTo>
                  <a:pt x="11937" y="0"/>
                </a:moveTo>
                <a:lnTo>
                  <a:pt x="9145" y="10666"/>
                </a:lnTo>
                <a:lnTo>
                  <a:pt x="7985" y="20462"/>
                </a:lnTo>
                <a:lnTo>
                  <a:pt x="7562" y="30378"/>
                </a:lnTo>
                <a:lnTo>
                  <a:pt x="6984" y="41401"/>
                </a:lnTo>
                <a:lnTo>
                  <a:pt x="6169" y="55495"/>
                </a:lnTo>
                <a:lnTo>
                  <a:pt x="5413" y="69468"/>
                </a:lnTo>
                <a:lnTo>
                  <a:pt x="4681" y="83442"/>
                </a:lnTo>
                <a:lnTo>
                  <a:pt x="3937" y="97535"/>
                </a:lnTo>
                <a:lnTo>
                  <a:pt x="2911" y="109450"/>
                </a:lnTo>
                <a:lnTo>
                  <a:pt x="1539" y="121697"/>
                </a:lnTo>
                <a:lnTo>
                  <a:pt x="382" y="133897"/>
                </a:lnTo>
                <a:lnTo>
                  <a:pt x="0" y="145668"/>
                </a:lnTo>
                <a:lnTo>
                  <a:pt x="380" y="152018"/>
                </a:lnTo>
                <a:lnTo>
                  <a:pt x="4317" y="158749"/>
                </a:lnTo>
                <a:lnTo>
                  <a:pt x="6730" y="16421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314441" y="3741165"/>
            <a:ext cx="43180" cy="343535"/>
          </a:xfrm>
          <a:custGeom>
            <a:avLst/>
            <a:gdLst/>
            <a:ahLst/>
            <a:cxnLst/>
            <a:rect l="l" t="t" r="r" b="b"/>
            <a:pathLst>
              <a:path w="43179" h="343535">
                <a:moveTo>
                  <a:pt x="12192" y="0"/>
                </a:moveTo>
                <a:lnTo>
                  <a:pt x="25086" y="42112"/>
                </a:lnTo>
                <a:lnTo>
                  <a:pt x="32206" y="81145"/>
                </a:lnTo>
                <a:lnTo>
                  <a:pt x="40135" y="131897"/>
                </a:lnTo>
                <a:lnTo>
                  <a:pt x="43130" y="183679"/>
                </a:lnTo>
                <a:lnTo>
                  <a:pt x="41671" y="209692"/>
                </a:lnTo>
                <a:lnTo>
                  <a:pt x="35433" y="261492"/>
                </a:lnTo>
                <a:lnTo>
                  <a:pt x="21520" y="316249"/>
                </a:lnTo>
                <a:lnTo>
                  <a:pt x="3683" y="339851"/>
                </a:lnTo>
                <a:lnTo>
                  <a:pt x="0" y="34315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650077" y="3726815"/>
            <a:ext cx="93345" cy="396875"/>
          </a:xfrm>
          <a:custGeom>
            <a:avLst/>
            <a:gdLst/>
            <a:ahLst/>
            <a:cxnLst/>
            <a:rect l="l" t="t" r="r" b="b"/>
            <a:pathLst>
              <a:path w="93345" h="396875">
                <a:moveTo>
                  <a:pt x="92864" y="0"/>
                </a:moveTo>
                <a:lnTo>
                  <a:pt x="63019" y="39878"/>
                </a:lnTo>
                <a:lnTo>
                  <a:pt x="37397" y="87249"/>
                </a:lnTo>
                <a:lnTo>
                  <a:pt x="18823" y="138049"/>
                </a:lnTo>
                <a:lnTo>
                  <a:pt x="3012" y="206708"/>
                </a:lnTo>
                <a:lnTo>
                  <a:pt x="0" y="242115"/>
                </a:lnTo>
                <a:lnTo>
                  <a:pt x="2059" y="276987"/>
                </a:lnTo>
                <a:lnTo>
                  <a:pt x="20252" y="334724"/>
                </a:lnTo>
                <a:lnTo>
                  <a:pt x="58828" y="380365"/>
                </a:lnTo>
                <a:lnTo>
                  <a:pt x="65164" y="384319"/>
                </a:lnTo>
                <a:lnTo>
                  <a:pt x="71417" y="388381"/>
                </a:lnTo>
                <a:lnTo>
                  <a:pt x="77598" y="392562"/>
                </a:lnTo>
                <a:lnTo>
                  <a:pt x="83720" y="39687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24328" y="3742054"/>
            <a:ext cx="53975" cy="325120"/>
          </a:xfrm>
          <a:custGeom>
            <a:avLst/>
            <a:gdLst/>
            <a:ahLst/>
            <a:cxnLst/>
            <a:rect l="l" t="t" r="r" b="b"/>
            <a:pathLst>
              <a:path w="53975" h="325120">
                <a:moveTo>
                  <a:pt x="53562" y="0"/>
                </a:moveTo>
                <a:lnTo>
                  <a:pt x="31591" y="43815"/>
                </a:lnTo>
                <a:lnTo>
                  <a:pt x="16081" y="84201"/>
                </a:lnTo>
                <a:lnTo>
                  <a:pt x="5048" y="126111"/>
                </a:lnTo>
                <a:lnTo>
                  <a:pt x="0" y="173799"/>
                </a:lnTo>
                <a:lnTo>
                  <a:pt x="47" y="197834"/>
                </a:lnTo>
                <a:lnTo>
                  <a:pt x="5145" y="241605"/>
                </a:lnTo>
                <a:lnTo>
                  <a:pt x="17484" y="280269"/>
                </a:lnTo>
                <a:lnTo>
                  <a:pt x="39211" y="311959"/>
                </a:lnTo>
                <a:lnTo>
                  <a:pt x="45596" y="318561"/>
                </a:lnTo>
                <a:lnTo>
                  <a:pt x="52292" y="32486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536057" y="3820667"/>
            <a:ext cx="10795" cy="223520"/>
          </a:xfrm>
          <a:custGeom>
            <a:avLst/>
            <a:gdLst/>
            <a:ahLst/>
            <a:cxnLst/>
            <a:rect l="l" t="t" r="r" b="b"/>
            <a:pathLst>
              <a:path w="10795" h="223520">
                <a:moveTo>
                  <a:pt x="10413" y="0"/>
                </a:moveTo>
                <a:lnTo>
                  <a:pt x="5163" y="44434"/>
                </a:lnTo>
                <a:lnTo>
                  <a:pt x="1111" y="101695"/>
                </a:lnTo>
                <a:lnTo>
                  <a:pt x="0" y="144144"/>
                </a:lnTo>
                <a:lnTo>
                  <a:pt x="571" y="161319"/>
                </a:lnTo>
                <a:lnTo>
                  <a:pt x="1619" y="177911"/>
                </a:lnTo>
                <a:lnTo>
                  <a:pt x="3000" y="194383"/>
                </a:lnTo>
                <a:lnTo>
                  <a:pt x="4571" y="211200"/>
                </a:lnTo>
                <a:lnTo>
                  <a:pt x="4952" y="215137"/>
                </a:lnTo>
                <a:lnTo>
                  <a:pt x="5206" y="219201"/>
                </a:lnTo>
                <a:lnTo>
                  <a:pt x="5460" y="22313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649721" y="3931920"/>
            <a:ext cx="74930" cy="111125"/>
          </a:xfrm>
          <a:custGeom>
            <a:avLst/>
            <a:gdLst/>
            <a:ahLst/>
            <a:cxnLst/>
            <a:rect l="l" t="t" r="r" b="b"/>
            <a:pathLst>
              <a:path w="74929" h="111125">
                <a:moveTo>
                  <a:pt x="5841" y="3936"/>
                </a:moveTo>
                <a:lnTo>
                  <a:pt x="4063" y="2793"/>
                </a:lnTo>
                <a:lnTo>
                  <a:pt x="2158" y="1523"/>
                </a:lnTo>
                <a:lnTo>
                  <a:pt x="0" y="0"/>
                </a:lnTo>
                <a:lnTo>
                  <a:pt x="5972" y="10245"/>
                </a:lnTo>
                <a:lnTo>
                  <a:pt x="12350" y="20145"/>
                </a:lnTo>
                <a:lnTo>
                  <a:pt x="18966" y="29878"/>
                </a:lnTo>
                <a:lnTo>
                  <a:pt x="25653" y="39623"/>
                </a:lnTo>
                <a:lnTo>
                  <a:pt x="32712" y="49960"/>
                </a:lnTo>
                <a:lnTo>
                  <a:pt x="39735" y="60404"/>
                </a:lnTo>
                <a:lnTo>
                  <a:pt x="46638" y="70967"/>
                </a:lnTo>
                <a:lnTo>
                  <a:pt x="53339" y="81660"/>
                </a:lnTo>
                <a:lnTo>
                  <a:pt x="58334" y="89346"/>
                </a:lnTo>
                <a:lnTo>
                  <a:pt x="63579" y="96758"/>
                </a:lnTo>
                <a:lnTo>
                  <a:pt x="69038" y="103860"/>
                </a:lnTo>
                <a:lnTo>
                  <a:pt x="74675" y="11061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672328" y="3923665"/>
            <a:ext cx="45085" cy="127000"/>
          </a:xfrm>
          <a:custGeom>
            <a:avLst/>
            <a:gdLst/>
            <a:ahLst/>
            <a:cxnLst/>
            <a:rect l="l" t="t" r="r" b="b"/>
            <a:pathLst>
              <a:path w="45085" h="127000">
                <a:moveTo>
                  <a:pt x="44831" y="0"/>
                </a:moveTo>
                <a:lnTo>
                  <a:pt x="38022" y="7244"/>
                </a:lnTo>
                <a:lnTo>
                  <a:pt x="33702" y="15001"/>
                </a:lnTo>
                <a:lnTo>
                  <a:pt x="30597" y="23735"/>
                </a:lnTo>
                <a:lnTo>
                  <a:pt x="27432" y="33909"/>
                </a:lnTo>
                <a:lnTo>
                  <a:pt x="23737" y="44656"/>
                </a:lnTo>
                <a:lnTo>
                  <a:pt x="19875" y="55499"/>
                </a:lnTo>
                <a:lnTo>
                  <a:pt x="15823" y="66341"/>
                </a:lnTo>
                <a:lnTo>
                  <a:pt x="11557" y="77089"/>
                </a:lnTo>
                <a:lnTo>
                  <a:pt x="8503" y="86096"/>
                </a:lnTo>
                <a:lnTo>
                  <a:pt x="1270" y="122555"/>
                </a:lnTo>
                <a:lnTo>
                  <a:pt x="0" y="12687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787516" y="3797127"/>
            <a:ext cx="125730" cy="238125"/>
          </a:xfrm>
          <a:custGeom>
            <a:avLst/>
            <a:gdLst/>
            <a:ahLst/>
            <a:cxnLst/>
            <a:rect l="l" t="t" r="r" b="b"/>
            <a:pathLst>
              <a:path w="125729" h="238125">
                <a:moveTo>
                  <a:pt x="14097" y="1315"/>
                </a:moveTo>
                <a:lnTo>
                  <a:pt x="9620" y="0"/>
                </a:lnTo>
                <a:lnTo>
                  <a:pt x="8763" y="4697"/>
                </a:lnTo>
                <a:lnTo>
                  <a:pt x="9810" y="12656"/>
                </a:lnTo>
                <a:lnTo>
                  <a:pt x="11049" y="21127"/>
                </a:lnTo>
                <a:lnTo>
                  <a:pt x="12039" y="37760"/>
                </a:lnTo>
                <a:lnTo>
                  <a:pt x="12207" y="54369"/>
                </a:lnTo>
                <a:lnTo>
                  <a:pt x="11924" y="71026"/>
                </a:lnTo>
                <a:lnTo>
                  <a:pt x="11557" y="87802"/>
                </a:lnTo>
                <a:lnTo>
                  <a:pt x="11211" y="111345"/>
                </a:lnTo>
                <a:lnTo>
                  <a:pt x="10699" y="134792"/>
                </a:lnTo>
                <a:lnTo>
                  <a:pt x="10235" y="158240"/>
                </a:lnTo>
                <a:lnTo>
                  <a:pt x="10033" y="181782"/>
                </a:lnTo>
                <a:lnTo>
                  <a:pt x="9846" y="191966"/>
                </a:lnTo>
                <a:lnTo>
                  <a:pt x="14097" y="232328"/>
                </a:lnTo>
                <a:lnTo>
                  <a:pt x="50526" y="238101"/>
                </a:lnTo>
                <a:lnTo>
                  <a:pt x="58674" y="237488"/>
                </a:lnTo>
                <a:lnTo>
                  <a:pt x="97246" y="214508"/>
                </a:lnTo>
                <a:lnTo>
                  <a:pt x="118268" y="179877"/>
                </a:lnTo>
                <a:lnTo>
                  <a:pt x="125349" y="150032"/>
                </a:lnTo>
                <a:lnTo>
                  <a:pt x="124968" y="137485"/>
                </a:lnTo>
                <a:lnTo>
                  <a:pt x="98831" y="86054"/>
                </a:lnTo>
                <a:lnTo>
                  <a:pt x="68085" y="57046"/>
                </a:lnTo>
                <a:lnTo>
                  <a:pt x="36385" y="30620"/>
                </a:lnTo>
                <a:lnTo>
                  <a:pt x="6096" y="11094"/>
                </a:lnTo>
                <a:lnTo>
                  <a:pt x="0" y="461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44489" y="3728339"/>
            <a:ext cx="69215" cy="390525"/>
          </a:xfrm>
          <a:custGeom>
            <a:avLst/>
            <a:gdLst/>
            <a:ahLst/>
            <a:cxnLst/>
            <a:rect l="l" t="t" r="r" b="b"/>
            <a:pathLst>
              <a:path w="69214" h="390525">
                <a:moveTo>
                  <a:pt x="0" y="0"/>
                </a:moveTo>
                <a:lnTo>
                  <a:pt x="11" y="11090"/>
                </a:lnTo>
                <a:lnTo>
                  <a:pt x="2667" y="21193"/>
                </a:lnTo>
                <a:lnTo>
                  <a:pt x="7036" y="31271"/>
                </a:lnTo>
                <a:lnTo>
                  <a:pt x="12191" y="42291"/>
                </a:lnTo>
                <a:lnTo>
                  <a:pt x="20679" y="63660"/>
                </a:lnTo>
                <a:lnTo>
                  <a:pt x="35891" y="106781"/>
                </a:lnTo>
                <a:lnTo>
                  <a:pt x="52780" y="157805"/>
                </a:lnTo>
                <a:lnTo>
                  <a:pt x="66202" y="217447"/>
                </a:lnTo>
                <a:lnTo>
                  <a:pt x="68961" y="248031"/>
                </a:lnTo>
                <a:lnTo>
                  <a:pt x="68282" y="268364"/>
                </a:lnTo>
                <a:lnTo>
                  <a:pt x="61495" y="307127"/>
                </a:lnTo>
                <a:lnTo>
                  <a:pt x="43195" y="350583"/>
                </a:lnTo>
                <a:lnTo>
                  <a:pt x="36296" y="361930"/>
                </a:lnTo>
                <a:lnTo>
                  <a:pt x="29337" y="373634"/>
                </a:lnTo>
                <a:lnTo>
                  <a:pt x="24737" y="379892"/>
                </a:lnTo>
                <a:lnTo>
                  <a:pt x="19780" y="383698"/>
                </a:lnTo>
                <a:lnTo>
                  <a:pt x="14013" y="386599"/>
                </a:lnTo>
                <a:lnTo>
                  <a:pt x="6985" y="39014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242365" y="3408298"/>
            <a:ext cx="85090" cy="259079"/>
          </a:xfrm>
          <a:custGeom>
            <a:avLst/>
            <a:gdLst/>
            <a:ahLst/>
            <a:cxnLst/>
            <a:rect l="l" t="t" r="r" b="b"/>
            <a:pathLst>
              <a:path w="85089" h="259079">
                <a:moveTo>
                  <a:pt x="448" y="258699"/>
                </a:moveTo>
                <a:lnTo>
                  <a:pt x="11392" y="206978"/>
                </a:lnTo>
                <a:lnTo>
                  <a:pt x="16688" y="190309"/>
                </a:lnTo>
                <a:lnTo>
                  <a:pt x="38135" y="127097"/>
                </a:lnTo>
                <a:lnTo>
                  <a:pt x="60201" y="67871"/>
                </a:lnTo>
                <a:lnTo>
                  <a:pt x="71568" y="38353"/>
                </a:lnTo>
                <a:lnTo>
                  <a:pt x="74189" y="30414"/>
                </a:lnTo>
                <a:lnTo>
                  <a:pt x="76442" y="22177"/>
                </a:lnTo>
                <a:lnTo>
                  <a:pt x="78765" y="13868"/>
                </a:lnTo>
                <a:lnTo>
                  <a:pt x="81601" y="5714"/>
                </a:lnTo>
                <a:lnTo>
                  <a:pt x="82744" y="3937"/>
                </a:lnTo>
                <a:lnTo>
                  <a:pt x="84014" y="1777"/>
                </a:lnTo>
                <a:lnTo>
                  <a:pt x="8464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262371" y="3355213"/>
            <a:ext cx="154305" cy="91440"/>
          </a:xfrm>
          <a:custGeom>
            <a:avLst/>
            <a:gdLst/>
            <a:ahLst/>
            <a:cxnLst/>
            <a:rect l="l" t="t" r="r" b="b"/>
            <a:pathLst>
              <a:path w="154304" h="91439">
                <a:moveTo>
                  <a:pt x="5841" y="46354"/>
                </a:moveTo>
                <a:lnTo>
                  <a:pt x="3937" y="48133"/>
                </a:lnTo>
                <a:lnTo>
                  <a:pt x="2158" y="49657"/>
                </a:lnTo>
                <a:lnTo>
                  <a:pt x="0" y="51562"/>
                </a:lnTo>
                <a:lnTo>
                  <a:pt x="33446" y="30511"/>
                </a:lnTo>
                <a:lnTo>
                  <a:pt x="41862" y="24606"/>
                </a:lnTo>
                <a:lnTo>
                  <a:pt x="50397" y="18748"/>
                </a:lnTo>
                <a:lnTo>
                  <a:pt x="91693" y="0"/>
                </a:lnTo>
                <a:lnTo>
                  <a:pt x="99861" y="613"/>
                </a:lnTo>
                <a:lnTo>
                  <a:pt x="128708" y="28465"/>
                </a:lnTo>
                <a:lnTo>
                  <a:pt x="141063" y="59584"/>
                </a:lnTo>
                <a:lnTo>
                  <a:pt x="147192" y="75311"/>
                </a:lnTo>
                <a:lnTo>
                  <a:pt x="151511" y="82296"/>
                </a:lnTo>
                <a:lnTo>
                  <a:pt x="153035" y="85344"/>
                </a:lnTo>
                <a:lnTo>
                  <a:pt x="153924" y="9118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47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75729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Covariance</a:t>
            </a:r>
            <a:r>
              <a:rPr kumimoji="0" sz="40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matrix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134" y="2513361"/>
            <a:ext cx="501015" cy="248285"/>
          </a:xfrm>
          <a:custGeom>
            <a:avLst/>
            <a:gdLst/>
            <a:ahLst/>
            <a:cxnLst/>
            <a:rect l="l" t="t" r="r" b="b"/>
            <a:pathLst>
              <a:path w="501015" h="248285">
                <a:moveTo>
                  <a:pt x="500481" y="45688"/>
                </a:moveTo>
                <a:lnTo>
                  <a:pt x="462796" y="22852"/>
                </a:lnTo>
                <a:lnTo>
                  <a:pt x="421487" y="18637"/>
                </a:lnTo>
                <a:lnTo>
                  <a:pt x="375189" y="13874"/>
                </a:lnTo>
                <a:lnTo>
                  <a:pt x="328949" y="9112"/>
                </a:lnTo>
                <a:lnTo>
                  <a:pt x="282584" y="4921"/>
                </a:lnTo>
                <a:lnTo>
                  <a:pt x="235915" y="1873"/>
                </a:lnTo>
                <a:lnTo>
                  <a:pt x="160020" y="0"/>
                </a:lnTo>
                <a:lnTo>
                  <a:pt x="122072" y="301"/>
                </a:lnTo>
                <a:lnTo>
                  <a:pt x="84124" y="984"/>
                </a:lnTo>
                <a:lnTo>
                  <a:pt x="72332" y="1418"/>
                </a:lnTo>
                <a:lnTo>
                  <a:pt x="60655" y="2174"/>
                </a:lnTo>
                <a:lnTo>
                  <a:pt x="48977" y="3002"/>
                </a:lnTo>
                <a:lnTo>
                  <a:pt x="37185" y="3651"/>
                </a:lnTo>
                <a:lnTo>
                  <a:pt x="30589" y="3133"/>
                </a:lnTo>
                <a:lnTo>
                  <a:pt x="21450" y="2270"/>
                </a:lnTo>
                <a:lnTo>
                  <a:pt x="12711" y="2097"/>
                </a:lnTo>
                <a:lnTo>
                  <a:pt x="7315" y="3651"/>
                </a:lnTo>
                <a:lnTo>
                  <a:pt x="2990" y="10594"/>
                </a:lnTo>
                <a:lnTo>
                  <a:pt x="1752" y="19192"/>
                </a:lnTo>
                <a:lnTo>
                  <a:pt x="2000" y="28243"/>
                </a:lnTo>
                <a:lnTo>
                  <a:pt x="2133" y="36544"/>
                </a:lnTo>
                <a:lnTo>
                  <a:pt x="1543" y="48450"/>
                </a:lnTo>
                <a:lnTo>
                  <a:pt x="838" y="60356"/>
                </a:lnTo>
                <a:lnTo>
                  <a:pt x="247" y="72262"/>
                </a:lnTo>
                <a:lnTo>
                  <a:pt x="3886" y="132334"/>
                </a:lnTo>
                <a:lnTo>
                  <a:pt x="19202" y="178022"/>
                </a:lnTo>
                <a:lnTo>
                  <a:pt x="48563" y="216080"/>
                </a:lnTo>
                <a:lnTo>
                  <a:pt x="102736" y="244669"/>
                </a:lnTo>
                <a:lnTo>
                  <a:pt x="147065" y="247681"/>
                </a:lnTo>
                <a:lnTo>
                  <a:pt x="190709" y="237263"/>
                </a:lnTo>
                <a:lnTo>
                  <a:pt x="230124" y="215487"/>
                </a:lnTo>
                <a:lnTo>
                  <a:pt x="259232" y="187102"/>
                </a:lnTo>
                <a:lnTo>
                  <a:pt x="281025" y="153003"/>
                </a:lnTo>
                <a:lnTo>
                  <a:pt x="296948" y="111887"/>
                </a:lnTo>
                <a:lnTo>
                  <a:pt x="303250" y="68294"/>
                </a:lnTo>
                <a:lnTo>
                  <a:pt x="303250" y="60928"/>
                </a:lnTo>
                <a:lnTo>
                  <a:pt x="303250" y="66135"/>
                </a:lnTo>
                <a:lnTo>
                  <a:pt x="306044" y="591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294" y="2882138"/>
            <a:ext cx="6985" cy="83820"/>
          </a:xfrm>
          <a:custGeom>
            <a:avLst/>
            <a:gdLst/>
            <a:ahLst/>
            <a:cxnLst/>
            <a:rect l="l" t="t" r="r" b="b"/>
            <a:pathLst>
              <a:path w="6984" h="83819">
                <a:moveTo>
                  <a:pt x="6477" y="0"/>
                </a:moveTo>
                <a:lnTo>
                  <a:pt x="2609" y="8741"/>
                </a:lnTo>
                <a:lnTo>
                  <a:pt x="777" y="16589"/>
                </a:lnTo>
                <a:lnTo>
                  <a:pt x="494" y="24842"/>
                </a:lnTo>
                <a:lnTo>
                  <a:pt x="1269" y="34798"/>
                </a:lnTo>
                <a:lnTo>
                  <a:pt x="2262" y="41794"/>
                </a:lnTo>
                <a:lnTo>
                  <a:pt x="3111" y="48958"/>
                </a:lnTo>
                <a:lnTo>
                  <a:pt x="3484" y="56122"/>
                </a:lnTo>
                <a:lnTo>
                  <a:pt x="3047" y="63119"/>
                </a:lnTo>
                <a:lnTo>
                  <a:pt x="2540" y="69850"/>
                </a:lnTo>
                <a:lnTo>
                  <a:pt x="634" y="76581"/>
                </a:lnTo>
                <a:lnTo>
                  <a:pt x="0" y="833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6689" y="276085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2225" y="0"/>
                </a:moveTo>
                <a:lnTo>
                  <a:pt x="6350" y="0"/>
                </a:lnTo>
                <a:lnTo>
                  <a:pt x="0" y="6476"/>
                </a:lnTo>
                <a:lnTo>
                  <a:pt x="0" y="22225"/>
                </a:lnTo>
                <a:lnTo>
                  <a:pt x="6350" y="28701"/>
                </a:lnTo>
                <a:lnTo>
                  <a:pt x="22225" y="28701"/>
                </a:lnTo>
                <a:lnTo>
                  <a:pt x="28575" y="22225"/>
                </a:lnTo>
                <a:lnTo>
                  <a:pt x="28575" y="6476"/>
                </a:lnTo>
                <a:lnTo>
                  <a:pt x="22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7086" y="2924301"/>
            <a:ext cx="63500" cy="146685"/>
          </a:xfrm>
          <a:custGeom>
            <a:avLst/>
            <a:gdLst/>
            <a:ahLst/>
            <a:cxnLst/>
            <a:rect l="l" t="t" r="r" b="b"/>
            <a:pathLst>
              <a:path w="63500" h="146685">
                <a:moveTo>
                  <a:pt x="56006" y="0"/>
                </a:moveTo>
                <a:lnTo>
                  <a:pt x="63458" y="42094"/>
                </a:lnTo>
                <a:lnTo>
                  <a:pt x="62817" y="53959"/>
                </a:lnTo>
                <a:lnTo>
                  <a:pt x="53848" y="101869"/>
                </a:lnTo>
                <a:lnTo>
                  <a:pt x="34829" y="137874"/>
                </a:lnTo>
                <a:lnTo>
                  <a:pt x="20700" y="146303"/>
                </a:lnTo>
                <a:lnTo>
                  <a:pt x="15071" y="137610"/>
                </a:lnTo>
                <a:lnTo>
                  <a:pt x="1142" y="98678"/>
                </a:lnTo>
                <a:lnTo>
                  <a:pt x="0" y="932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8074" y="2829179"/>
            <a:ext cx="6350" cy="15875"/>
          </a:xfrm>
          <a:custGeom>
            <a:avLst/>
            <a:gdLst/>
            <a:ahLst/>
            <a:cxnLst/>
            <a:rect l="l" t="t" r="r" b="b"/>
            <a:pathLst>
              <a:path w="6350" h="15875">
                <a:moveTo>
                  <a:pt x="0" y="15494"/>
                </a:moveTo>
                <a:lnTo>
                  <a:pt x="4317" y="7620"/>
                </a:lnTo>
                <a:lnTo>
                  <a:pt x="5841" y="5715"/>
                </a:lnTo>
                <a:lnTo>
                  <a:pt x="558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164" y="2673730"/>
            <a:ext cx="113664" cy="23495"/>
          </a:xfrm>
          <a:custGeom>
            <a:avLst/>
            <a:gdLst/>
            <a:ahLst/>
            <a:cxnLst/>
            <a:rect l="l" t="t" r="r" b="b"/>
            <a:pathLst>
              <a:path w="113664" h="23494">
                <a:moveTo>
                  <a:pt x="0" y="0"/>
                </a:moveTo>
                <a:lnTo>
                  <a:pt x="10511" y="3325"/>
                </a:lnTo>
                <a:lnTo>
                  <a:pt x="20558" y="5461"/>
                </a:lnTo>
                <a:lnTo>
                  <a:pt x="30771" y="6929"/>
                </a:lnTo>
                <a:lnTo>
                  <a:pt x="41783" y="8255"/>
                </a:lnTo>
                <a:lnTo>
                  <a:pt x="53840" y="9751"/>
                </a:lnTo>
                <a:lnTo>
                  <a:pt x="65849" y="11461"/>
                </a:lnTo>
                <a:lnTo>
                  <a:pt x="77858" y="13219"/>
                </a:lnTo>
                <a:lnTo>
                  <a:pt x="89916" y="14859"/>
                </a:lnTo>
                <a:lnTo>
                  <a:pt x="99060" y="16383"/>
                </a:lnTo>
                <a:lnTo>
                  <a:pt x="105537" y="19177"/>
                </a:lnTo>
                <a:lnTo>
                  <a:pt x="113665" y="231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5629" y="2776404"/>
            <a:ext cx="127635" cy="5080"/>
          </a:xfrm>
          <a:custGeom>
            <a:avLst/>
            <a:gdLst/>
            <a:ahLst/>
            <a:cxnLst/>
            <a:rect l="l" t="t" r="r" b="b"/>
            <a:pathLst>
              <a:path w="127635" h="5080">
                <a:moveTo>
                  <a:pt x="0" y="4895"/>
                </a:moveTo>
                <a:lnTo>
                  <a:pt x="42418" y="2482"/>
                </a:lnTo>
                <a:lnTo>
                  <a:pt x="69722" y="529"/>
                </a:lnTo>
                <a:lnTo>
                  <a:pt x="83601" y="0"/>
                </a:lnTo>
                <a:lnTo>
                  <a:pt x="97027" y="577"/>
                </a:lnTo>
                <a:lnTo>
                  <a:pt x="104594" y="1381"/>
                </a:lnTo>
                <a:lnTo>
                  <a:pt x="112220" y="2053"/>
                </a:lnTo>
                <a:lnTo>
                  <a:pt x="119870" y="2845"/>
                </a:lnTo>
                <a:lnTo>
                  <a:pt x="127507" y="40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18257" y="2501138"/>
            <a:ext cx="436245" cy="312420"/>
          </a:xfrm>
          <a:custGeom>
            <a:avLst/>
            <a:gdLst/>
            <a:ahLst/>
            <a:cxnLst/>
            <a:rect l="l" t="t" r="r" b="b"/>
            <a:pathLst>
              <a:path w="436244" h="312419">
                <a:moveTo>
                  <a:pt x="436244" y="36957"/>
                </a:moveTo>
                <a:lnTo>
                  <a:pt x="425737" y="36000"/>
                </a:lnTo>
                <a:lnTo>
                  <a:pt x="415337" y="34925"/>
                </a:lnTo>
                <a:lnTo>
                  <a:pt x="405008" y="33563"/>
                </a:lnTo>
                <a:lnTo>
                  <a:pt x="394716" y="31750"/>
                </a:lnTo>
                <a:lnTo>
                  <a:pt x="375088" y="28358"/>
                </a:lnTo>
                <a:lnTo>
                  <a:pt x="355425" y="25288"/>
                </a:lnTo>
                <a:lnTo>
                  <a:pt x="335690" y="22338"/>
                </a:lnTo>
                <a:lnTo>
                  <a:pt x="315849" y="19303"/>
                </a:lnTo>
                <a:lnTo>
                  <a:pt x="260270" y="11033"/>
                </a:lnTo>
                <a:lnTo>
                  <a:pt x="204216" y="4572"/>
                </a:lnTo>
                <a:lnTo>
                  <a:pt x="153797" y="762"/>
                </a:lnTo>
                <a:lnTo>
                  <a:pt x="128563" y="0"/>
                </a:lnTo>
                <a:lnTo>
                  <a:pt x="103378" y="0"/>
                </a:lnTo>
                <a:lnTo>
                  <a:pt x="60547" y="3159"/>
                </a:lnTo>
                <a:lnTo>
                  <a:pt x="18287" y="11937"/>
                </a:lnTo>
                <a:lnTo>
                  <a:pt x="0" y="36067"/>
                </a:lnTo>
                <a:lnTo>
                  <a:pt x="692" y="50022"/>
                </a:lnTo>
                <a:lnTo>
                  <a:pt x="3444" y="64833"/>
                </a:lnTo>
                <a:lnTo>
                  <a:pt x="6697" y="79644"/>
                </a:lnTo>
                <a:lnTo>
                  <a:pt x="8890" y="93599"/>
                </a:lnTo>
                <a:lnTo>
                  <a:pt x="12565" y="137789"/>
                </a:lnTo>
                <a:lnTo>
                  <a:pt x="17335" y="183753"/>
                </a:lnTo>
                <a:lnTo>
                  <a:pt x="26963" y="228455"/>
                </a:lnTo>
                <a:lnTo>
                  <a:pt x="45212" y="268859"/>
                </a:lnTo>
                <a:lnTo>
                  <a:pt x="82169" y="304196"/>
                </a:lnTo>
                <a:lnTo>
                  <a:pt x="105719" y="312328"/>
                </a:lnTo>
                <a:lnTo>
                  <a:pt x="131699" y="311912"/>
                </a:lnTo>
                <a:lnTo>
                  <a:pt x="169044" y="296126"/>
                </a:lnTo>
                <a:lnTo>
                  <a:pt x="197866" y="267160"/>
                </a:lnTo>
                <a:lnTo>
                  <a:pt x="218209" y="230598"/>
                </a:lnTo>
                <a:lnTo>
                  <a:pt x="230124" y="192024"/>
                </a:lnTo>
                <a:lnTo>
                  <a:pt x="234997" y="136890"/>
                </a:lnTo>
                <a:lnTo>
                  <a:pt x="230391" y="107959"/>
                </a:lnTo>
                <a:lnTo>
                  <a:pt x="217678" y="85089"/>
                </a:lnTo>
                <a:lnTo>
                  <a:pt x="211629" y="79402"/>
                </a:lnTo>
                <a:lnTo>
                  <a:pt x="210343" y="78644"/>
                </a:lnTo>
                <a:lnTo>
                  <a:pt x="213106" y="81268"/>
                </a:lnTo>
                <a:lnTo>
                  <a:pt x="219202" y="857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3542" y="2879470"/>
            <a:ext cx="53975" cy="148590"/>
          </a:xfrm>
          <a:custGeom>
            <a:avLst/>
            <a:gdLst/>
            <a:ahLst/>
            <a:cxnLst/>
            <a:rect l="l" t="t" r="r" b="b"/>
            <a:pathLst>
              <a:path w="53975" h="148589">
                <a:moveTo>
                  <a:pt x="51434" y="0"/>
                </a:moveTo>
                <a:lnTo>
                  <a:pt x="51137" y="13380"/>
                </a:lnTo>
                <a:lnTo>
                  <a:pt x="51434" y="26939"/>
                </a:lnTo>
                <a:lnTo>
                  <a:pt x="52113" y="40522"/>
                </a:lnTo>
                <a:lnTo>
                  <a:pt x="52958" y="53975"/>
                </a:lnTo>
                <a:lnTo>
                  <a:pt x="53679" y="70028"/>
                </a:lnTo>
                <a:lnTo>
                  <a:pt x="48768" y="116712"/>
                </a:lnTo>
                <a:lnTo>
                  <a:pt x="27050" y="148081"/>
                </a:lnTo>
                <a:lnTo>
                  <a:pt x="17198" y="145260"/>
                </a:lnTo>
                <a:lnTo>
                  <a:pt x="10334" y="139699"/>
                </a:lnTo>
                <a:lnTo>
                  <a:pt x="5066" y="132330"/>
                </a:lnTo>
                <a:lnTo>
                  <a:pt x="0" y="1240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3354" y="2803270"/>
            <a:ext cx="8255" cy="10795"/>
          </a:xfrm>
          <a:custGeom>
            <a:avLst/>
            <a:gdLst/>
            <a:ahLst/>
            <a:cxnLst/>
            <a:rect l="l" t="t" r="r" b="b"/>
            <a:pathLst>
              <a:path w="8255" h="10794">
                <a:moveTo>
                  <a:pt x="0" y="0"/>
                </a:moveTo>
                <a:lnTo>
                  <a:pt x="6095" y="4571"/>
                </a:lnTo>
                <a:lnTo>
                  <a:pt x="8255" y="5206"/>
                </a:lnTo>
                <a:lnTo>
                  <a:pt x="7238" y="106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9945" y="2823972"/>
            <a:ext cx="30480" cy="160020"/>
          </a:xfrm>
          <a:custGeom>
            <a:avLst/>
            <a:gdLst/>
            <a:ahLst/>
            <a:cxnLst/>
            <a:rect l="l" t="t" r="r" b="b"/>
            <a:pathLst>
              <a:path w="30480" h="160019">
                <a:moveTo>
                  <a:pt x="0" y="0"/>
                </a:moveTo>
                <a:lnTo>
                  <a:pt x="12743" y="43174"/>
                </a:lnTo>
                <a:lnTo>
                  <a:pt x="14509" y="54562"/>
                </a:lnTo>
                <a:lnTo>
                  <a:pt x="16228" y="65879"/>
                </a:lnTo>
                <a:lnTo>
                  <a:pt x="17780" y="77088"/>
                </a:lnTo>
                <a:lnTo>
                  <a:pt x="18702" y="87165"/>
                </a:lnTo>
                <a:lnTo>
                  <a:pt x="19732" y="97218"/>
                </a:lnTo>
                <a:lnTo>
                  <a:pt x="26114" y="143404"/>
                </a:lnTo>
                <a:lnTo>
                  <a:pt x="27431" y="152145"/>
                </a:lnTo>
                <a:lnTo>
                  <a:pt x="28448" y="157861"/>
                </a:lnTo>
                <a:lnTo>
                  <a:pt x="28448" y="160019"/>
                </a:lnTo>
                <a:lnTo>
                  <a:pt x="29972" y="1521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02966" y="2714244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1777" y="12445"/>
                </a:moveTo>
                <a:lnTo>
                  <a:pt x="253" y="6095"/>
                </a:lnTo>
                <a:lnTo>
                  <a:pt x="0" y="4317"/>
                </a:lnTo>
                <a:lnTo>
                  <a:pt x="25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2929" y="2577083"/>
            <a:ext cx="158750" cy="8255"/>
          </a:xfrm>
          <a:custGeom>
            <a:avLst/>
            <a:gdLst/>
            <a:ahLst/>
            <a:cxnLst/>
            <a:rect l="l" t="t" r="r" b="b"/>
            <a:pathLst>
              <a:path w="158750" h="8255">
                <a:moveTo>
                  <a:pt x="0" y="0"/>
                </a:moveTo>
                <a:lnTo>
                  <a:pt x="7782" y="652"/>
                </a:lnTo>
                <a:lnTo>
                  <a:pt x="15398" y="650"/>
                </a:lnTo>
                <a:lnTo>
                  <a:pt x="23252" y="482"/>
                </a:lnTo>
                <a:lnTo>
                  <a:pt x="31750" y="635"/>
                </a:lnTo>
                <a:lnTo>
                  <a:pt x="46196" y="2103"/>
                </a:lnTo>
                <a:lnTo>
                  <a:pt x="60737" y="3619"/>
                </a:lnTo>
                <a:lnTo>
                  <a:pt x="75326" y="4849"/>
                </a:lnTo>
                <a:lnTo>
                  <a:pt x="89915" y="5461"/>
                </a:lnTo>
                <a:lnTo>
                  <a:pt x="105098" y="5605"/>
                </a:lnTo>
                <a:lnTo>
                  <a:pt x="120316" y="5667"/>
                </a:lnTo>
                <a:lnTo>
                  <a:pt x="135510" y="5943"/>
                </a:lnTo>
                <a:lnTo>
                  <a:pt x="150621" y="6730"/>
                </a:lnTo>
                <a:lnTo>
                  <a:pt x="153034" y="6985"/>
                </a:lnTo>
                <a:lnTo>
                  <a:pt x="155829" y="7619"/>
                </a:lnTo>
                <a:lnTo>
                  <a:pt x="158242" y="82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79698" y="2672207"/>
            <a:ext cx="168275" cy="15240"/>
          </a:xfrm>
          <a:custGeom>
            <a:avLst/>
            <a:gdLst/>
            <a:ahLst/>
            <a:cxnLst/>
            <a:rect l="l" t="t" r="r" b="b"/>
            <a:pathLst>
              <a:path w="168275" h="15239">
                <a:moveTo>
                  <a:pt x="0" y="0"/>
                </a:moveTo>
                <a:lnTo>
                  <a:pt x="8856" y="7887"/>
                </a:lnTo>
                <a:lnTo>
                  <a:pt x="17319" y="11382"/>
                </a:lnTo>
                <a:lnTo>
                  <a:pt x="27092" y="12519"/>
                </a:lnTo>
                <a:lnTo>
                  <a:pt x="39877" y="13334"/>
                </a:lnTo>
                <a:lnTo>
                  <a:pt x="57445" y="14505"/>
                </a:lnTo>
                <a:lnTo>
                  <a:pt x="74977" y="15081"/>
                </a:lnTo>
                <a:lnTo>
                  <a:pt x="92581" y="14942"/>
                </a:lnTo>
                <a:lnTo>
                  <a:pt x="110362" y="13969"/>
                </a:lnTo>
                <a:lnTo>
                  <a:pt x="125126" y="12696"/>
                </a:lnTo>
                <a:lnTo>
                  <a:pt x="139509" y="11112"/>
                </a:lnTo>
                <a:lnTo>
                  <a:pt x="153796" y="9147"/>
                </a:lnTo>
                <a:lnTo>
                  <a:pt x="168275" y="67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1653" y="2369566"/>
            <a:ext cx="248920" cy="484505"/>
          </a:xfrm>
          <a:custGeom>
            <a:avLst/>
            <a:gdLst/>
            <a:ahLst/>
            <a:cxnLst/>
            <a:rect l="l" t="t" r="r" b="b"/>
            <a:pathLst>
              <a:path w="248920" h="484505">
                <a:moveTo>
                  <a:pt x="247269" y="6096"/>
                </a:moveTo>
                <a:lnTo>
                  <a:pt x="243332" y="6096"/>
                </a:lnTo>
                <a:lnTo>
                  <a:pt x="233172" y="3937"/>
                </a:lnTo>
                <a:lnTo>
                  <a:pt x="222885" y="1778"/>
                </a:lnTo>
                <a:lnTo>
                  <a:pt x="212413" y="365"/>
                </a:lnTo>
                <a:lnTo>
                  <a:pt x="202263" y="0"/>
                </a:lnTo>
                <a:lnTo>
                  <a:pt x="192041" y="206"/>
                </a:lnTo>
                <a:lnTo>
                  <a:pt x="181356" y="508"/>
                </a:lnTo>
                <a:lnTo>
                  <a:pt x="162504" y="843"/>
                </a:lnTo>
                <a:lnTo>
                  <a:pt x="106425" y="4825"/>
                </a:lnTo>
                <a:lnTo>
                  <a:pt x="66548" y="20066"/>
                </a:lnTo>
                <a:lnTo>
                  <a:pt x="28448" y="47498"/>
                </a:lnTo>
                <a:lnTo>
                  <a:pt x="3605" y="79376"/>
                </a:lnTo>
                <a:lnTo>
                  <a:pt x="0" y="90805"/>
                </a:lnTo>
                <a:lnTo>
                  <a:pt x="682" y="103173"/>
                </a:lnTo>
                <a:lnTo>
                  <a:pt x="16256" y="138303"/>
                </a:lnTo>
                <a:lnTo>
                  <a:pt x="45592" y="170846"/>
                </a:lnTo>
                <a:lnTo>
                  <a:pt x="84836" y="191008"/>
                </a:lnTo>
                <a:lnTo>
                  <a:pt x="125966" y="196615"/>
                </a:lnTo>
                <a:lnTo>
                  <a:pt x="139954" y="196214"/>
                </a:lnTo>
                <a:lnTo>
                  <a:pt x="132066" y="201402"/>
                </a:lnTo>
                <a:lnTo>
                  <a:pt x="96077" y="232404"/>
                </a:lnTo>
                <a:lnTo>
                  <a:pt x="72951" y="263856"/>
                </a:lnTo>
                <a:lnTo>
                  <a:pt x="49135" y="301581"/>
                </a:lnTo>
                <a:lnTo>
                  <a:pt x="27676" y="346436"/>
                </a:lnTo>
                <a:lnTo>
                  <a:pt x="17446" y="394977"/>
                </a:lnTo>
                <a:lnTo>
                  <a:pt x="17780" y="419544"/>
                </a:lnTo>
                <a:lnTo>
                  <a:pt x="37592" y="462914"/>
                </a:lnTo>
                <a:lnTo>
                  <a:pt x="88366" y="483614"/>
                </a:lnTo>
                <a:lnTo>
                  <a:pt x="107061" y="483997"/>
                </a:lnTo>
                <a:lnTo>
                  <a:pt x="136348" y="480615"/>
                </a:lnTo>
                <a:lnTo>
                  <a:pt x="193732" y="463423"/>
                </a:lnTo>
                <a:lnTo>
                  <a:pt x="228236" y="445115"/>
                </a:lnTo>
                <a:lnTo>
                  <a:pt x="241861" y="433073"/>
                </a:lnTo>
                <a:lnTo>
                  <a:pt x="248793" y="4267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3531" y="2305573"/>
            <a:ext cx="226060" cy="647065"/>
          </a:xfrm>
          <a:custGeom>
            <a:avLst/>
            <a:gdLst/>
            <a:ahLst/>
            <a:cxnLst/>
            <a:rect l="l" t="t" r="r" b="b"/>
            <a:pathLst>
              <a:path w="226060" h="647064">
                <a:moveTo>
                  <a:pt x="225502" y="3032"/>
                </a:moveTo>
                <a:lnTo>
                  <a:pt x="216473" y="3847"/>
                </a:lnTo>
                <a:lnTo>
                  <a:pt x="207372" y="4603"/>
                </a:lnTo>
                <a:lnTo>
                  <a:pt x="198320" y="5335"/>
                </a:lnTo>
                <a:lnTo>
                  <a:pt x="189434" y="6080"/>
                </a:lnTo>
                <a:lnTo>
                  <a:pt x="174898" y="6711"/>
                </a:lnTo>
                <a:lnTo>
                  <a:pt x="160398" y="6270"/>
                </a:lnTo>
                <a:lnTo>
                  <a:pt x="145875" y="5258"/>
                </a:lnTo>
                <a:lnTo>
                  <a:pt x="131268" y="4175"/>
                </a:lnTo>
                <a:lnTo>
                  <a:pt x="105203" y="1736"/>
                </a:lnTo>
                <a:lnTo>
                  <a:pt x="75150" y="0"/>
                </a:lnTo>
                <a:lnTo>
                  <a:pt x="23318" y="16113"/>
                </a:lnTo>
                <a:lnTo>
                  <a:pt x="9584" y="51724"/>
                </a:lnTo>
                <a:lnTo>
                  <a:pt x="8108" y="114239"/>
                </a:lnTo>
                <a:lnTo>
                  <a:pt x="7556" y="163371"/>
                </a:lnTo>
                <a:lnTo>
                  <a:pt x="7236" y="212518"/>
                </a:lnTo>
                <a:lnTo>
                  <a:pt x="6949" y="261665"/>
                </a:lnTo>
                <a:lnTo>
                  <a:pt x="6492" y="310797"/>
                </a:lnTo>
                <a:lnTo>
                  <a:pt x="5665" y="359902"/>
                </a:lnTo>
                <a:lnTo>
                  <a:pt x="4187" y="407921"/>
                </a:lnTo>
                <a:lnTo>
                  <a:pt x="2320" y="456050"/>
                </a:lnTo>
                <a:lnTo>
                  <a:pt x="709" y="504185"/>
                </a:lnTo>
                <a:lnTo>
                  <a:pt x="0" y="552222"/>
                </a:lnTo>
                <a:lnTo>
                  <a:pt x="839" y="600059"/>
                </a:lnTo>
                <a:lnTo>
                  <a:pt x="839" y="611923"/>
                </a:lnTo>
                <a:lnTo>
                  <a:pt x="36159" y="645029"/>
                </a:lnTo>
                <a:lnTo>
                  <a:pt x="66133" y="647017"/>
                </a:lnTo>
                <a:lnTo>
                  <a:pt x="96511" y="646481"/>
                </a:lnTo>
                <a:lnTo>
                  <a:pt x="122759" y="645779"/>
                </a:lnTo>
                <a:lnTo>
                  <a:pt x="147208" y="645136"/>
                </a:lnTo>
                <a:lnTo>
                  <a:pt x="171574" y="643588"/>
                </a:lnTo>
                <a:lnTo>
                  <a:pt x="195821" y="641707"/>
                </a:lnTo>
                <a:lnTo>
                  <a:pt x="219914" y="640064"/>
                </a:lnTo>
                <a:lnTo>
                  <a:pt x="221819" y="639683"/>
                </a:lnTo>
                <a:lnTo>
                  <a:pt x="223597" y="639683"/>
                </a:lnTo>
                <a:lnTo>
                  <a:pt x="225502" y="6394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26302" y="2410714"/>
            <a:ext cx="88265" cy="354330"/>
          </a:xfrm>
          <a:custGeom>
            <a:avLst/>
            <a:gdLst/>
            <a:ahLst/>
            <a:cxnLst/>
            <a:rect l="l" t="t" r="r" b="b"/>
            <a:pathLst>
              <a:path w="88264" h="354330">
                <a:moveTo>
                  <a:pt x="87836" y="0"/>
                </a:moveTo>
                <a:lnTo>
                  <a:pt x="48847" y="17907"/>
                </a:lnTo>
                <a:lnTo>
                  <a:pt x="20939" y="62103"/>
                </a:lnTo>
                <a:lnTo>
                  <a:pt x="6175" y="112395"/>
                </a:lnTo>
                <a:lnTo>
                  <a:pt x="0" y="169275"/>
                </a:lnTo>
                <a:lnTo>
                  <a:pt x="763" y="197923"/>
                </a:lnTo>
                <a:lnTo>
                  <a:pt x="8104" y="249928"/>
                </a:lnTo>
                <a:lnTo>
                  <a:pt x="23137" y="294092"/>
                </a:lnTo>
                <a:lnTo>
                  <a:pt x="51276" y="338042"/>
                </a:lnTo>
                <a:lnTo>
                  <a:pt x="79581" y="352933"/>
                </a:lnTo>
                <a:lnTo>
                  <a:pt x="83264" y="353568"/>
                </a:lnTo>
                <a:lnTo>
                  <a:pt x="86947" y="3538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12309" y="2532633"/>
            <a:ext cx="172720" cy="203200"/>
          </a:xfrm>
          <a:custGeom>
            <a:avLst/>
            <a:gdLst/>
            <a:ahLst/>
            <a:cxnLst/>
            <a:rect l="l" t="t" r="r" b="b"/>
            <a:pathLst>
              <a:path w="172720" h="203200">
                <a:moveTo>
                  <a:pt x="0" y="0"/>
                </a:moveTo>
                <a:lnTo>
                  <a:pt x="8062" y="9306"/>
                </a:lnTo>
                <a:lnTo>
                  <a:pt x="14684" y="18922"/>
                </a:lnTo>
                <a:lnTo>
                  <a:pt x="20949" y="28825"/>
                </a:lnTo>
                <a:lnTo>
                  <a:pt x="27939" y="38988"/>
                </a:lnTo>
                <a:lnTo>
                  <a:pt x="50942" y="69405"/>
                </a:lnTo>
                <a:lnTo>
                  <a:pt x="75564" y="98678"/>
                </a:lnTo>
                <a:lnTo>
                  <a:pt x="103266" y="127158"/>
                </a:lnTo>
                <a:lnTo>
                  <a:pt x="117088" y="141291"/>
                </a:lnTo>
                <a:lnTo>
                  <a:pt x="149002" y="175323"/>
                </a:lnTo>
                <a:lnTo>
                  <a:pt x="170941" y="202691"/>
                </a:lnTo>
                <a:lnTo>
                  <a:pt x="172465" y="203200"/>
                </a:lnTo>
                <a:lnTo>
                  <a:pt x="170306" y="1913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54982" y="2533523"/>
            <a:ext cx="92075" cy="220979"/>
          </a:xfrm>
          <a:custGeom>
            <a:avLst/>
            <a:gdLst/>
            <a:ahLst/>
            <a:cxnLst/>
            <a:rect l="l" t="t" r="r" b="b"/>
            <a:pathLst>
              <a:path w="92075" h="220980">
                <a:moveTo>
                  <a:pt x="90169" y="5714"/>
                </a:moveTo>
                <a:lnTo>
                  <a:pt x="90804" y="3682"/>
                </a:lnTo>
                <a:lnTo>
                  <a:pt x="91439" y="1777"/>
                </a:lnTo>
                <a:lnTo>
                  <a:pt x="91947" y="0"/>
                </a:lnTo>
                <a:lnTo>
                  <a:pt x="84288" y="1494"/>
                </a:lnTo>
                <a:lnTo>
                  <a:pt x="78866" y="6334"/>
                </a:lnTo>
                <a:lnTo>
                  <a:pt x="74588" y="13626"/>
                </a:lnTo>
                <a:lnTo>
                  <a:pt x="70357" y="22478"/>
                </a:lnTo>
                <a:lnTo>
                  <a:pt x="62370" y="39171"/>
                </a:lnTo>
                <a:lnTo>
                  <a:pt x="39242" y="89535"/>
                </a:lnTo>
                <a:lnTo>
                  <a:pt x="24526" y="126380"/>
                </a:lnTo>
                <a:lnTo>
                  <a:pt x="10667" y="163702"/>
                </a:lnTo>
                <a:lnTo>
                  <a:pt x="452" y="201564"/>
                </a:lnTo>
                <a:lnTo>
                  <a:pt x="0" y="214502"/>
                </a:lnTo>
                <a:lnTo>
                  <a:pt x="507" y="216662"/>
                </a:lnTo>
                <a:lnTo>
                  <a:pt x="1142" y="218821"/>
                </a:lnTo>
                <a:lnTo>
                  <a:pt x="1777" y="2209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7440" y="2723388"/>
            <a:ext cx="55244" cy="100965"/>
          </a:xfrm>
          <a:custGeom>
            <a:avLst/>
            <a:gdLst/>
            <a:ahLst/>
            <a:cxnLst/>
            <a:rect l="l" t="t" r="r" b="b"/>
            <a:pathLst>
              <a:path w="55245" h="100964">
                <a:moveTo>
                  <a:pt x="7665" y="0"/>
                </a:moveTo>
                <a:lnTo>
                  <a:pt x="299" y="38100"/>
                </a:lnTo>
                <a:lnTo>
                  <a:pt x="0" y="48633"/>
                </a:lnTo>
                <a:lnTo>
                  <a:pt x="569" y="59213"/>
                </a:lnTo>
                <a:lnTo>
                  <a:pt x="19931" y="97889"/>
                </a:lnTo>
                <a:lnTo>
                  <a:pt x="35242" y="100849"/>
                </a:lnTo>
                <a:lnTo>
                  <a:pt x="41908" y="97218"/>
                </a:lnTo>
                <a:lnTo>
                  <a:pt x="47359" y="91301"/>
                </a:lnTo>
                <a:lnTo>
                  <a:pt x="51226" y="84454"/>
                </a:lnTo>
                <a:lnTo>
                  <a:pt x="52750" y="80517"/>
                </a:lnTo>
                <a:lnTo>
                  <a:pt x="53893" y="77088"/>
                </a:lnTo>
                <a:lnTo>
                  <a:pt x="55163" y="734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2122" y="2602102"/>
            <a:ext cx="10160" cy="31115"/>
          </a:xfrm>
          <a:custGeom>
            <a:avLst/>
            <a:gdLst/>
            <a:ahLst/>
            <a:cxnLst/>
            <a:rect l="l" t="t" r="r" b="b"/>
            <a:pathLst>
              <a:path w="10160" h="31114">
                <a:moveTo>
                  <a:pt x="9554" y="0"/>
                </a:moveTo>
                <a:lnTo>
                  <a:pt x="5766" y="6058"/>
                </a:lnTo>
                <a:lnTo>
                  <a:pt x="1823" y="13414"/>
                </a:lnTo>
                <a:lnTo>
                  <a:pt x="0" y="20984"/>
                </a:lnTo>
                <a:lnTo>
                  <a:pt x="2569" y="27686"/>
                </a:lnTo>
                <a:lnTo>
                  <a:pt x="4982" y="28956"/>
                </a:lnTo>
                <a:lnTo>
                  <a:pt x="7141" y="30099"/>
                </a:lnTo>
                <a:lnTo>
                  <a:pt x="9554" y="307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23154" y="2629154"/>
            <a:ext cx="102235" cy="13335"/>
          </a:xfrm>
          <a:custGeom>
            <a:avLst/>
            <a:gdLst/>
            <a:ahLst/>
            <a:cxnLst/>
            <a:rect l="l" t="t" r="r" b="b"/>
            <a:pathLst>
              <a:path w="102235" h="13335">
                <a:moveTo>
                  <a:pt x="16129" y="13208"/>
                </a:moveTo>
                <a:lnTo>
                  <a:pt x="6985" y="8255"/>
                </a:lnTo>
                <a:lnTo>
                  <a:pt x="5207" y="8000"/>
                </a:lnTo>
                <a:lnTo>
                  <a:pt x="0" y="0"/>
                </a:lnTo>
                <a:lnTo>
                  <a:pt x="8008" y="821"/>
                </a:lnTo>
                <a:lnTo>
                  <a:pt x="15779" y="2095"/>
                </a:lnTo>
                <a:lnTo>
                  <a:pt x="23502" y="3464"/>
                </a:lnTo>
                <a:lnTo>
                  <a:pt x="31369" y="4572"/>
                </a:lnTo>
                <a:lnTo>
                  <a:pt x="40217" y="5776"/>
                </a:lnTo>
                <a:lnTo>
                  <a:pt x="49482" y="6873"/>
                </a:lnTo>
                <a:lnTo>
                  <a:pt x="58675" y="7518"/>
                </a:lnTo>
                <a:lnTo>
                  <a:pt x="67310" y="7366"/>
                </a:lnTo>
                <a:lnTo>
                  <a:pt x="76158" y="6338"/>
                </a:lnTo>
                <a:lnTo>
                  <a:pt x="84851" y="5334"/>
                </a:lnTo>
                <a:lnTo>
                  <a:pt x="93473" y="4044"/>
                </a:lnTo>
                <a:lnTo>
                  <a:pt x="102108" y="2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98669" y="2547492"/>
            <a:ext cx="264795" cy="320040"/>
          </a:xfrm>
          <a:custGeom>
            <a:avLst/>
            <a:gdLst/>
            <a:ahLst/>
            <a:cxnLst/>
            <a:rect l="l" t="t" r="r" b="b"/>
            <a:pathLst>
              <a:path w="264795" h="320039">
                <a:moveTo>
                  <a:pt x="0" y="320040"/>
                </a:moveTo>
                <a:lnTo>
                  <a:pt x="25018" y="290830"/>
                </a:lnTo>
                <a:lnTo>
                  <a:pt x="46825" y="256194"/>
                </a:lnTo>
                <a:lnTo>
                  <a:pt x="66405" y="219297"/>
                </a:lnTo>
                <a:lnTo>
                  <a:pt x="83579" y="181209"/>
                </a:lnTo>
                <a:lnTo>
                  <a:pt x="98170" y="143002"/>
                </a:lnTo>
                <a:lnTo>
                  <a:pt x="108368" y="96942"/>
                </a:lnTo>
                <a:lnTo>
                  <a:pt x="110616" y="81153"/>
                </a:lnTo>
                <a:lnTo>
                  <a:pt x="111902" y="74219"/>
                </a:lnTo>
                <a:lnTo>
                  <a:pt x="128571" y="40147"/>
                </a:lnTo>
                <a:lnTo>
                  <a:pt x="133494" y="33196"/>
                </a:lnTo>
                <a:lnTo>
                  <a:pt x="136905" y="25019"/>
                </a:lnTo>
                <a:lnTo>
                  <a:pt x="137791" y="18752"/>
                </a:lnTo>
                <a:lnTo>
                  <a:pt x="137794" y="12414"/>
                </a:lnTo>
                <a:lnTo>
                  <a:pt x="137798" y="6123"/>
                </a:lnTo>
                <a:lnTo>
                  <a:pt x="138683" y="0"/>
                </a:lnTo>
                <a:lnTo>
                  <a:pt x="138683" y="1905"/>
                </a:lnTo>
                <a:lnTo>
                  <a:pt x="138683" y="3937"/>
                </a:lnTo>
                <a:lnTo>
                  <a:pt x="138683" y="6096"/>
                </a:lnTo>
                <a:lnTo>
                  <a:pt x="133151" y="18913"/>
                </a:lnTo>
                <a:lnTo>
                  <a:pt x="128047" y="31765"/>
                </a:lnTo>
                <a:lnTo>
                  <a:pt x="115835" y="72600"/>
                </a:lnTo>
                <a:lnTo>
                  <a:pt x="111970" y="100834"/>
                </a:lnTo>
                <a:lnTo>
                  <a:pt x="113156" y="115570"/>
                </a:lnTo>
                <a:lnTo>
                  <a:pt x="132730" y="166094"/>
                </a:lnTo>
                <a:lnTo>
                  <a:pt x="166485" y="186747"/>
                </a:lnTo>
                <a:lnTo>
                  <a:pt x="198588" y="162996"/>
                </a:lnTo>
                <a:lnTo>
                  <a:pt x="220344" y="122253"/>
                </a:lnTo>
                <a:lnTo>
                  <a:pt x="235207" y="76815"/>
                </a:lnTo>
                <a:lnTo>
                  <a:pt x="243310" y="35456"/>
                </a:lnTo>
                <a:lnTo>
                  <a:pt x="245363" y="14097"/>
                </a:lnTo>
                <a:lnTo>
                  <a:pt x="242784" y="23719"/>
                </a:lnTo>
                <a:lnTo>
                  <a:pt x="232590" y="83339"/>
                </a:lnTo>
                <a:lnTo>
                  <a:pt x="232015" y="145752"/>
                </a:lnTo>
                <a:lnTo>
                  <a:pt x="238761" y="183399"/>
                </a:lnTo>
                <a:lnTo>
                  <a:pt x="250316" y="208153"/>
                </a:lnTo>
                <a:lnTo>
                  <a:pt x="258190" y="205105"/>
                </a:lnTo>
                <a:lnTo>
                  <a:pt x="260603" y="204597"/>
                </a:lnTo>
                <a:lnTo>
                  <a:pt x="264540" y="1993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71159" y="2711830"/>
            <a:ext cx="53340" cy="89535"/>
          </a:xfrm>
          <a:custGeom>
            <a:avLst/>
            <a:gdLst/>
            <a:ahLst/>
            <a:cxnLst/>
            <a:rect l="l" t="t" r="r" b="b"/>
            <a:pathLst>
              <a:path w="53339" h="89535">
                <a:moveTo>
                  <a:pt x="0" y="9398"/>
                </a:moveTo>
                <a:lnTo>
                  <a:pt x="1524" y="3048"/>
                </a:lnTo>
                <a:lnTo>
                  <a:pt x="2412" y="635"/>
                </a:lnTo>
                <a:lnTo>
                  <a:pt x="8254" y="0"/>
                </a:lnTo>
                <a:lnTo>
                  <a:pt x="9011" y="8524"/>
                </a:lnTo>
                <a:lnTo>
                  <a:pt x="9255" y="16859"/>
                </a:lnTo>
                <a:lnTo>
                  <a:pt x="9380" y="25146"/>
                </a:lnTo>
                <a:lnTo>
                  <a:pt x="9778" y="33528"/>
                </a:lnTo>
                <a:lnTo>
                  <a:pt x="14986" y="73406"/>
                </a:lnTo>
                <a:lnTo>
                  <a:pt x="30559" y="88997"/>
                </a:lnTo>
                <a:lnTo>
                  <a:pt x="39877" y="85979"/>
                </a:lnTo>
                <a:lnTo>
                  <a:pt x="46388" y="79910"/>
                </a:lnTo>
                <a:lnTo>
                  <a:pt x="50053" y="71723"/>
                </a:lnTo>
                <a:lnTo>
                  <a:pt x="51933" y="62726"/>
                </a:lnTo>
                <a:lnTo>
                  <a:pt x="53086" y="542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9765" y="2602021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5" h="8889">
                <a:moveTo>
                  <a:pt x="12763" y="81"/>
                </a:moveTo>
                <a:lnTo>
                  <a:pt x="4345" y="0"/>
                </a:lnTo>
                <a:lnTo>
                  <a:pt x="0" y="573"/>
                </a:lnTo>
                <a:lnTo>
                  <a:pt x="226" y="3028"/>
                </a:lnTo>
                <a:lnTo>
                  <a:pt x="5524" y="85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08065" y="2497201"/>
            <a:ext cx="110489" cy="267335"/>
          </a:xfrm>
          <a:custGeom>
            <a:avLst/>
            <a:gdLst/>
            <a:ahLst/>
            <a:cxnLst/>
            <a:rect l="l" t="t" r="r" b="b"/>
            <a:pathLst>
              <a:path w="110489" h="267335">
                <a:moveTo>
                  <a:pt x="0" y="0"/>
                </a:moveTo>
                <a:lnTo>
                  <a:pt x="32004" y="27177"/>
                </a:lnTo>
                <a:lnTo>
                  <a:pt x="65079" y="66022"/>
                </a:lnTo>
                <a:lnTo>
                  <a:pt x="93821" y="111633"/>
                </a:lnTo>
                <a:lnTo>
                  <a:pt x="109966" y="163075"/>
                </a:lnTo>
                <a:lnTo>
                  <a:pt x="110077" y="179419"/>
                </a:lnTo>
                <a:lnTo>
                  <a:pt x="107759" y="195619"/>
                </a:lnTo>
                <a:lnTo>
                  <a:pt x="88709" y="238490"/>
                </a:lnTo>
                <a:lnTo>
                  <a:pt x="60325" y="264922"/>
                </a:lnTo>
                <a:lnTo>
                  <a:pt x="56896" y="2673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20155" y="2433827"/>
            <a:ext cx="120014" cy="297180"/>
          </a:xfrm>
          <a:custGeom>
            <a:avLst/>
            <a:gdLst/>
            <a:ahLst/>
            <a:cxnLst/>
            <a:rect l="l" t="t" r="r" b="b"/>
            <a:pathLst>
              <a:path w="120014" h="297180">
                <a:moveTo>
                  <a:pt x="73406" y="0"/>
                </a:moveTo>
                <a:lnTo>
                  <a:pt x="65012" y="8110"/>
                </a:lnTo>
                <a:lnTo>
                  <a:pt x="56261" y="15922"/>
                </a:lnTo>
                <a:lnTo>
                  <a:pt x="47795" y="24092"/>
                </a:lnTo>
                <a:lnTo>
                  <a:pt x="24003" y="60463"/>
                </a:lnTo>
                <a:lnTo>
                  <a:pt x="3540" y="121320"/>
                </a:lnTo>
                <a:lnTo>
                  <a:pt x="0" y="152654"/>
                </a:lnTo>
                <a:lnTo>
                  <a:pt x="633" y="175398"/>
                </a:lnTo>
                <a:lnTo>
                  <a:pt x="10804" y="219698"/>
                </a:lnTo>
                <a:lnTo>
                  <a:pt x="32738" y="256002"/>
                </a:lnTo>
                <a:lnTo>
                  <a:pt x="78994" y="289560"/>
                </a:lnTo>
                <a:lnTo>
                  <a:pt x="109212" y="296400"/>
                </a:lnTo>
                <a:lnTo>
                  <a:pt x="119761" y="2971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2880" y="2509494"/>
            <a:ext cx="147955" cy="189230"/>
          </a:xfrm>
          <a:custGeom>
            <a:avLst/>
            <a:gdLst/>
            <a:ahLst/>
            <a:cxnLst/>
            <a:rect l="l" t="t" r="r" b="b"/>
            <a:pathLst>
              <a:path w="147954" h="189230">
                <a:moveTo>
                  <a:pt x="226" y="3835"/>
                </a:moveTo>
                <a:lnTo>
                  <a:pt x="0" y="0"/>
                </a:lnTo>
                <a:lnTo>
                  <a:pt x="3274" y="5439"/>
                </a:lnTo>
                <a:lnTo>
                  <a:pt x="7691" y="14140"/>
                </a:lnTo>
                <a:lnTo>
                  <a:pt x="10894" y="20091"/>
                </a:lnTo>
                <a:lnTo>
                  <a:pt x="20228" y="32988"/>
                </a:lnTo>
                <a:lnTo>
                  <a:pt x="28991" y="46301"/>
                </a:lnTo>
                <a:lnTo>
                  <a:pt x="37754" y="59686"/>
                </a:lnTo>
                <a:lnTo>
                  <a:pt x="47089" y="72796"/>
                </a:lnTo>
                <a:lnTo>
                  <a:pt x="70790" y="104356"/>
                </a:lnTo>
                <a:lnTo>
                  <a:pt x="95349" y="135534"/>
                </a:lnTo>
                <a:lnTo>
                  <a:pt x="126710" y="169128"/>
                </a:lnTo>
                <a:lnTo>
                  <a:pt x="137386" y="180111"/>
                </a:lnTo>
                <a:lnTo>
                  <a:pt x="144458" y="187031"/>
                </a:lnTo>
                <a:lnTo>
                  <a:pt x="147577" y="188700"/>
                </a:lnTo>
                <a:lnTo>
                  <a:pt x="147030" y="185058"/>
                </a:lnTo>
                <a:lnTo>
                  <a:pt x="143101" y="1760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97492" y="2503007"/>
            <a:ext cx="80645" cy="199390"/>
          </a:xfrm>
          <a:custGeom>
            <a:avLst/>
            <a:gdLst/>
            <a:ahLst/>
            <a:cxnLst/>
            <a:rect l="l" t="t" r="r" b="b"/>
            <a:pathLst>
              <a:path w="80645" h="199389">
                <a:moveTo>
                  <a:pt x="80549" y="1813"/>
                </a:moveTo>
                <a:lnTo>
                  <a:pt x="51639" y="33551"/>
                </a:lnTo>
                <a:lnTo>
                  <a:pt x="30511" y="81950"/>
                </a:lnTo>
                <a:lnTo>
                  <a:pt x="15160" y="125543"/>
                </a:lnTo>
                <a:lnTo>
                  <a:pt x="3714" y="170088"/>
                </a:lnTo>
                <a:lnTo>
                  <a:pt x="0" y="191502"/>
                </a:lnTo>
                <a:lnTo>
                  <a:pt x="285" y="1990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60591" y="2650870"/>
            <a:ext cx="68580" cy="176530"/>
          </a:xfrm>
          <a:custGeom>
            <a:avLst/>
            <a:gdLst/>
            <a:ahLst/>
            <a:cxnLst/>
            <a:rect l="l" t="t" r="r" b="b"/>
            <a:pathLst>
              <a:path w="68579" h="176530">
                <a:moveTo>
                  <a:pt x="54610" y="0"/>
                </a:moveTo>
                <a:lnTo>
                  <a:pt x="50301" y="8572"/>
                </a:lnTo>
                <a:lnTo>
                  <a:pt x="49101" y="15525"/>
                </a:lnTo>
                <a:lnTo>
                  <a:pt x="50020" y="22717"/>
                </a:lnTo>
                <a:lnTo>
                  <a:pt x="52070" y="32003"/>
                </a:lnTo>
                <a:lnTo>
                  <a:pt x="55397" y="44952"/>
                </a:lnTo>
                <a:lnTo>
                  <a:pt x="59356" y="57769"/>
                </a:lnTo>
                <a:lnTo>
                  <a:pt x="63196" y="70562"/>
                </a:lnTo>
                <a:lnTo>
                  <a:pt x="66167" y="83438"/>
                </a:lnTo>
                <a:lnTo>
                  <a:pt x="67976" y="97325"/>
                </a:lnTo>
                <a:lnTo>
                  <a:pt x="68548" y="111569"/>
                </a:lnTo>
                <a:lnTo>
                  <a:pt x="67452" y="125622"/>
                </a:lnTo>
                <a:lnTo>
                  <a:pt x="45134" y="168120"/>
                </a:lnTo>
                <a:lnTo>
                  <a:pt x="23699" y="175966"/>
                </a:lnTo>
                <a:lnTo>
                  <a:pt x="14366" y="171132"/>
                </a:lnTo>
                <a:lnTo>
                  <a:pt x="6677" y="162583"/>
                </a:lnTo>
                <a:lnTo>
                  <a:pt x="0" y="1530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05677" y="2535906"/>
            <a:ext cx="7620" cy="10795"/>
          </a:xfrm>
          <a:custGeom>
            <a:avLst/>
            <a:gdLst/>
            <a:ahLst/>
            <a:cxnLst/>
            <a:rect l="l" t="t" r="r" b="b"/>
            <a:pathLst>
              <a:path w="7620" h="10794">
                <a:moveTo>
                  <a:pt x="0" y="3966"/>
                </a:moveTo>
                <a:lnTo>
                  <a:pt x="5889" y="0"/>
                </a:lnTo>
                <a:lnTo>
                  <a:pt x="7397" y="1283"/>
                </a:lnTo>
                <a:lnTo>
                  <a:pt x="6286" y="5591"/>
                </a:lnTo>
                <a:lnTo>
                  <a:pt x="4318" y="106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86397" y="2634360"/>
            <a:ext cx="99695" cy="19685"/>
          </a:xfrm>
          <a:custGeom>
            <a:avLst/>
            <a:gdLst/>
            <a:ahLst/>
            <a:cxnLst/>
            <a:rect l="l" t="t" r="r" b="b"/>
            <a:pathLst>
              <a:path w="99695" h="19685">
                <a:moveTo>
                  <a:pt x="0" y="19558"/>
                </a:moveTo>
                <a:lnTo>
                  <a:pt x="6943" y="14628"/>
                </a:lnTo>
                <a:lnTo>
                  <a:pt x="12779" y="12319"/>
                </a:lnTo>
                <a:lnTo>
                  <a:pt x="19020" y="11342"/>
                </a:lnTo>
                <a:lnTo>
                  <a:pt x="27177" y="10413"/>
                </a:lnTo>
                <a:lnTo>
                  <a:pt x="36990" y="8637"/>
                </a:lnTo>
                <a:lnTo>
                  <a:pt x="46815" y="6873"/>
                </a:lnTo>
                <a:lnTo>
                  <a:pt x="56663" y="5038"/>
                </a:lnTo>
                <a:lnTo>
                  <a:pt x="66548" y="3048"/>
                </a:lnTo>
                <a:lnTo>
                  <a:pt x="74816" y="1678"/>
                </a:lnTo>
                <a:lnTo>
                  <a:pt x="82978" y="952"/>
                </a:lnTo>
                <a:lnTo>
                  <a:pt x="91211" y="511"/>
                </a:lnTo>
                <a:lnTo>
                  <a:pt x="9969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05345" y="2545969"/>
            <a:ext cx="309245" cy="321945"/>
          </a:xfrm>
          <a:custGeom>
            <a:avLst/>
            <a:gdLst/>
            <a:ahLst/>
            <a:cxnLst/>
            <a:rect l="l" t="t" r="r" b="b"/>
            <a:pathLst>
              <a:path w="309245" h="321944">
                <a:moveTo>
                  <a:pt x="0" y="321563"/>
                </a:moveTo>
                <a:lnTo>
                  <a:pt x="32003" y="289305"/>
                </a:lnTo>
                <a:lnTo>
                  <a:pt x="58971" y="248354"/>
                </a:lnTo>
                <a:lnTo>
                  <a:pt x="87772" y="197040"/>
                </a:lnTo>
                <a:lnTo>
                  <a:pt x="105663" y="158495"/>
                </a:lnTo>
                <a:lnTo>
                  <a:pt x="120507" y="113490"/>
                </a:lnTo>
                <a:lnTo>
                  <a:pt x="129158" y="67055"/>
                </a:lnTo>
                <a:lnTo>
                  <a:pt x="130254" y="44545"/>
                </a:lnTo>
                <a:lnTo>
                  <a:pt x="131998" y="33480"/>
                </a:lnTo>
                <a:lnTo>
                  <a:pt x="136778" y="23748"/>
                </a:lnTo>
                <a:lnTo>
                  <a:pt x="142621" y="16763"/>
                </a:lnTo>
                <a:lnTo>
                  <a:pt x="149351" y="14350"/>
                </a:lnTo>
                <a:lnTo>
                  <a:pt x="155955" y="8889"/>
                </a:lnTo>
                <a:lnTo>
                  <a:pt x="136778" y="46354"/>
                </a:lnTo>
                <a:lnTo>
                  <a:pt x="131778" y="81010"/>
                </a:lnTo>
                <a:lnTo>
                  <a:pt x="133475" y="97772"/>
                </a:lnTo>
                <a:lnTo>
                  <a:pt x="158845" y="144668"/>
                </a:lnTo>
                <a:lnTo>
                  <a:pt x="202162" y="160456"/>
                </a:lnTo>
                <a:lnTo>
                  <a:pt x="212518" y="159003"/>
                </a:lnTo>
                <a:lnTo>
                  <a:pt x="255206" y="126936"/>
                </a:lnTo>
                <a:lnTo>
                  <a:pt x="276484" y="86232"/>
                </a:lnTo>
                <a:lnTo>
                  <a:pt x="288289" y="49656"/>
                </a:lnTo>
                <a:lnTo>
                  <a:pt x="295655" y="6095"/>
                </a:lnTo>
                <a:lnTo>
                  <a:pt x="296545" y="0"/>
                </a:lnTo>
                <a:lnTo>
                  <a:pt x="296048" y="8852"/>
                </a:lnTo>
                <a:lnTo>
                  <a:pt x="295624" y="17573"/>
                </a:lnTo>
                <a:lnTo>
                  <a:pt x="295437" y="26271"/>
                </a:lnTo>
                <a:lnTo>
                  <a:pt x="295655" y="35051"/>
                </a:lnTo>
                <a:lnTo>
                  <a:pt x="297578" y="58763"/>
                </a:lnTo>
                <a:lnTo>
                  <a:pt x="300751" y="82057"/>
                </a:lnTo>
                <a:lnTo>
                  <a:pt x="304710" y="105185"/>
                </a:lnTo>
                <a:lnTo>
                  <a:pt x="308990" y="1283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06411" y="2674366"/>
            <a:ext cx="59690" cy="135890"/>
          </a:xfrm>
          <a:custGeom>
            <a:avLst/>
            <a:gdLst/>
            <a:ahLst/>
            <a:cxnLst/>
            <a:rect l="l" t="t" r="r" b="b"/>
            <a:pathLst>
              <a:path w="59690" h="135889">
                <a:moveTo>
                  <a:pt x="54229" y="0"/>
                </a:moveTo>
                <a:lnTo>
                  <a:pt x="56935" y="9576"/>
                </a:lnTo>
                <a:lnTo>
                  <a:pt x="58451" y="18319"/>
                </a:lnTo>
                <a:lnTo>
                  <a:pt x="59158" y="27110"/>
                </a:lnTo>
                <a:lnTo>
                  <a:pt x="59436" y="36830"/>
                </a:lnTo>
                <a:lnTo>
                  <a:pt x="59031" y="50688"/>
                </a:lnTo>
                <a:lnTo>
                  <a:pt x="51816" y="91694"/>
                </a:lnTo>
                <a:lnTo>
                  <a:pt x="31369" y="132842"/>
                </a:lnTo>
                <a:lnTo>
                  <a:pt x="22159" y="135745"/>
                </a:lnTo>
                <a:lnTo>
                  <a:pt x="14557" y="130349"/>
                </a:lnTo>
                <a:lnTo>
                  <a:pt x="8598" y="120929"/>
                </a:lnTo>
                <a:lnTo>
                  <a:pt x="4318" y="111760"/>
                </a:lnTo>
                <a:lnTo>
                  <a:pt x="3048" y="107569"/>
                </a:lnTo>
                <a:lnTo>
                  <a:pt x="1524" y="103250"/>
                </a:lnTo>
                <a:lnTo>
                  <a:pt x="0" y="990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39051" y="2602357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0" y="6730"/>
                </a:moveTo>
                <a:lnTo>
                  <a:pt x="6096" y="4952"/>
                </a:lnTo>
                <a:lnTo>
                  <a:pt x="8508" y="3937"/>
                </a:lnTo>
                <a:lnTo>
                  <a:pt x="1130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39254" y="2449322"/>
            <a:ext cx="112395" cy="349250"/>
          </a:xfrm>
          <a:custGeom>
            <a:avLst/>
            <a:gdLst/>
            <a:ahLst/>
            <a:cxnLst/>
            <a:rect l="l" t="t" r="r" b="b"/>
            <a:pathLst>
              <a:path w="112395" h="349250">
                <a:moveTo>
                  <a:pt x="0" y="0"/>
                </a:moveTo>
                <a:lnTo>
                  <a:pt x="7584" y="6778"/>
                </a:lnTo>
                <a:lnTo>
                  <a:pt x="14954" y="13462"/>
                </a:lnTo>
                <a:lnTo>
                  <a:pt x="22467" y="20145"/>
                </a:lnTo>
                <a:lnTo>
                  <a:pt x="59753" y="54911"/>
                </a:lnTo>
                <a:lnTo>
                  <a:pt x="83312" y="88137"/>
                </a:lnTo>
                <a:lnTo>
                  <a:pt x="103647" y="134461"/>
                </a:lnTo>
                <a:lnTo>
                  <a:pt x="111887" y="184403"/>
                </a:lnTo>
                <a:lnTo>
                  <a:pt x="110109" y="218745"/>
                </a:lnTo>
                <a:lnTo>
                  <a:pt x="88026" y="284952"/>
                </a:lnTo>
                <a:lnTo>
                  <a:pt x="59231" y="323717"/>
                </a:lnTo>
                <a:lnTo>
                  <a:pt x="22351" y="348488"/>
                </a:lnTo>
                <a:lnTo>
                  <a:pt x="19812" y="348741"/>
                </a:lnTo>
                <a:lnTo>
                  <a:pt x="17779" y="348995"/>
                </a:lnTo>
                <a:lnTo>
                  <a:pt x="15240" y="3489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21880" y="2249170"/>
            <a:ext cx="211454" cy="661670"/>
          </a:xfrm>
          <a:custGeom>
            <a:avLst/>
            <a:gdLst/>
            <a:ahLst/>
            <a:cxnLst/>
            <a:rect l="l" t="t" r="r" b="b"/>
            <a:pathLst>
              <a:path w="211454" h="661669">
                <a:moveTo>
                  <a:pt x="0" y="0"/>
                </a:moveTo>
                <a:lnTo>
                  <a:pt x="9778" y="1142"/>
                </a:lnTo>
                <a:lnTo>
                  <a:pt x="8254" y="1777"/>
                </a:lnTo>
                <a:lnTo>
                  <a:pt x="17652" y="5079"/>
                </a:lnTo>
                <a:lnTo>
                  <a:pt x="49053" y="12299"/>
                </a:lnTo>
                <a:lnTo>
                  <a:pt x="81121" y="14732"/>
                </a:lnTo>
                <a:lnTo>
                  <a:pt x="113236" y="16688"/>
                </a:lnTo>
                <a:lnTo>
                  <a:pt x="144779" y="22478"/>
                </a:lnTo>
                <a:lnTo>
                  <a:pt x="170688" y="55371"/>
                </a:lnTo>
                <a:lnTo>
                  <a:pt x="176010" y="105556"/>
                </a:lnTo>
                <a:lnTo>
                  <a:pt x="177419" y="122174"/>
                </a:lnTo>
                <a:lnTo>
                  <a:pt x="181854" y="174945"/>
                </a:lnTo>
                <a:lnTo>
                  <a:pt x="186257" y="227877"/>
                </a:lnTo>
                <a:lnTo>
                  <a:pt x="190559" y="280917"/>
                </a:lnTo>
                <a:lnTo>
                  <a:pt x="194691" y="334009"/>
                </a:lnTo>
                <a:lnTo>
                  <a:pt x="198584" y="387102"/>
                </a:lnTo>
                <a:lnTo>
                  <a:pt x="202172" y="440142"/>
                </a:lnTo>
                <a:lnTo>
                  <a:pt x="205384" y="493074"/>
                </a:lnTo>
                <a:lnTo>
                  <a:pt x="208152" y="545845"/>
                </a:lnTo>
                <a:lnTo>
                  <a:pt x="209843" y="570142"/>
                </a:lnTo>
                <a:lnTo>
                  <a:pt x="209510" y="627641"/>
                </a:lnTo>
                <a:lnTo>
                  <a:pt x="170037" y="661225"/>
                </a:lnTo>
                <a:lnTo>
                  <a:pt x="150246" y="660868"/>
                </a:lnTo>
                <a:lnTo>
                  <a:pt x="134112" y="659891"/>
                </a:lnTo>
                <a:lnTo>
                  <a:pt x="112744" y="659056"/>
                </a:lnTo>
                <a:lnTo>
                  <a:pt x="91567" y="658637"/>
                </a:lnTo>
                <a:lnTo>
                  <a:pt x="70389" y="658909"/>
                </a:lnTo>
                <a:lnTo>
                  <a:pt x="49022" y="6601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78861" y="3487747"/>
            <a:ext cx="58419" cy="173355"/>
          </a:xfrm>
          <a:custGeom>
            <a:avLst/>
            <a:gdLst/>
            <a:ahLst/>
            <a:cxnLst/>
            <a:rect l="l" t="t" r="r" b="b"/>
            <a:pathLst>
              <a:path w="58419" h="173354">
                <a:moveTo>
                  <a:pt x="58293" y="3101"/>
                </a:moveTo>
                <a:lnTo>
                  <a:pt x="51212" y="0"/>
                </a:lnTo>
                <a:lnTo>
                  <a:pt x="46132" y="1148"/>
                </a:lnTo>
                <a:lnTo>
                  <a:pt x="41862" y="5941"/>
                </a:lnTo>
                <a:lnTo>
                  <a:pt x="23606" y="41185"/>
                </a:lnTo>
                <a:lnTo>
                  <a:pt x="7250" y="85302"/>
                </a:lnTo>
                <a:lnTo>
                  <a:pt x="0" y="134165"/>
                </a:lnTo>
                <a:lnTo>
                  <a:pt x="1599" y="144127"/>
                </a:lnTo>
                <a:lnTo>
                  <a:pt x="5365" y="154612"/>
                </a:lnTo>
                <a:lnTo>
                  <a:pt x="11179" y="163955"/>
                </a:lnTo>
                <a:lnTo>
                  <a:pt x="18923" y="170487"/>
                </a:lnTo>
                <a:lnTo>
                  <a:pt x="29489" y="173124"/>
                </a:lnTo>
                <a:lnTo>
                  <a:pt x="39544" y="171297"/>
                </a:lnTo>
                <a:lnTo>
                  <a:pt x="48908" y="166683"/>
                </a:lnTo>
                <a:lnTo>
                  <a:pt x="57404" y="1609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40202" y="3304032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6350" y="7873"/>
                </a:moveTo>
                <a:lnTo>
                  <a:pt x="3683" y="1523"/>
                </a:lnTo>
                <a:lnTo>
                  <a:pt x="2413" y="0"/>
                </a:lnTo>
                <a:lnTo>
                  <a:pt x="0" y="88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02635" y="3668014"/>
            <a:ext cx="38735" cy="152400"/>
          </a:xfrm>
          <a:custGeom>
            <a:avLst/>
            <a:gdLst/>
            <a:ahLst/>
            <a:cxnLst/>
            <a:rect l="l" t="t" r="r" b="b"/>
            <a:pathLst>
              <a:path w="38735" h="152400">
                <a:moveTo>
                  <a:pt x="38734" y="6096"/>
                </a:moveTo>
                <a:lnTo>
                  <a:pt x="37211" y="4191"/>
                </a:lnTo>
                <a:lnTo>
                  <a:pt x="35687" y="2031"/>
                </a:lnTo>
                <a:lnTo>
                  <a:pt x="34416" y="0"/>
                </a:lnTo>
                <a:lnTo>
                  <a:pt x="33851" y="8713"/>
                </a:lnTo>
                <a:lnTo>
                  <a:pt x="34178" y="17510"/>
                </a:lnTo>
                <a:lnTo>
                  <a:pt x="35006" y="26378"/>
                </a:lnTo>
                <a:lnTo>
                  <a:pt x="35940" y="35306"/>
                </a:lnTo>
                <a:lnTo>
                  <a:pt x="36679" y="48766"/>
                </a:lnTo>
                <a:lnTo>
                  <a:pt x="31750" y="88646"/>
                </a:lnTo>
                <a:lnTo>
                  <a:pt x="18016" y="127597"/>
                </a:lnTo>
                <a:lnTo>
                  <a:pt x="4318" y="148717"/>
                </a:lnTo>
                <a:lnTo>
                  <a:pt x="0" y="1524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95548" y="3506470"/>
            <a:ext cx="106045" cy="238125"/>
          </a:xfrm>
          <a:custGeom>
            <a:avLst/>
            <a:gdLst/>
            <a:ahLst/>
            <a:cxnLst/>
            <a:rect l="l" t="t" r="r" b="b"/>
            <a:pathLst>
              <a:path w="106044" h="238125">
                <a:moveTo>
                  <a:pt x="84708" y="0"/>
                </a:moveTo>
                <a:lnTo>
                  <a:pt x="88447" y="8161"/>
                </a:lnTo>
                <a:lnTo>
                  <a:pt x="92424" y="16335"/>
                </a:lnTo>
                <a:lnTo>
                  <a:pt x="96067" y="24628"/>
                </a:lnTo>
                <a:lnTo>
                  <a:pt x="103901" y="62960"/>
                </a:lnTo>
                <a:lnTo>
                  <a:pt x="106044" y="92963"/>
                </a:lnTo>
                <a:lnTo>
                  <a:pt x="105634" y="111488"/>
                </a:lnTo>
                <a:lnTo>
                  <a:pt x="96900" y="166369"/>
                </a:lnTo>
                <a:lnTo>
                  <a:pt x="74933" y="218590"/>
                </a:lnTo>
                <a:lnTo>
                  <a:pt x="41798" y="237982"/>
                </a:lnTo>
                <a:lnTo>
                  <a:pt x="31636" y="235491"/>
                </a:lnTo>
                <a:lnTo>
                  <a:pt x="22606" y="229488"/>
                </a:lnTo>
                <a:lnTo>
                  <a:pt x="15269" y="220662"/>
                </a:lnTo>
                <a:lnTo>
                  <a:pt x="9445" y="210597"/>
                </a:lnTo>
                <a:lnTo>
                  <a:pt x="4550" y="199913"/>
                </a:lnTo>
                <a:lnTo>
                  <a:pt x="0" y="1892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43682" y="3349116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2159"/>
                </a:moveTo>
                <a:lnTo>
                  <a:pt x="10668" y="1270"/>
                </a:lnTo>
                <a:lnTo>
                  <a:pt x="14350" y="0"/>
                </a:lnTo>
                <a:lnTo>
                  <a:pt x="14986" y="85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10584" y="3318636"/>
            <a:ext cx="232410" cy="330200"/>
          </a:xfrm>
          <a:custGeom>
            <a:avLst/>
            <a:gdLst/>
            <a:ahLst/>
            <a:cxnLst/>
            <a:rect l="l" t="t" r="r" b="b"/>
            <a:pathLst>
              <a:path w="232410" h="330200">
                <a:moveTo>
                  <a:pt x="0" y="89026"/>
                </a:moveTo>
                <a:lnTo>
                  <a:pt x="27557" y="60041"/>
                </a:lnTo>
                <a:lnTo>
                  <a:pt x="55288" y="25011"/>
                </a:lnTo>
                <a:lnTo>
                  <a:pt x="66801" y="8254"/>
                </a:lnTo>
                <a:lnTo>
                  <a:pt x="69214" y="5461"/>
                </a:lnTo>
                <a:lnTo>
                  <a:pt x="79922" y="57788"/>
                </a:lnTo>
                <a:lnTo>
                  <a:pt x="80176" y="108184"/>
                </a:lnTo>
                <a:lnTo>
                  <a:pt x="80137" y="133476"/>
                </a:lnTo>
                <a:lnTo>
                  <a:pt x="79756" y="153979"/>
                </a:lnTo>
                <a:lnTo>
                  <a:pt x="79375" y="174815"/>
                </a:lnTo>
                <a:lnTo>
                  <a:pt x="83185" y="215773"/>
                </a:lnTo>
                <a:lnTo>
                  <a:pt x="95365" y="259314"/>
                </a:lnTo>
                <a:lnTo>
                  <a:pt x="108013" y="292734"/>
                </a:lnTo>
                <a:lnTo>
                  <a:pt x="111367" y="302541"/>
                </a:lnTo>
                <a:lnTo>
                  <a:pt x="113411" y="312800"/>
                </a:lnTo>
                <a:lnTo>
                  <a:pt x="113645" y="321367"/>
                </a:lnTo>
                <a:lnTo>
                  <a:pt x="111378" y="326374"/>
                </a:lnTo>
                <a:lnTo>
                  <a:pt x="106160" y="328785"/>
                </a:lnTo>
                <a:lnTo>
                  <a:pt x="97536" y="329564"/>
                </a:lnTo>
                <a:lnTo>
                  <a:pt x="75523" y="329189"/>
                </a:lnTo>
                <a:lnTo>
                  <a:pt x="53927" y="328374"/>
                </a:lnTo>
                <a:lnTo>
                  <a:pt x="32259" y="328154"/>
                </a:lnTo>
                <a:lnTo>
                  <a:pt x="10032" y="329564"/>
                </a:lnTo>
                <a:lnTo>
                  <a:pt x="6985" y="329819"/>
                </a:lnTo>
                <a:lnTo>
                  <a:pt x="4317" y="329819"/>
                </a:lnTo>
                <a:lnTo>
                  <a:pt x="1269" y="330073"/>
                </a:lnTo>
                <a:lnTo>
                  <a:pt x="14200" y="328675"/>
                </a:lnTo>
                <a:lnTo>
                  <a:pt x="27082" y="327469"/>
                </a:lnTo>
                <a:lnTo>
                  <a:pt x="39917" y="326358"/>
                </a:lnTo>
                <a:lnTo>
                  <a:pt x="52704" y="325246"/>
                </a:lnTo>
                <a:lnTo>
                  <a:pt x="81240" y="321577"/>
                </a:lnTo>
                <a:lnTo>
                  <a:pt x="109727" y="317325"/>
                </a:lnTo>
                <a:lnTo>
                  <a:pt x="138215" y="312906"/>
                </a:lnTo>
                <a:lnTo>
                  <a:pt x="166750" y="308737"/>
                </a:lnTo>
                <a:lnTo>
                  <a:pt x="180048" y="306818"/>
                </a:lnTo>
                <a:lnTo>
                  <a:pt x="194262" y="304720"/>
                </a:lnTo>
                <a:lnTo>
                  <a:pt x="208595" y="303361"/>
                </a:lnTo>
                <a:lnTo>
                  <a:pt x="222250" y="303656"/>
                </a:lnTo>
                <a:lnTo>
                  <a:pt x="229235" y="304545"/>
                </a:lnTo>
                <a:lnTo>
                  <a:pt x="225298" y="304800"/>
                </a:lnTo>
                <a:lnTo>
                  <a:pt x="231901" y="3069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3028" y="5279193"/>
            <a:ext cx="158750" cy="398780"/>
          </a:xfrm>
          <a:custGeom>
            <a:avLst/>
            <a:gdLst/>
            <a:ahLst/>
            <a:cxnLst/>
            <a:rect l="l" t="t" r="r" b="b"/>
            <a:pathLst>
              <a:path w="158750" h="398779">
                <a:moveTo>
                  <a:pt x="24717" y="381247"/>
                </a:moveTo>
                <a:lnTo>
                  <a:pt x="23498" y="386733"/>
                </a:lnTo>
                <a:lnTo>
                  <a:pt x="21974" y="392220"/>
                </a:lnTo>
                <a:lnTo>
                  <a:pt x="19840" y="398316"/>
                </a:lnTo>
                <a:lnTo>
                  <a:pt x="20616" y="389591"/>
                </a:lnTo>
                <a:lnTo>
                  <a:pt x="20793" y="381323"/>
                </a:lnTo>
                <a:lnTo>
                  <a:pt x="20569" y="372941"/>
                </a:lnTo>
                <a:lnTo>
                  <a:pt x="20145" y="363873"/>
                </a:lnTo>
                <a:lnTo>
                  <a:pt x="19116" y="341021"/>
                </a:lnTo>
                <a:lnTo>
                  <a:pt x="17859" y="318179"/>
                </a:lnTo>
                <a:lnTo>
                  <a:pt x="16373" y="295336"/>
                </a:lnTo>
                <a:lnTo>
                  <a:pt x="14658" y="272484"/>
                </a:lnTo>
                <a:lnTo>
                  <a:pt x="11701" y="240484"/>
                </a:lnTo>
                <a:lnTo>
                  <a:pt x="8829" y="208508"/>
                </a:lnTo>
                <a:lnTo>
                  <a:pt x="3686" y="144722"/>
                </a:lnTo>
                <a:lnTo>
                  <a:pt x="714" y="94843"/>
                </a:lnTo>
                <a:lnTo>
                  <a:pt x="0" y="69855"/>
                </a:lnTo>
                <a:lnTo>
                  <a:pt x="28" y="44773"/>
                </a:lnTo>
                <a:lnTo>
                  <a:pt x="6734" y="3879"/>
                </a:lnTo>
                <a:lnTo>
                  <a:pt x="14797" y="0"/>
                </a:lnTo>
                <a:lnTo>
                  <a:pt x="24831" y="1228"/>
                </a:lnTo>
                <a:lnTo>
                  <a:pt x="34809" y="4861"/>
                </a:lnTo>
                <a:lnTo>
                  <a:pt x="42700" y="8197"/>
                </a:lnTo>
                <a:lnTo>
                  <a:pt x="58012" y="14517"/>
                </a:lnTo>
                <a:lnTo>
                  <a:pt x="100917" y="38931"/>
                </a:lnTo>
                <a:lnTo>
                  <a:pt x="140350" y="74775"/>
                </a:lnTo>
                <a:lnTo>
                  <a:pt x="158562" y="117592"/>
                </a:lnTo>
                <a:lnTo>
                  <a:pt x="158348" y="131774"/>
                </a:lnTo>
                <a:lnTo>
                  <a:pt x="135588" y="172805"/>
                </a:lnTo>
                <a:lnTo>
                  <a:pt x="91297" y="198504"/>
                </a:lnTo>
                <a:lnTo>
                  <a:pt x="46377" y="207851"/>
                </a:lnTo>
                <a:lnTo>
                  <a:pt x="28374" y="203523"/>
                </a:lnTo>
                <a:lnTo>
                  <a:pt x="27765" y="201364"/>
                </a:lnTo>
                <a:lnTo>
                  <a:pt x="27155" y="199586"/>
                </a:lnTo>
                <a:lnTo>
                  <a:pt x="26850" y="1974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07668" y="5346858"/>
            <a:ext cx="111760" cy="163195"/>
          </a:xfrm>
          <a:custGeom>
            <a:avLst/>
            <a:gdLst/>
            <a:ahLst/>
            <a:cxnLst/>
            <a:rect l="l" t="t" r="r" b="b"/>
            <a:pathLst>
              <a:path w="111759" h="163195">
                <a:moveTo>
                  <a:pt x="47243" y="6064"/>
                </a:moveTo>
                <a:lnTo>
                  <a:pt x="39404" y="1174"/>
                </a:lnTo>
                <a:lnTo>
                  <a:pt x="32537" y="0"/>
                </a:lnTo>
                <a:lnTo>
                  <a:pt x="25555" y="2778"/>
                </a:lnTo>
                <a:lnTo>
                  <a:pt x="4000" y="36544"/>
                </a:lnTo>
                <a:lnTo>
                  <a:pt x="0" y="66389"/>
                </a:lnTo>
                <a:lnTo>
                  <a:pt x="919" y="85736"/>
                </a:lnTo>
                <a:lnTo>
                  <a:pt x="10758" y="124289"/>
                </a:lnTo>
                <a:lnTo>
                  <a:pt x="44881" y="160131"/>
                </a:lnTo>
                <a:lnTo>
                  <a:pt x="59683" y="163121"/>
                </a:lnTo>
                <a:lnTo>
                  <a:pt x="75285" y="160242"/>
                </a:lnTo>
                <a:lnTo>
                  <a:pt x="106360" y="126452"/>
                </a:lnTo>
                <a:lnTo>
                  <a:pt x="111480" y="93985"/>
                </a:lnTo>
                <a:lnTo>
                  <a:pt x="108508" y="77358"/>
                </a:lnTo>
                <a:lnTo>
                  <a:pt x="80757" y="34373"/>
                </a:lnTo>
                <a:lnTo>
                  <a:pt x="33223" y="22193"/>
                </a:lnTo>
                <a:lnTo>
                  <a:pt x="22250" y="45942"/>
                </a:lnTo>
                <a:lnTo>
                  <a:pt x="23164" y="48355"/>
                </a:lnTo>
                <a:lnTo>
                  <a:pt x="24079" y="502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26286" y="5301741"/>
            <a:ext cx="50165" cy="236220"/>
          </a:xfrm>
          <a:custGeom>
            <a:avLst/>
            <a:gdLst/>
            <a:ahLst/>
            <a:cxnLst/>
            <a:rect l="l" t="t" r="r" b="b"/>
            <a:pathLst>
              <a:path w="50165" h="236220">
                <a:moveTo>
                  <a:pt x="48031" y="0"/>
                </a:moveTo>
                <a:lnTo>
                  <a:pt x="15120" y="30396"/>
                </a:lnTo>
                <a:lnTo>
                  <a:pt x="0" y="64468"/>
                </a:lnTo>
                <a:lnTo>
                  <a:pt x="885" y="75555"/>
                </a:lnTo>
                <a:lnTo>
                  <a:pt x="4800" y="86487"/>
                </a:lnTo>
                <a:lnTo>
                  <a:pt x="11434" y="96591"/>
                </a:lnTo>
                <a:lnTo>
                  <a:pt x="19697" y="105695"/>
                </a:lnTo>
                <a:lnTo>
                  <a:pt x="28589" y="114276"/>
                </a:lnTo>
                <a:lnTo>
                  <a:pt x="37109" y="122809"/>
                </a:lnTo>
                <a:lnTo>
                  <a:pt x="44763" y="133103"/>
                </a:lnTo>
                <a:lnTo>
                  <a:pt x="49095" y="143732"/>
                </a:lnTo>
                <a:lnTo>
                  <a:pt x="50164" y="155170"/>
                </a:lnTo>
                <a:lnTo>
                  <a:pt x="48031" y="167894"/>
                </a:lnTo>
                <a:lnTo>
                  <a:pt x="42960" y="181318"/>
                </a:lnTo>
                <a:lnTo>
                  <a:pt x="35617" y="193849"/>
                </a:lnTo>
                <a:lnTo>
                  <a:pt x="26950" y="205595"/>
                </a:lnTo>
                <a:lnTo>
                  <a:pt x="17906" y="216662"/>
                </a:lnTo>
                <a:lnTo>
                  <a:pt x="13120" y="222787"/>
                </a:lnTo>
                <a:lnTo>
                  <a:pt x="5676" y="231949"/>
                </a:lnTo>
                <a:lnTo>
                  <a:pt x="1833" y="235753"/>
                </a:lnTo>
                <a:lnTo>
                  <a:pt x="7848" y="2258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95730" y="5402834"/>
            <a:ext cx="24765" cy="113030"/>
          </a:xfrm>
          <a:custGeom>
            <a:avLst/>
            <a:gdLst/>
            <a:ahLst/>
            <a:cxnLst/>
            <a:rect l="l" t="t" r="r" b="b"/>
            <a:pathLst>
              <a:path w="24765" h="113029">
                <a:moveTo>
                  <a:pt x="0" y="0"/>
                </a:moveTo>
                <a:lnTo>
                  <a:pt x="7824" y="7056"/>
                </a:lnTo>
                <a:lnTo>
                  <a:pt x="11922" y="14255"/>
                </a:lnTo>
                <a:lnTo>
                  <a:pt x="14091" y="22645"/>
                </a:lnTo>
                <a:lnTo>
                  <a:pt x="16128" y="33273"/>
                </a:lnTo>
                <a:lnTo>
                  <a:pt x="18674" y="46412"/>
                </a:lnTo>
                <a:lnTo>
                  <a:pt x="20685" y="59705"/>
                </a:lnTo>
                <a:lnTo>
                  <a:pt x="22004" y="73118"/>
                </a:lnTo>
                <a:lnTo>
                  <a:pt x="22478" y="86613"/>
                </a:lnTo>
                <a:lnTo>
                  <a:pt x="23375" y="96805"/>
                </a:lnTo>
                <a:lnTo>
                  <a:pt x="24415" y="105187"/>
                </a:lnTo>
                <a:lnTo>
                  <a:pt x="23121" y="110759"/>
                </a:lnTo>
                <a:lnTo>
                  <a:pt x="17017" y="1125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85950" y="5269103"/>
            <a:ext cx="23495" cy="38735"/>
          </a:xfrm>
          <a:custGeom>
            <a:avLst/>
            <a:gdLst/>
            <a:ahLst/>
            <a:cxnLst/>
            <a:rect l="l" t="t" r="r" b="b"/>
            <a:pathLst>
              <a:path w="23494" h="38735">
                <a:moveTo>
                  <a:pt x="0" y="0"/>
                </a:moveTo>
                <a:lnTo>
                  <a:pt x="18287" y="34671"/>
                </a:lnTo>
                <a:lnTo>
                  <a:pt x="20955" y="36576"/>
                </a:lnTo>
                <a:lnTo>
                  <a:pt x="23495" y="387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58163" y="5226430"/>
            <a:ext cx="53975" cy="301625"/>
          </a:xfrm>
          <a:custGeom>
            <a:avLst/>
            <a:gdLst/>
            <a:ahLst/>
            <a:cxnLst/>
            <a:rect l="l" t="t" r="r" b="b"/>
            <a:pathLst>
              <a:path w="53975" h="301625">
                <a:moveTo>
                  <a:pt x="0" y="0"/>
                </a:moveTo>
                <a:lnTo>
                  <a:pt x="16208" y="35226"/>
                </a:lnTo>
                <a:lnTo>
                  <a:pt x="23749" y="73406"/>
                </a:lnTo>
                <a:lnTo>
                  <a:pt x="33131" y="135842"/>
                </a:lnTo>
                <a:lnTo>
                  <a:pt x="36804" y="167221"/>
                </a:lnTo>
                <a:lnTo>
                  <a:pt x="40512" y="198755"/>
                </a:lnTo>
                <a:lnTo>
                  <a:pt x="43866" y="221273"/>
                </a:lnTo>
                <a:lnTo>
                  <a:pt x="47815" y="243935"/>
                </a:lnTo>
                <a:lnTo>
                  <a:pt x="51478" y="266549"/>
                </a:lnTo>
                <a:lnTo>
                  <a:pt x="53975" y="288925"/>
                </a:lnTo>
                <a:lnTo>
                  <a:pt x="53740" y="298321"/>
                </a:lnTo>
                <a:lnTo>
                  <a:pt x="50958" y="301037"/>
                </a:lnTo>
                <a:lnTo>
                  <a:pt x="45938" y="299444"/>
                </a:lnTo>
                <a:lnTo>
                  <a:pt x="38989" y="2959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83105" y="5348985"/>
            <a:ext cx="335280" cy="187325"/>
          </a:xfrm>
          <a:custGeom>
            <a:avLst/>
            <a:gdLst/>
            <a:ahLst/>
            <a:cxnLst/>
            <a:rect l="l" t="t" r="r" b="b"/>
            <a:pathLst>
              <a:path w="335280" h="187325">
                <a:moveTo>
                  <a:pt x="0" y="117347"/>
                </a:moveTo>
                <a:lnTo>
                  <a:pt x="40640" y="91439"/>
                </a:lnTo>
                <a:lnTo>
                  <a:pt x="81676" y="81899"/>
                </a:lnTo>
                <a:lnTo>
                  <a:pt x="123190" y="74929"/>
                </a:lnTo>
                <a:lnTo>
                  <a:pt x="159512" y="72056"/>
                </a:lnTo>
                <a:lnTo>
                  <a:pt x="177875" y="70232"/>
                </a:lnTo>
                <a:lnTo>
                  <a:pt x="216868" y="56102"/>
                </a:lnTo>
                <a:lnTo>
                  <a:pt x="247475" y="19891"/>
                </a:lnTo>
                <a:lnTo>
                  <a:pt x="254101" y="9784"/>
                </a:lnTo>
                <a:lnTo>
                  <a:pt x="261238" y="0"/>
                </a:lnTo>
                <a:lnTo>
                  <a:pt x="272778" y="5750"/>
                </a:lnTo>
                <a:lnTo>
                  <a:pt x="279733" y="13430"/>
                </a:lnTo>
                <a:lnTo>
                  <a:pt x="284616" y="23538"/>
                </a:lnTo>
                <a:lnTo>
                  <a:pt x="289941" y="36575"/>
                </a:lnTo>
                <a:lnTo>
                  <a:pt x="298952" y="57640"/>
                </a:lnTo>
                <a:lnTo>
                  <a:pt x="313211" y="100673"/>
                </a:lnTo>
                <a:lnTo>
                  <a:pt x="322403" y="138328"/>
                </a:lnTo>
                <a:lnTo>
                  <a:pt x="325453" y="155813"/>
                </a:lnTo>
                <a:lnTo>
                  <a:pt x="329384" y="172797"/>
                </a:lnTo>
                <a:lnTo>
                  <a:pt x="335280" y="186816"/>
                </a:lnTo>
                <a:lnTo>
                  <a:pt x="334771" y="184911"/>
                </a:lnTo>
                <a:lnTo>
                  <a:pt x="334137" y="182879"/>
                </a:lnTo>
                <a:lnTo>
                  <a:pt x="333756" y="1813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36725" y="5273294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69" h="53339">
                <a:moveTo>
                  <a:pt x="0" y="0"/>
                </a:moveTo>
                <a:lnTo>
                  <a:pt x="25326" y="38673"/>
                </a:lnTo>
                <a:lnTo>
                  <a:pt x="30495" y="43545"/>
                </a:lnTo>
                <a:lnTo>
                  <a:pt x="34736" y="48011"/>
                </a:lnTo>
                <a:lnTo>
                  <a:pt x="38988" y="530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98014" y="5304409"/>
            <a:ext cx="170815" cy="229235"/>
          </a:xfrm>
          <a:custGeom>
            <a:avLst/>
            <a:gdLst/>
            <a:ahLst/>
            <a:cxnLst/>
            <a:rect l="l" t="t" r="r" b="b"/>
            <a:pathLst>
              <a:path w="170814" h="229235">
                <a:moveTo>
                  <a:pt x="0" y="0"/>
                </a:moveTo>
                <a:lnTo>
                  <a:pt x="3976" y="13612"/>
                </a:lnTo>
                <a:lnTo>
                  <a:pt x="7143" y="27082"/>
                </a:lnTo>
                <a:lnTo>
                  <a:pt x="10072" y="40505"/>
                </a:lnTo>
                <a:lnTo>
                  <a:pt x="13335" y="53974"/>
                </a:lnTo>
                <a:lnTo>
                  <a:pt x="20077" y="79793"/>
                </a:lnTo>
                <a:lnTo>
                  <a:pt x="26797" y="106124"/>
                </a:lnTo>
                <a:lnTo>
                  <a:pt x="33801" y="132288"/>
                </a:lnTo>
                <a:lnTo>
                  <a:pt x="47446" y="174892"/>
                </a:lnTo>
                <a:lnTo>
                  <a:pt x="65154" y="211417"/>
                </a:lnTo>
                <a:lnTo>
                  <a:pt x="84709" y="227710"/>
                </a:lnTo>
                <a:lnTo>
                  <a:pt x="86487" y="229234"/>
                </a:lnTo>
                <a:lnTo>
                  <a:pt x="104933" y="194500"/>
                </a:lnTo>
                <a:lnTo>
                  <a:pt x="113319" y="131310"/>
                </a:lnTo>
                <a:lnTo>
                  <a:pt x="115855" y="101695"/>
                </a:lnTo>
                <a:lnTo>
                  <a:pt x="119582" y="72318"/>
                </a:lnTo>
                <a:lnTo>
                  <a:pt x="132445" y="29908"/>
                </a:lnTo>
                <a:lnTo>
                  <a:pt x="143891" y="20446"/>
                </a:lnTo>
                <a:lnTo>
                  <a:pt x="151626" y="26519"/>
                </a:lnTo>
                <a:lnTo>
                  <a:pt x="158337" y="33019"/>
                </a:lnTo>
                <a:lnTo>
                  <a:pt x="164429" y="40092"/>
                </a:lnTo>
                <a:lnTo>
                  <a:pt x="170307" y="478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134393" y="5328610"/>
            <a:ext cx="198755" cy="214629"/>
          </a:xfrm>
          <a:custGeom>
            <a:avLst/>
            <a:gdLst/>
            <a:ahLst/>
            <a:cxnLst/>
            <a:rect l="l" t="t" r="r" b="b"/>
            <a:pathLst>
              <a:path w="198755" h="214629">
                <a:moveTo>
                  <a:pt x="2254" y="94670"/>
                </a:moveTo>
                <a:lnTo>
                  <a:pt x="47351" y="78170"/>
                </a:lnTo>
                <a:lnTo>
                  <a:pt x="74727" y="41106"/>
                </a:lnTo>
                <a:lnTo>
                  <a:pt x="68643" y="2595"/>
                </a:lnTo>
                <a:lnTo>
                  <a:pt x="59924" y="0"/>
                </a:lnTo>
                <a:lnTo>
                  <a:pt x="49752" y="2976"/>
                </a:lnTo>
                <a:lnTo>
                  <a:pt x="21320" y="31853"/>
                </a:lnTo>
                <a:lnTo>
                  <a:pt x="5556" y="69397"/>
                </a:lnTo>
                <a:lnTo>
                  <a:pt x="0" y="119340"/>
                </a:lnTo>
                <a:lnTo>
                  <a:pt x="3841" y="144014"/>
                </a:lnTo>
                <a:lnTo>
                  <a:pt x="12922" y="167187"/>
                </a:lnTo>
                <a:lnTo>
                  <a:pt x="32295" y="190785"/>
                </a:lnTo>
                <a:lnTo>
                  <a:pt x="58753" y="207097"/>
                </a:lnTo>
                <a:lnTo>
                  <a:pt x="88806" y="214121"/>
                </a:lnTo>
                <a:lnTo>
                  <a:pt x="118967" y="209859"/>
                </a:lnTo>
                <a:lnTo>
                  <a:pt x="155384" y="185189"/>
                </a:lnTo>
                <a:lnTo>
                  <a:pt x="180562" y="149280"/>
                </a:lnTo>
                <a:lnTo>
                  <a:pt x="195064" y="114758"/>
                </a:lnTo>
                <a:lnTo>
                  <a:pt x="198596" y="1044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71092" y="5337683"/>
            <a:ext cx="80010" cy="221615"/>
          </a:xfrm>
          <a:custGeom>
            <a:avLst/>
            <a:gdLst/>
            <a:ahLst/>
            <a:cxnLst/>
            <a:rect l="l" t="t" r="r" b="b"/>
            <a:pathLst>
              <a:path w="80010" h="221614">
                <a:moveTo>
                  <a:pt x="37893" y="0"/>
                </a:moveTo>
                <a:lnTo>
                  <a:pt x="29487" y="4288"/>
                </a:lnTo>
                <a:lnTo>
                  <a:pt x="19605" y="9064"/>
                </a:lnTo>
                <a:lnTo>
                  <a:pt x="10104" y="14483"/>
                </a:lnTo>
                <a:lnTo>
                  <a:pt x="2841" y="20700"/>
                </a:lnTo>
                <a:lnTo>
                  <a:pt x="0" y="30710"/>
                </a:lnTo>
                <a:lnTo>
                  <a:pt x="5635" y="38671"/>
                </a:lnTo>
                <a:lnTo>
                  <a:pt x="14986" y="45204"/>
                </a:lnTo>
                <a:lnTo>
                  <a:pt x="23288" y="50926"/>
                </a:lnTo>
                <a:lnTo>
                  <a:pt x="35397" y="62245"/>
                </a:lnTo>
                <a:lnTo>
                  <a:pt x="67865" y="103250"/>
                </a:lnTo>
                <a:lnTo>
                  <a:pt x="79545" y="155578"/>
                </a:lnTo>
                <a:lnTo>
                  <a:pt x="77263" y="173354"/>
                </a:lnTo>
                <a:lnTo>
                  <a:pt x="56921" y="210323"/>
                </a:lnTo>
                <a:lnTo>
                  <a:pt x="34780" y="221446"/>
                </a:lnTo>
                <a:lnTo>
                  <a:pt x="27305" y="219694"/>
                </a:lnTo>
                <a:lnTo>
                  <a:pt x="21853" y="214012"/>
                </a:lnTo>
                <a:lnTo>
                  <a:pt x="18081" y="205104"/>
                </a:lnTo>
                <a:lnTo>
                  <a:pt x="17192" y="201167"/>
                </a:lnTo>
                <a:lnTo>
                  <a:pt x="16303" y="197230"/>
                </a:lnTo>
                <a:lnTo>
                  <a:pt x="15414" y="1931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80308" y="5348434"/>
            <a:ext cx="133985" cy="184150"/>
          </a:xfrm>
          <a:custGeom>
            <a:avLst/>
            <a:gdLst/>
            <a:ahLst/>
            <a:cxnLst/>
            <a:rect l="l" t="t" r="r" b="b"/>
            <a:pathLst>
              <a:path w="133985" h="184150">
                <a:moveTo>
                  <a:pt x="0" y="84879"/>
                </a:moveTo>
                <a:lnTo>
                  <a:pt x="8705" y="87415"/>
                </a:lnTo>
                <a:lnTo>
                  <a:pt x="16017" y="87260"/>
                </a:lnTo>
                <a:lnTo>
                  <a:pt x="23163" y="84486"/>
                </a:lnTo>
                <a:lnTo>
                  <a:pt x="62325" y="49795"/>
                </a:lnTo>
                <a:lnTo>
                  <a:pt x="80518" y="11473"/>
                </a:lnTo>
                <a:lnTo>
                  <a:pt x="80518" y="9060"/>
                </a:lnTo>
                <a:lnTo>
                  <a:pt x="80518" y="6647"/>
                </a:lnTo>
                <a:lnTo>
                  <a:pt x="80518" y="3853"/>
                </a:lnTo>
                <a:lnTo>
                  <a:pt x="69145" y="0"/>
                </a:lnTo>
                <a:lnTo>
                  <a:pt x="60309" y="1027"/>
                </a:lnTo>
                <a:lnTo>
                  <a:pt x="26493" y="41445"/>
                </a:lnTo>
                <a:lnTo>
                  <a:pt x="12281" y="99691"/>
                </a:lnTo>
                <a:lnTo>
                  <a:pt x="16510" y="129456"/>
                </a:lnTo>
                <a:lnTo>
                  <a:pt x="47067" y="171051"/>
                </a:lnTo>
                <a:lnTo>
                  <a:pt x="78204" y="183647"/>
                </a:lnTo>
                <a:lnTo>
                  <a:pt x="93313" y="182653"/>
                </a:lnTo>
                <a:lnTo>
                  <a:pt x="107803" y="177444"/>
                </a:lnTo>
                <a:lnTo>
                  <a:pt x="121031" y="168699"/>
                </a:lnTo>
                <a:lnTo>
                  <a:pt x="125349" y="164508"/>
                </a:lnTo>
                <a:lnTo>
                  <a:pt x="129286" y="159936"/>
                </a:lnTo>
                <a:lnTo>
                  <a:pt x="133477" y="1556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169285" y="5326379"/>
            <a:ext cx="250190" cy="159385"/>
          </a:xfrm>
          <a:custGeom>
            <a:avLst/>
            <a:gdLst/>
            <a:ahLst/>
            <a:cxnLst/>
            <a:rect l="l" t="t" r="r" b="b"/>
            <a:pathLst>
              <a:path w="250189" h="159385">
                <a:moveTo>
                  <a:pt x="10667" y="0"/>
                </a:moveTo>
                <a:lnTo>
                  <a:pt x="15773" y="15269"/>
                </a:lnTo>
                <a:lnTo>
                  <a:pt x="17129" y="29003"/>
                </a:lnTo>
                <a:lnTo>
                  <a:pt x="15793" y="43094"/>
                </a:lnTo>
                <a:lnTo>
                  <a:pt x="12826" y="59436"/>
                </a:lnTo>
                <a:lnTo>
                  <a:pt x="10152" y="77612"/>
                </a:lnTo>
                <a:lnTo>
                  <a:pt x="8381" y="95885"/>
                </a:lnTo>
                <a:lnTo>
                  <a:pt x="6611" y="114157"/>
                </a:lnTo>
                <a:lnTo>
                  <a:pt x="3937" y="132334"/>
                </a:lnTo>
                <a:lnTo>
                  <a:pt x="2464" y="139557"/>
                </a:lnTo>
                <a:lnTo>
                  <a:pt x="1206" y="145827"/>
                </a:lnTo>
                <a:lnTo>
                  <a:pt x="329" y="152050"/>
                </a:lnTo>
                <a:lnTo>
                  <a:pt x="0" y="159131"/>
                </a:lnTo>
                <a:lnTo>
                  <a:pt x="10235" y="151167"/>
                </a:lnTo>
                <a:lnTo>
                  <a:pt x="18732" y="141811"/>
                </a:lnTo>
                <a:lnTo>
                  <a:pt x="26467" y="131431"/>
                </a:lnTo>
                <a:lnTo>
                  <a:pt x="34416" y="120396"/>
                </a:lnTo>
                <a:lnTo>
                  <a:pt x="47426" y="102131"/>
                </a:lnTo>
                <a:lnTo>
                  <a:pt x="61912" y="83058"/>
                </a:lnTo>
                <a:lnTo>
                  <a:pt x="96647" y="53340"/>
                </a:lnTo>
                <a:lnTo>
                  <a:pt x="136016" y="67691"/>
                </a:lnTo>
                <a:lnTo>
                  <a:pt x="149518" y="109410"/>
                </a:lnTo>
                <a:lnTo>
                  <a:pt x="144144" y="131064"/>
                </a:lnTo>
                <a:lnTo>
                  <a:pt x="141948" y="119518"/>
                </a:lnTo>
                <a:lnTo>
                  <a:pt x="154402" y="66607"/>
                </a:lnTo>
                <a:lnTo>
                  <a:pt x="180345" y="26435"/>
                </a:lnTo>
                <a:lnTo>
                  <a:pt x="199389" y="18923"/>
                </a:lnTo>
                <a:lnTo>
                  <a:pt x="210661" y="22123"/>
                </a:lnTo>
                <a:lnTo>
                  <a:pt x="233886" y="63994"/>
                </a:lnTo>
                <a:lnTo>
                  <a:pt x="245744" y="104267"/>
                </a:lnTo>
                <a:lnTo>
                  <a:pt x="247523" y="113411"/>
                </a:lnTo>
                <a:lnTo>
                  <a:pt x="247523" y="115824"/>
                </a:lnTo>
                <a:lnTo>
                  <a:pt x="249681" y="1210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07406" y="5312409"/>
            <a:ext cx="38735" cy="147955"/>
          </a:xfrm>
          <a:custGeom>
            <a:avLst/>
            <a:gdLst/>
            <a:ahLst/>
            <a:cxnLst/>
            <a:rect l="l" t="t" r="r" b="b"/>
            <a:pathLst>
              <a:path w="38735" h="147954">
                <a:moveTo>
                  <a:pt x="7826" y="0"/>
                </a:moveTo>
                <a:lnTo>
                  <a:pt x="7223" y="12271"/>
                </a:lnTo>
                <a:lnTo>
                  <a:pt x="5762" y="24161"/>
                </a:lnTo>
                <a:lnTo>
                  <a:pt x="3968" y="36004"/>
                </a:lnTo>
                <a:lnTo>
                  <a:pt x="2365" y="48132"/>
                </a:lnTo>
                <a:lnTo>
                  <a:pt x="712" y="64893"/>
                </a:lnTo>
                <a:lnTo>
                  <a:pt x="0" y="82010"/>
                </a:lnTo>
                <a:lnTo>
                  <a:pt x="311" y="99175"/>
                </a:lnTo>
                <a:lnTo>
                  <a:pt x="7748" y="139902"/>
                </a:lnTo>
                <a:lnTo>
                  <a:pt x="10620" y="147827"/>
                </a:lnTo>
                <a:lnTo>
                  <a:pt x="19716" y="145309"/>
                </a:lnTo>
                <a:lnTo>
                  <a:pt x="26146" y="141398"/>
                </a:lnTo>
                <a:lnTo>
                  <a:pt x="30908" y="135272"/>
                </a:lnTo>
                <a:lnTo>
                  <a:pt x="35004" y="126110"/>
                </a:lnTo>
                <a:lnTo>
                  <a:pt x="35893" y="120903"/>
                </a:lnTo>
                <a:lnTo>
                  <a:pt x="37417" y="116077"/>
                </a:lnTo>
                <a:lnTo>
                  <a:pt x="38687" y="1108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06470" y="5195570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12445" y="0"/>
                </a:moveTo>
                <a:lnTo>
                  <a:pt x="0" y="1269"/>
                </a:lnTo>
                <a:lnTo>
                  <a:pt x="1777" y="1269"/>
                </a:lnTo>
                <a:lnTo>
                  <a:pt x="7238" y="116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94652" y="5161153"/>
            <a:ext cx="615950" cy="337820"/>
          </a:xfrm>
          <a:custGeom>
            <a:avLst/>
            <a:gdLst/>
            <a:ahLst/>
            <a:cxnLst/>
            <a:rect l="l" t="t" r="r" b="b"/>
            <a:pathLst>
              <a:path w="615950" h="337820">
                <a:moveTo>
                  <a:pt x="119919" y="189611"/>
                </a:moveTo>
                <a:lnTo>
                  <a:pt x="99435" y="155874"/>
                </a:lnTo>
                <a:lnTo>
                  <a:pt x="60571" y="129123"/>
                </a:lnTo>
                <a:lnTo>
                  <a:pt x="20177" y="152273"/>
                </a:lnTo>
                <a:lnTo>
                  <a:pt x="1321" y="209002"/>
                </a:lnTo>
                <a:lnTo>
                  <a:pt x="0" y="231711"/>
                </a:lnTo>
                <a:lnTo>
                  <a:pt x="1869" y="254325"/>
                </a:lnTo>
                <a:lnTo>
                  <a:pt x="14741" y="293887"/>
                </a:lnTo>
                <a:lnTo>
                  <a:pt x="60229" y="323088"/>
                </a:lnTo>
                <a:lnTo>
                  <a:pt x="117062" y="297132"/>
                </a:lnTo>
                <a:lnTo>
                  <a:pt x="156749" y="247269"/>
                </a:lnTo>
                <a:lnTo>
                  <a:pt x="186785" y="182324"/>
                </a:lnTo>
                <a:lnTo>
                  <a:pt x="200056" y="112141"/>
                </a:lnTo>
                <a:lnTo>
                  <a:pt x="190894" y="66599"/>
                </a:lnTo>
                <a:lnTo>
                  <a:pt x="183038" y="53721"/>
                </a:lnTo>
                <a:lnTo>
                  <a:pt x="174363" y="65706"/>
                </a:lnTo>
                <a:lnTo>
                  <a:pt x="159289" y="106426"/>
                </a:lnTo>
                <a:lnTo>
                  <a:pt x="156384" y="160051"/>
                </a:lnTo>
                <a:lnTo>
                  <a:pt x="165004" y="212725"/>
                </a:lnTo>
                <a:lnTo>
                  <a:pt x="181078" y="248943"/>
                </a:lnTo>
                <a:lnTo>
                  <a:pt x="238799" y="293949"/>
                </a:lnTo>
                <a:lnTo>
                  <a:pt x="278161" y="295021"/>
                </a:lnTo>
                <a:lnTo>
                  <a:pt x="336756" y="260588"/>
                </a:lnTo>
                <a:lnTo>
                  <a:pt x="365918" y="199390"/>
                </a:lnTo>
                <a:lnTo>
                  <a:pt x="352837" y="153035"/>
                </a:lnTo>
                <a:lnTo>
                  <a:pt x="314737" y="182880"/>
                </a:lnTo>
                <a:lnTo>
                  <a:pt x="304958" y="239156"/>
                </a:lnTo>
                <a:lnTo>
                  <a:pt x="318039" y="294767"/>
                </a:lnTo>
                <a:lnTo>
                  <a:pt x="357314" y="332962"/>
                </a:lnTo>
                <a:lnTo>
                  <a:pt x="383655" y="337736"/>
                </a:lnTo>
                <a:lnTo>
                  <a:pt x="411638" y="331343"/>
                </a:lnTo>
                <a:lnTo>
                  <a:pt x="443722" y="308641"/>
                </a:lnTo>
                <a:lnTo>
                  <a:pt x="465613" y="276225"/>
                </a:lnTo>
                <a:lnTo>
                  <a:pt x="475233" y="233441"/>
                </a:lnTo>
                <a:lnTo>
                  <a:pt x="475650" y="211556"/>
                </a:lnTo>
                <a:lnTo>
                  <a:pt x="474376" y="189611"/>
                </a:lnTo>
                <a:lnTo>
                  <a:pt x="468125" y="150258"/>
                </a:lnTo>
                <a:lnTo>
                  <a:pt x="459898" y="105489"/>
                </a:lnTo>
                <a:lnTo>
                  <a:pt x="456624" y="60934"/>
                </a:lnTo>
                <a:lnTo>
                  <a:pt x="465232" y="22225"/>
                </a:lnTo>
                <a:lnTo>
                  <a:pt x="511587" y="0"/>
                </a:lnTo>
                <a:lnTo>
                  <a:pt x="530758" y="1037"/>
                </a:lnTo>
                <a:lnTo>
                  <a:pt x="568719" y="7447"/>
                </a:lnTo>
                <a:lnTo>
                  <a:pt x="608500" y="17057"/>
                </a:lnTo>
                <a:lnTo>
                  <a:pt x="615473" y="189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11497" y="5261483"/>
            <a:ext cx="200025" cy="18415"/>
          </a:xfrm>
          <a:custGeom>
            <a:avLst/>
            <a:gdLst/>
            <a:ahLst/>
            <a:cxnLst/>
            <a:rect l="l" t="t" r="r" b="b"/>
            <a:pathLst>
              <a:path w="200025" h="18414">
                <a:moveTo>
                  <a:pt x="0" y="0"/>
                </a:moveTo>
                <a:lnTo>
                  <a:pt x="40512" y="17017"/>
                </a:lnTo>
                <a:lnTo>
                  <a:pt x="61602" y="18414"/>
                </a:lnTo>
                <a:lnTo>
                  <a:pt x="82740" y="18383"/>
                </a:lnTo>
                <a:lnTo>
                  <a:pt x="124967" y="16128"/>
                </a:lnTo>
                <a:lnTo>
                  <a:pt x="174759" y="9145"/>
                </a:lnTo>
                <a:lnTo>
                  <a:pt x="194055" y="4571"/>
                </a:lnTo>
                <a:lnTo>
                  <a:pt x="196850" y="3682"/>
                </a:lnTo>
                <a:lnTo>
                  <a:pt x="199898" y="26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408296" y="5358384"/>
            <a:ext cx="27305" cy="138430"/>
          </a:xfrm>
          <a:custGeom>
            <a:avLst/>
            <a:gdLst/>
            <a:ahLst/>
            <a:cxnLst/>
            <a:rect l="l" t="t" r="r" b="b"/>
            <a:pathLst>
              <a:path w="27304" h="138429">
                <a:moveTo>
                  <a:pt x="27177" y="0"/>
                </a:moveTo>
                <a:lnTo>
                  <a:pt x="23082" y="12426"/>
                </a:lnTo>
                <a:lnTo>
                  <a:pt x="20605" y="24542"/>
                </a:lnTo>
                <a:lnTo>
                  <a:pt x="18748" y="36897"/>
                </a:lnTo>
                <a:lnTo>
                  <a:pt x="16510" y="50037"/>
                </a:lnTo>
                <a:lnTo>
                  <a:pt x="12517" y="65825"/>
                </a:lnTo>
                <a:lnTo>
                  <a:pt x="8381" y="81756"/>
                </a:lnTo>
                <a:lnTo>
                  <a:pt x="4722" y="97829"/>
                </a:lnTo>
                <a:lnTo>
                  <a:pt x="2158" y="114045"/>
                </a:lnTo>
                <a:lnTo>
                  <a:pt x="1269" y="122808"/>
                </a:lnTo>
                <a:lnTo>
                  <a:pt x="2158" y="129285"/>
                </a:lnTo>
                <a:lnTo>
                  <a:pt x="0" y="138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66145" y="5236098"/>
            <a:ext cx="5715" cy="12700"/>
          </a:xfrm>
          <a:custGeom>
            <a:avLst/>
            <a:gdLst/>
            <a:ahLst/>
            <a:cxnLst/>
            <a:rect l="l" t="t" r="r" b="b"/>
            <a:pathLst>
              <a:path w="5714" h="12700">
                <a:moveTo>
                  <a:pt x="444" y="12557"/>
                </a:moveTo>
                <a:lnTo>
                  <a:pt x="377" y="4891"/>
                </a:lnTo>
                <a:lnTo>
                  <a:pt x="0" y="0"/>
                </a:lnTo>
                <a:lnTo>
                  <a:pt x="1051" y="466"/>
                </a:lnTo>
                <a:lnTo>
                  <a:pt x="5270" y="88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566158" y="5320601"/>
            <a:ext cx="151130" cy="127000"/>
          </a:xfrm>
          <a:custGeom>
            <a:avLst/>
            <a:gdLst/>
            <a:ahLst/>
            <a:cxnLst/>
            <a:rect l="l" t="t" r="r" b="b"/>
            <a:pathLst>
              <a:path w="151129" h="127000">
                <a:moveTo>
                  <a:pt x="10667" y="7048"/>
                </a:moveTo>
                <a:lnTo>
                  <a:pt x="7453" y="51375"/>
                </a:lnTo>
                <a:lnTo>
                  <a:pt x="2349" y="92821"/>
                </a:lnTo>
                <a:lnTo>
                  <a:pt x="877" y="106090"/>
                </a:lnTo>
                <a:lnTo>
                  <a:pt x="0" y="119443"/>
                </a:lnTo>
                <a:lnTo>
                  <a:pt x="0" y="122237"/>
                </a:lnTo>
                <a:lnTo>
                  <a:pt x="0" y="124396"/>
                </a:lnTo>
                <a:lnTo>
                  <a:pt x="0" y="126809"/>
                </a:lnTo>
                <a:lnTo>
                  <a:pt x="9078" y="114345"/>
                </a:lnTo>
                <a:lnTo>
                  <a:pt x="17002" y="101298"/>
                </a:lnTo>
                <a:lnTo>
                  <a:pt x="24520" y="87893"/>
                </a:lnTo>
                <a:lnTo>
                  <a:pt x="32384" y="74358"/>
                </a:lnTo>
                <a:lnTo>
                  <a:pt x="58721" y="35496"/>
                </a:lnTo>
                <a:lnTo>
                  <a:pt x="93344" y="4254"/>
                </a:lnTo>
                <a:lnTo>
                  <a:pt x="114966" y="0"/>
                </a:lnTo>
                <a:lnTo>
                  <a:pt x="124634" y="4111"/>
                </a:lnTo>
                <a:lnTo>
                  <a:pt x="144287" y="39512"/>
                </a:lnTo>
                <a:lnTo>
                  <a:pt x="148943" y="79202"/>
                </a:lnTo>
                <a:lnTo>
                  <a:pt x="148875" y="89423"/>
                </a:lnTo>
                <a:lnTo>
                  <a:pt x="149236" y="99573"/>
                </a:lnTo>
                <a:lnTo>
                  <a:pt x="150621" y="1100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805171" y="5289169"/>
            <a:ext cx="19685" cy="147955"/>
          </a:xfrm>
          <a:custGeom>
            <a:avLst/>
            <a:gdLst/>
            <a:ahLst/>
            <a:cxnLst/>
            <a:rect l="l" t="t" r="r" b="b"/>
            <a:pathLst>
              <a:path w="19685" h="147954">
                <a:moveTo>
                  <a:pt x="0" y="0"/>
                </a:moveTo>
                <a:lnTo>
                  <a:pt x="18287" y="36575"/>
                </a:lnTo>
                <a:lnTo>
                  <a:pt x="19274" y="56151"/>
                </a:lnTo>
                <a:lnTo>
                  <a:pt x="18462" y="75930"/>
                </a:lnTo>
                <a:lnTo>
                  <a:pt x="16484" y="95779"/>
                </a:lnTo>
                <a:lnTo>
                  <a:pt x="13969" y="115569"/>
                </a:lnTo>
                <a:lnTo>
                  <a:pt x="12952" y="128952"/>
                </a:lnTo>
                <a:lnTo>
                  <a:pt x="11922" y="142525"/>
                </a:lnTo>
                <a:lnTo>
                  <a:pt x="9344" y="147859"/>
                </a:lnTo>
                <a:lnTo>
                  <a:pt x="3682" y="136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820396" y="5179821"/>
            <a:ext cx="2540" cy="31115"/>
          </a:xfrm>
          <a:custGeom>
            <a:avLst/>
            <a:gdLst/>
            <a:ahLst/>
            <a:cxnLst/>
            <a:rect l="l" t="t" r="r" b="b"/>
            <a:pathLst>
              <a:path w="2539" h="31114">
                <a:moveTo>
                  <a:pt x="904" y="8762"/>
                </a:moveTo>
                <a:lnTo>
                  <a:pt x="1539" y="5714"/>
                </a:lnTo>
                <a:lnTo>
                  <a:pt x="2174" y="3047"/>
                </a:lnTo>
                <a:lnTo>
                  <a:pt x="2428" y="0"/>
                </a:lnTo>
                <a:lnTo>
                  <a:pt x="815" y="8253"/>
                </a:lnTo>
                <a:lnTo>
                  <a:pt x="0" y="15255"/>
                </a:lnTo>
                <a:lnTo>
                  <a:pt x="17" y="22377"/>
                </a:lnTo>
                <a:lnTo>
                  <a:pt x="904" y="309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74590" y="5168138"/>
            <a:ext cx="5080" cy="271145"/>
          </a:xfrm>
          <a:custGeom>
            <a:avLst/>
            <a:gdLst/>
            <a:ahLst/>
            <a:cxnLst/>
            <a:rect l="l" t="t" r="r" b="b"/>
            <a:pathLst>
              <a:path w="5079" h="271145">
                <a:moveTo>
                  <a:pt x="4572" y="0"/>
                </a:moveTo>
                <a:lnTo>
                  <a:pt x="4685" y="23608"/>
                </a:lnTo>
                <a:lnTo>
                  <a:pt x="3667" y="46942"/>
                </a:lnTo>
                <a:lnTo>
                  <a:pt x="2339" y="70205"/>
                </a:lnTo>
                <a:lnTo>
                  <a:pt x="1524" y="93599"/>
                </a:lnTo>
                <a:lnTo>
                  <a:pt x="1023" y="123586"/>
                </a:lnTo>
                <a:lnTo>
                  <a:pt x="857" y="153574"/>
                </a:lnTo>
                <a:lnTo>
                  <a:pt x="1023" y="183610"/>
                </a:lnTo>
                <a:lnTo>
                  <a:pt x="1524" y="213740"/>
                </a:lnTo>
                <a:lnTo>
                  <a:pt x="2405" y="232846"/>
                </a:lnTo>
                <a:lnTo>
                  <a:pt x="4000" y="255428"/>
                </a:lnTo>
                <a:lnTo>
                  <a:pt x="4738" y="271105"/>
                </a:lnTo>
                <a:lnTo>
                  <a:pt x="3048" y="269494"/>
                </a:lnTo>
                <a:lnTo>
                  <a:pt x="1905" y="257048"/>
                </a:lnTo>
                <a:lnTo>
                  <a:pt x="1524" y="253365"/>
                </a:lnTo>
                <a:lnTo>
                  <a:pt x="0" y="2453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98771" y="5288500"/>
            <a:ext cx="187325" cy="30480"/>
          </a:xfrm>
          <a:custGeom>
            <a:avLst/>
            <a:gdLst/>
            <a:ahLst/>
            <a:cxnLst/>
            <a:rect l="l" t="t" r="r" b="b"/>
            <a:pathLst>
              <a:path w="187325" h="30479">
                <a:moveTo>
                  <a:pt x="0" y="33"/>
                </a:moveTo>
                <a:lnTo>
                  <a:pt x="10165" y="0"/>
                </a:lnTo>
                <a:lnTo>
                  <a:pt x="20558" y="1287"/>
                </a:lnTo>
                <a:lnTo>
                  <a:pt x="31021" y="3409"/>
                </a:lnTo>
                <a:lnTo>
                  <a:pt x="41401" y="5875"/>
                </a:lnTo>
                <a:lnTo>
                  <a:pt x="60376" y="9828"/>
                </a:lnTo>
                <a:lnTo>
                  <a:pt x="79375" y="13590"/>
                </a:lnTo>
                <a:lnTo>
                  <a:pt x="98373" y="17305"/>
                </a:lnTo>
                <a:lnTo>
                  <a:pt x="117348" y="21115"/>
                </a:lnTo>
                <a:lnTo>
                  <a:pt x="134796" y="24933"/>
                </a:lnTo>
                <a:lnTo>
                  <a:pt x="151876" y="27941"/>
                </a:lnTo>
                <a:lnTo>
                  <a:pt x="169122" y="29759"/>
                </a:lnTo>
                <a:lnTo>
                  <a:pt x="187070" y="300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93944" y="5285866"/>
            <a:ext cx="168275" cy="178435"/>
          </a:xfrm>
          <a:custGeom>
            <a:avLst/>
            <a:gdLst/>
            <a:ahLst/>
            <a:cxnLst/>
            <a:rect l="l" t="t" r="r" b="b"/>
            <a:pathLst>
              <a:path w="168275" h="178435">
                <a:moveTo>
                  <a:pt x="8407" y="56388"/>
                </a:moveTo>
                <a:lnTo>
                  <a:pt x="47015" y="72723"/>
                </a:lnTo>
                <a:lnTo>
                  <a:pt x="77749" y="46339"/>
                </a:lnTo>
                <a:lnTo>
                  <a:pt x="78876" y="7794"/>
                </a:lnTo>
                <a:lnTo>
                  <a:pt x="63017" y="0"/>
                </a:lnTo>
                <a:lnTo>
                  <a:pt x="48541" y="3778"/>
                </a:lnTo>
                <a:lnTo>
                  <a:pt x="16662" y="37211"/>
                </a:lnTo>
                <a:lnTo>
                  <a:pt x="1978" y="75676"/>
                </a:lnTo>
                <a:lnTo>
                  <a:pt x="0" y="96093"/>
                </a:lnTo>
                <a:lnTo>
                  <a:pt x="2057" y="116713"/>
                </a:lnTo>
                <a:lnTo>
                  <a:pt x="22536" y="155067"/>
                </a:lnTo>
                <a:lnTo>
                  <a:pt x="61112" y="175895"/>
                </a:lnTo>
                <a:lnTo>
                  <a:pt x="78537" y="178179"/>
                </a:lnTo>
                <a:lnTo>
                  <a:pt x="96783" y="177879"/>
                </a:lnTo>
                <a:lnTo>
                  <a:pt x="142063" y="164722"/>
                </a:lnTo>
                <a:lnTo>
                  <a:pt x="159565" y="151157"/>
                </a:lnTo>
                <a:lnTo>
                  <a:pt x="168173" y="1432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523865" y="5253482"/>
            <a:ext cx="313055" cy="205104"/>
          </a:xfrm>
          <a:custGeom>
            <a:avLst/>
            <a:gdLst/>
            <a:ahLst/>
            <a:cxnLst/>
            <a:rect l="l" t="t" r="r" b="b"/>
            <a:pathLst>
              <a:path w="313054" h="205104">
                <a:moveTo>
                  <a:pt x="0" y="73152"/>
                </a:moveTo>
                <a:lnTo>
                  <a:pt x="9525" y="78359"/>
                </a:lnTo>
                <a:lnTo>
                  <a:pt x="9525" y="77470"/>
                </a:lnTo>
                <a:lnTo>
                  <a:pt x="19812" y="77216"/>
                </a:lnTo>
                <a:lnTo>
                  <a:pt x="29116" y="76743"/>
                </a:lnTo>
                <a:lnTo>
                  <a:pt x="38242" y="76009"/>
                </a:lnTo>
                <a:lnTo>
                  <a:pt x="47297" y="75180"/>
                </a:lnTo>
                <a:lnTo>
                  <a:pt x="56387" y="74422"/>
                </a:lnTo>
                <a:lnTo>
                  <a:pt x="96518" y="71225"/>
                </a:lnTo>
                <a:lnTo>
                  <a:pt x="141799" y="65623"/>
                </a:lnTo>
                <a:lnTo>
                  <a:pt x="173609" y="60420"/>
                </a:lnTo>
                <a:lnTo>
                  <a:pt x="205418" y="55741"/>
                </a:lnTo>
                <a:lnTo>
                  <a:pt x="237489" y="53086"/>
                </a:lnTo>
                <a:lnTo>
                  <a:pt x="253218" y="53486"/>
                </a:lnTo>
                <a:lnTo>
                  <a:pt x="268922" y="55245"/>
                </a:lnTo>
                <a:lnTo>
                  <a:pt x="284531" y="57765"/>
                </a:lnTo>
                <a:lnTo>
                  <a:pt x="299974" y="60452"/>
                </a:lnTo>
                <a:lnTo>
                  <a:pt x="293512" y="53518"/>
                </a:lnTo>
                <a:lnTo>
                  <a:pt x="254799" y="23967"/>
                </a:lnTo>
                <a:lnTo>
                  <a:pt x="218664" y="7512"/>
                </a:lnTo>
                <a:lnTo>
                  <a:pt x="200025" y="0"/>
                </a:lnTo>
                <a:lnTo>
                  <a:pt x="205087" y="7356"/>
                </a:lnTo>
                <a:lnTo>
                  <a:pt x="234991" y="39518"/>
                </a:lnTo>
                <a:lnTo>
                  <a:pt x="262665" y="58898"/>
                </a:lnTo>
                <a:lnTo>
                  <a:pt x="276479" y="68326"/>
                </a:lnTo>
                <a:lnTo>
                  <a:pt x="285176" y="73868"/>
                </a:lnTo>
                <a:lnTo>
                  <a:pt x="296814" y="81422"/>
                </a:lnTo>
                <a:lnTo>
                  <a:pt x="307429" y="89667"/>
                </a:lnTo>
                <a:lnTo>
                  <a:pt x="313055" y="97282"/>
                </a:lnTo>
                <a:lnTo>
                  <a:pt x="311838" y="104431"/>
                </a:lnTo>
                <a:lnTo>
                  <a:pt x="307133" y="112569"/>
                </a:lnTo>
                <a:lnTo>
                  <a:pt x="301357" y="120302"/>
                </a:lnTo>
                <a:lnTo>
                  <a:pt x="296925" y="126238"/>
                </a:lnTo>
                <a:lnTo>
                  <a:pt x="288799" y="138699"/>
                </a:lnTo>
                <a:lnTo>
                  <a:pt x="280876" y="151257"/>
                </a:lnTo>
                <a:lnTo>
                  <a:pt x="272976" y="163814"/>
                </a:lnTo>
                <a:lnTo>
                  <a:pt x="264922" y="176276"/>
                </a:lnTo>
                <a:lnTo>
                  <a:pt x="260576" y="184380"/>
                </a:lnTo>
                <a:lnTo>
                  <a:pt x="258254" y="191103"/>
                </a:lnTo>
                <a:lnTo>
                  <a:pt x="256885" y="197492"/>
                </a:lnTo>
                <a:lnTo>
                  <a:pt x="255397" y="2045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411721" y="5134102"/>
            <a:ext cx="215900" cy="197485"/>
          </a:xfrm>
          <a:custGeom>
            <a:avLst/>
            <a:gdLst/>
            <a:ahLst/>
            <a:cxnLst/>
            <a:rect l="l" t="t" r="r" b="b"/>
            <a:pathLst>
              <a:path w="215900" h="197485">
                <a:moveTo>
                  <a:pt x="635" y="6096"/>
                </a:moveTo>
                <a:lnTo>
                  <a:pt x="380" y="3937"/>
                </a:lnTo>
                <a:lnTo>
                  <a:pt x="380" y="2031"/>
                </a:lnTo>
                <a:lnTo>
                  <a:pt x="0" y="0"/>
                </a:lnTo>
                <a:lnTo>
                  <a:pt x="44328" y="26165"/>
                </a:lnTo>
                <a:lnTo>
                  <a:pt x="78993" y="52705"/>
                </a:lnTo>
                <a:lnTo>
                  <a:pt x="117588" y="91370"/>
                </a:lnTo>
                <a:lnTo>
                  <a:pt x="129921" y="104775"/>
                </a:lnTo>
                <a:lnTo>
                  <a:pt x="140098" y="115695"/>
                </a:lnTo>
                <a:lnTo>
                  <a:pt x="150098" y="126603"/>
                </a:lnTo>
                <a:lnTo>
                  <a:pt x="159978" y="137582"/>
                </a:lnTo>
                <a:lnTo>
                  <a:pt x="169799" y="148717"/>
                </a:lnTo>
                <a:lnTo>
                  <a:pt x="178464" y="157859"/>
                </a:lnTo>
                <a:lnTo>
                  <a:pt x="212217" y="190119"/>
                </a:lnTo>
                <a:lnTo>
                  <a:pt x="214375" y="191389"/>
                </a:lnTo>
                <a:lnTo>
                  <a:pt x="215519" y="1971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438265" y="5042915"/>
            <a:ext cx="175260" cy="297815"/>
          </a:xfrm>
          <a:custGeom>
            <a:avLst/>
            <a:gdLst/>
            <a:ahLst/>
            <a:cxnLst/>
            <a:rect l="l" t="t" r="r" b="b"/>
            <a:pathLst>
              <a:path w="175259" h="297814">
                <a:moveTo>
                  <a:pt x="173482" y="15493"/>
                </a:moveTo>
                <a:lnTo>
                  <a:pt x="174370" y="7365"/>
                </a:lnTo>
                <a:lnTo>
                  <a:pt x="175006" y="5460"/>
                </a:lnTo>
                <a:lnTo>
                  <a:pt x="174625" y="0"/>
                </a:lnTo>
                <a:lnTo>
                  <a:pt x="149532" y="34254"/>
                </a:lnTo>
                <a:lnTo>
                  <a:pt x="129170" y="70165"/>
                </a:lnTo>
                <a:lnTo>
                  <a:pt x="102969" y="117564"/>
                </a:lnTo>
                <a:lnTo>
                  <a:pt x="89915" y="141477"/>
                </a:lnTo>
                <a:lnTo>
                  <a:pt x="77362" y="164087"/>
                </a:lnTo>
                <a:lnTo>
                  <a:pt x="64928" y="186816"/>
                </a:lnTo>
                <a:lnTo>
                  <a:pt x="52732" y="209736"/>
                </a:lnTo>
                <a:lnTo>
                  <a:pt x="40894" y="232917"/>
                </a:lnTo>
                <a:lnTo>
                  <a:pt x="34363" y="245026"/>
                </a:lnTo>
                <a:lnTo>
                  <a:pt x="27416" y="256444"/>
                </a:lnTo>
                <a:lnTo>
                  <a:pt x="19873" y="267529"/>
                </a:lnTo>
                <a:lnTo>
                  <a:pt x="11557" y="278637"/>
                </a:lnTo>
                <a:lnTo>
                  <a:pt x="5207" y="286765"/>
                </a:lnTo>
                <a:lnTo>
                  <a:pt x="2794" y="290448"/>
                </a:lnTo>
                <a:lnTo>
                  <a:pt x="0" y="2978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408039" y="4862448"/>
            <a:ext cx="228600" cy="143510"/>
          </a:xfrm>
          <a:custGeom>
            <a:avLst/>
            <a:gdLst/>
            <a:ahLst/>
            <a:cxnLst/>
            <a:rect l="l" t="t" r="r" b="b"/>
            <a:pathLst>
              <a:path w="228600" h="143510">
                <a:moveTo>
                  <a:pt x="5587" y="143001"/>
                </a:moveTo>
                <a:lnTo>
                  <a:pt x="2043" y="135516"/>
                </a:lnTo>
                <a:lnTo>
                  <a:pt x="0" y="128365"/>
                </a:lnTo>
                <a:lnTo>
                  <a:pt x="51" y="121070"/>
                </a:lnTo>
                <a:lnTo>
                  <a:pt x="2794" y="113156"/>
                </a:lnTo>
                <a:lnTo>
                  <a:pt x="9866" y="105828"/>
                </a:lnTo>
                <a:lnTo>
                  <a:pt x="19176" y="102631"/>
                </a:lnTo>
                <a:lnTo>
                  <a:pt x="29440" y="102030"/>
                </a:lnTo>
                <a:lnTo>
                  <a:pt x="39370" y="102488"/>
                </a:lnTo>
                <a:lnTo>
                  <a:pt x="59791" y="102931"/>
                </a:lnTo>
                <a:lnTo>
                  <a:pt x="100681" y="101578"/>
                </a:lnTo>
                <a:lnTo>
                  <a:pt x="155289" y="95456"/>
                </a:lnTo>
                <a:lnTo>
                  <a:pt x="172358" y="92644"/>
                </a:lnTo>
                <a:lnTo>
                  <a:pt x="189357" y="89915"/>
                </a:lnTo>
                <a:lnTo>
                  <a:pt x="199163" y="88397"/>
                </a:lnTo>
                <a:lnTo>
                  <a:pt x="208946" y="87010"/>
                </a:lnTo>
                <a:lnTo>
                  <a:pt x="218682" y="85647"/>
                </a:lnTo>
                <a:lnTo>
                  <a:pt x="228345" y="84200"/>
                </a:lnTo>
                <a:lnTo>
                  <a:pt x="202818" y="53086"/>
                </a:lnTo>
                <a:lnTo>
                  <a:pt x="165227" y="25018"/>
                </a:lnTo>
                <a:lnTo>
                  <a:pt x="156007" y="19716"/>
                </a:lnTo>
                <a:lnTo>
                  <a:pt x="149764" y="15176"/>
                </a:lnTo>
                <a:lnTo>
                  <a:pt x="147760" y="9302"/>
                </a:lnTo>
                <a:lnTo>
                  <a:pt x="15125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10806" y="4784978"/>
            <a:ext cx="113664" cy="15240"/>
          </a:xfrm>
          <a:custGeom>
            <a:avLst/>
            <a:gdLst/>
            <a:ahLst/>
            <a:cxnLst/>
            <a:rect l="l" t="t" r="r" b="b"/>
            <a:pathLst>
              <a:path w="113665" h="15239">
                <a:moveTo>
                  <a:pt x="5715" y="1905"/>
                </a:moveTo>
                <a:lnTo>
                  <a:pt x="3683" y="1651"/>
                </a:lnTo>
                <a:lnTo>
                  <a:pt x="1777" y="1651"/>
                </a:lnTo>
                <a:lnTo>
                  <a:pt x="0" y="1651"/>
                </a:lnTo>
                <a:lnTo>
                  <a:pt x="9094" y="39"/>
                </a:lnTo>
                <a:lnTo>
                  <a:pt x="17605" y="0"/>
                </a:lnTo>
                <a:lnTo>
                  <a:pt x="26235" y="1008"/>
                </a:lnTo>
                <a:lnTo>
                  <a:pt x="35687" y="2540"/>
                </a:lnTo>
                <a:lnTo>
                  <a:pt x="47936" y="4762"/>
                </a:lnTo>
                <a:lnTo>
                  <a:pt x="60150" y="6889"/>
                </a:lnTo>
                <a:lnTo>
                  <a:pt x="72388" y="8969"/>
                </a:lnTo>
                <a:lnTo>
                  <a:pt x="84709" y="11049"/>
                </a:lnTo>
                <a:lnTo>
                  <a:pt x="91944" y="11967"/>
                </a:lnTo>
                <a:lnTo>
                  <a:pt x="99060" y="12684"/>
                </a:lnTo>
                <a:lnTo>
                  <a:pt x="106175" y="13567"/>
                </a:lnTo>
                <a:lnTo>
                  <a:pt x="113411" y="149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63257" y="4792726"/>
            <a:ext cx="7620" cy="154940"/>
          </a:xfrm>
          <a:custGeom>
            <a:avLst/>
            <a:gdLst/>
            <a:ahLst/>
            <a:cxnLst/>
            <a:rect l="l" t="t" r="r" b="b"/>
            <a:pathLst>
              <a:path w="7620" h="154939">
                <a:moveTo>
                  <a:pt x="7239" y="0"/>
                </a:moveTo>
                <a:lnTo>
                  <a:pt x="6756" y="9771"/>
                </a:lnTo>
                <a:lnTo>
                  <a:pt x="6810" y="19494"/>
                </a:lnTo>
                <a:lnTo>
                  <a:pt x="7078" y="29217"/>
                </a:lnTo>
                <a:lnTo>
                  <a:pt x="7239" y="38988"/>
                </a:lnTo>
                <a:lnTo>
                  <a:pt x="6542" y="83244"/>
                </a:lnTo>
                <a:lnTo>
                  <a:pt x="2857" y="121507"/>
                </a:lnTo>
                <a:lnTo>
                  <a:pt x="1321" y="133119"/>
                </a:lnTo>
                <a:lnTo>
                  <a:pt x="0" y="144780"/>
                </a:lnTo>
                <a:lnTo>
                  <a:pt x="0" y="153288"/>
                </a:lnTo>
                <a:lnTo>
                  <a:pt x="508" y="154812"/>
                </a:lnTo>
                <a:lnTo>
                  <a:pt x="5715" y="1419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907403" y="4981180"/>
            <a:ext cx="264160" cy="434975"/>
          </a:xfrm>
          <a:custGeom>
            <a:avLst/>
            <a:gdLst/>
            <a:ahLst/>
            <a:cxnLst/>
            <a:rect l="l" t="t" r="r" b="b"/>
            <a:pathLst>
              <a:path w="264159" h="434975">
                <a:moveTo>
                  <a:pt x="263651" y="3569"/>
                </a:moveTo>
                <a:lnTo>
                  <a:pt x="255762" y="3303"/>
                </a:lnTo>
                <a:lnTo>
                  <a:pt x="247777" y="3061"/>
                </a:lnTo>
                <a:lnTo>
                  <a:pt x="239791" y="2819"/>
                </a:lnTo>
                <a:lnTo>
                  <a:pt x="231901" y="2553"/>
                </a:lnTo>
                <a:lnTo>
                  <a:pt x="205783" y="1337"/>
                </a:lnTo>
                <a:lnTo>
                  <a:pt x="179546" y="442"/>
                </a:lnTo>
                <a:lnTo>
                  <a:pt x="153356" y="0"/>
                </a:lnTo>
                <a:lnTo>
                  <a:pt x="127380" y="140"/>
                </a:lnTo>
                <a:lnTo>
                  <a:pt x="111990" y="1168"/>
                </a:lnTo>
                <a:lnTo>
                  <a:pt x="97218" y="3220"/>
                </a:lnTo>
                <a:lnTo>
                  <a:pt x="82732" y="6177"/>
                </a:lnTo>
                <a:lnTo>
                  <a:pt x="68199" y="9919"/>
                </a:lnTo>
                <a:lnTo>
                  <a:pt x="71842" y="16601"/>
                </a:lnTo>
                <a:lnTo>
                  <a:pt x="106394" y="52337"/>
                </a:lnTo>
                <a:lnTo>
                  <a:pt x="116526" y="60767"/>
                </a:lnTo>
                <a:lnTo>
                  <a:pt x="126492" y="69101"/>
                </a:lnTo>
                <a:lnTo>
                  <a:pt x="159746" y="99820"/>
                </a:lnTo>
                <a:lnTo>
                  <a:pt x="187499" y="132141"/>
                </a:lnTo>
                <a:lnTo>
                  <a:pt x="193801" y="158001"/>
                </a:lnTo>
                <a:lnTo>
                  <a:pt x="190317" y="166727"/>
                </a:lnTo>
                <a:lnTo>
                  <a:pt x="185070" y="174750"/>
                </a:lnTo>
                <a:lnTo>
                  <a:pt x="179014" y="182272"/>
                </a:lnTo>
                <a:lnTo>
                  <a:pt x="173100" y="189497"/>
                </a:lnTo>
                <a:lnTo>
                  <a:pt x="164463" y="200757"/>
                </a:lnTo>
                <a:lnTo>
                  <a:pt x="138049" y="234582"/>
                </a:lnTo>
                <a:lnTo>
                  <a:pt x="102741" y="275784"/>
                </a:lnTo>
                <a:lnTo>
                  <a:pt x="90550" y="288811"/>
                </a:lnTo>
                <a:lnTo>
                  <a:pt x="64589" y="317813"/>
                </a:lnTo>
                <a:lnTo>
                  <a:pt x="42497" y="348327"/>
                </a:lnTo>
                <a:lnTo>
                  <a:pt x="23381" y="380769"/>
                </a:lnTo>
                <a:lnTo>
                  <a:pt x="6350" y="415557"/>
                </a:lnTo>
                <a:lnTo>
                  <a:pt x="3048" y="423812"/>
                </a:lnTo>
                <a:lnTo>
                  <a:pt x="2158" y="425717"/>
                </a:lnTo>
                <a:lnTo>
                  <a:pt x="0" y="430543"/>
                </a:lnTo>
                <a:lnTo>
                  <a:pt x="13456" y="427616"/>
                </a:lnTo>
                <a:lnTo>
                  <a:pt x="26971" y="424559"/>
                </a:lnTo>
                <a:lnTo>
                  <a:pt x="40558" y="421667"/>
                </a:lnTo>
                <a:lnTo>
                  <a:pt x="88423" y="414494"/>
                </a:lnTo>
                <a:lnTo>
                  <a:pt x="122808" y="412509"/>
                </a:lnTo>
                <a:lnTo>
                  <a:pt x="153908" y="415788"/>
                </a:lnTo>
                <a:lnTo>
                  <a:pt x="183959" y="423114"/>
                </a:lnTo>
                <a:lnTo>
                  <a:pt x="213534" y="430726"/>
                </a:lnTo>
                <a:lnTo>
                  <a:pt x="243204" y="434861"/>
                </a:lnTo>
                <a:lnTo>
                  <a:pt x="251769" y="433552"/>
                </a:lnTo>
                <a:lnTo>
                  <a:pt x="256667" y="429337"/>
                </a:lnTo>
                <a:lnTo>
                  <a:pt x="259564" y="422931"/>
                </a:lnTo>
                <a:lnTo>
                  <a:pt x="262127" y="415049"/>
                </a:lnTo>
                <a:lnTo>
                  <a:pt x="262127" y="412001"/>
                </a:lnTo>
                <a:lnTo>
                  <a:pt x="262127" y="409207"/>
                </a:lnTo>
                <a:lnTo>
                  <a:pt x="262127" y="4064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426525" y="5092682"/>
            <a:ext cx="144145" cy="217804"/>
          </a:xfrm>
          <a:custGeom>
            <a:avLst/>
            <a:gdLst/>
            <a:ahLst/>
            <a:cxnLst/>
            <a:rect l="l" t="t" r="r" b="b"/>
            <a:pathLst>
              <a:path w="144145" h="217804">
                <a:moveTo>
                  <a:pt x="7292" y="2303"/>
                </a:moveTo>
                <a:lnTo>
                  <a:pt x="0" y="0"/>
                </a:lnTo>
                <a:lnTo>
                  <a:pt x="2482" y="6351"/>
                </a:lnTo>
                <a:lnTo>
                  <a:pt x="9274" y="16109"/>
                </a:lnTo>
                <a:lnTo>
                  <a:pt x="14912" y="24020"/>
                </a:lnTo>
                <a:lnTo>
                  <a:pt x="24141" y="38219"/>
                </a:lnTo>
                <a:lnTo>
                  <a:pt x="33883" y="52167"/>
                </a:lnTo>
                <a:lnTo>
                  <a:pt x="43791" y="66043"/>
                </a:lnTo>
                <a:lnTo>
                  <a:pt x="53520" y="80027"/>
                </a:lnTo>
                <a:lnTo>
                  <a:pt x="77983" y="115889"/>
                </a:lnTo>
                <a:lnTo>
                  <a:pt x="101780" y="151655"/>
                </a:lnTo>
                <a:lnTo>
                  <a:pt x="108920" y="164740"/>
                </a:lnTo>
                <a:lnTo>
                  <a:pt x="121179" y="186993"/>
                </a:lnTo>
                <a:lnTo>
                  <a:pt x="134248" y="208055"/>
                </a:lnTo>
                <a:lnTo>
                  <a:pt x="143817" y="217568"/>
                </a:lnTo>
                <a:lnTo>
                  <a:pt x="143817" y="215663"/>
                </a:lnTo>
                <a:lnTo>
                  <a:pt x="143817" y="213631"/>
                </a:lnTo>
                <a:lnTo>
                  <a:pt x="143817" y="2117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443848" y="5098034"/>
            <a:ext cx="120650" cy="207645"/>
          </a:xfrm>
          <a:custGeom>
            <a:avLst/>
            <a:gdLst/>
            <a:ahLst/>
            <a:cxnLst/>
            <a:rect l="l" t="t" r="r" b="b"/>
            <a:pathLst>
              <a:path w="120650" h="207645">
                <a:moveTo>
                  <a:pt x="120651" y="0"/>
                </a:moveTo>
                <a:lnTo>
                  <a:pt x="111890" y="9086"/>
                </a:lnTo>
                <a:lnTo>
                  <a:pt x="104951" y="18875"/>
                </a:lnTo>
                <a:lnTo>
                  <a:pt x="98845" y="29450"/>
                </a:lnTo>
                <a:lnTo>
                  <a:pt x="92584" y="40894"/>
                </a:lnTo>
                <a:lnTo>
                  <a:pt x="82964" y="57999"/>
                </a:lnTo>
                <a:lnTo>
                  <a:pt x="73153" y="75057"/>
                </a:lnTo>
                <a:lnTo>
                  <a:pt x="63152" y="92114"/>
                </a:lnTo>
                <a:lnTo>
                  <a:pt x="52960" y="109220"/>
                </a:lnTo>
                <a:lnTo>
                  <a:pt x="42612" y="125634"/>
                </a:lnTo>
                <a:lnTo>
                  <a:pt x="32275" y="142144"/>
                </a:lnTo>
                <a:lnTo>
                  <a:pt x="12447" y="175641"/>
                </a:lnTo>
                <a:lnTo>
                  <a:pt x="0" y="205001"/>
                </a:lnTo>
                <a:lnTo>
                  <a:pt x="4827" y="207264"/>
                </a:lnTo>
                <a:lnTo>
                  <a:pt x="8256" y="204597"/>
                </a:lnTo>
                <a:lnTo>
                  <a:pt x="12193" y="201803"/>
                </a:lnTo>
                <a:lnTo>
                  <a:pt x="15495" y="1987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445849" y="4899405"/>
            <a:ext cx="196215" cy="105410"/>
          </a:xfrm>
          <a:custGeom>
            <a:avLst/>
            <a:gdLst/>
            <a:ahLst/>
            <a:cxnLst/>
            <a:rect l="l" t="t" r="r" b="b"/>
            <a:pathLst>
              <a:path w="196215" h="105410">
                <a:moveTo>
                  <a:pt x="3716" y="74041"/>
                </a:moveTo>
                <a:lnTo>
                  <a:pt x="0" y="75993"/>
                </a:lnTo>
                <a:lnTo>
                  <a:pt x="4939" y="76231"/>
                </a:lnTo>
                <a:lnTo>
                  <a:pt x="13235" y="75755"/>
                </a:lnTo>
                <a:lnTo>
                  <a:pt x="19591" y="75565"/>
                </a:lnTo>
                <a:lnTo>
                  <a:pt x="31648" y="76422"/>
                </a:lnTo>
                <a:lnTo>
                  <a:pt x="43658" y="77374"/>
                </a:lnTo>
                <a:lnTo>
                  <a:pt x="55667" y="78565"/>
                </a:lnTo>
                <a:lnTo>
                  <a:pt x="67724" y="80137"/>
                </a:lnTo>
                <a:lnTo>
                  <a:pt x="81041" y="81498"/>
                </a:lnTo>
                <a:lnTo>
                  <a:pt x="94347" y="82550"/>
                </a:lnTo>
                <a:lnTo>
                  <a:pt x="107676" y="83601"/>
                </a:lnTo>
                <a:lnTo>
                  <a:pt x="121064" y="84963"/>
                </a:lnTo>
                <a:lnTo>
                  <a:pt x="132554" y="86272"/>
                </a:lnTo>
                <a:lnTo>
                  <a:pt x="144115" y="87439"/>
                </a:lnTo>
                <a:lnTo>
                  <a:pt x="155676" y="88606"/>
                </a:lnTo>
                <a:lnTo>
                  <a:pt x="195740" y="105410"/>
                </a:lnTo>
                <a:lnTo>
                  <a:pt x="193254" y="96889"/>
                </a:lnTo>
                <a:lnTo>
                  <a:pt x="164006" y="69846"/>
                </a:lnTo>
                <a:lnTo>
                  <a:pt x="155195" y="62960"/>
                </a:lnTo>
                <a:lnTo>
                  <a:pt x="146337" y="56026"/>
                </a:lnTo>
                <a:lnTo>
                  <a:pt x="137574" y="49022"/>
                </a:lnTo>
                <a:lnTo>
                  <a:pt x="129922" y="43160"/>
                </a:lnTo>
                <a:lnTo>
                  <a:pt x="123033" y="37369"/>
                </a:lnTo>
                <a:lnTo>
                  <a:pt x="117000" y="30769"/>
                </a:lnTo>
                <a:lnTo>
                  <a:pt x="111920" y="22479"/>
                </a:lnTo>
                <a:lnTo>
                  <a:pt x="107729" y="13716"/>
                </a:lnTo>
                <a:lnTo>
                  <a:pt x="110142" y="9144"/>
                </a:lnTo>
                <a:lnTo>
                  <a:pt x="11293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901940" y="5021834"/>
            <a:ext cx="130810" cy="165100"/>
          </a:xfrm>
          <a:custGeom>
            <a:avLst/>
            <a:gdLst/>
            <a:ahLst/>
            <a:cxnLst/>
            <a:rect l="l" t="t" r="r" b="b"/>
            <a:pathLst>
              <a:path w="130809" h="165100">
                <a:moveTo>
                  <a:pt x="0" y="0"/>
                </a:moveTo>
                <a:lnTo>
                  <a:pt x="45638" y="13344"/>
                </a:lnTo>
                <a:lnTo>
                  <a:pt x="87068" y="38504"/>
                </a:lnTo>
                <a:lnTo>
                  <a:pt x="114553" y="62865"/>
                </a:lnTo>
                <a:lnTo>
                  <a:pt x="121088" y="68893"/>
                </a:lnTo>
                <a:lnTo>
                  <a:pt x="127206" y="75660"/>
                </a:lnTo>
                <a:lnTo>
                  <a:pt x="130681" y="83331"/>
                </a:lnTo>
                <a:lnTo>
                  <a:pt x="129285" y="92075"/>
                </a:lnTo>
                <a:lnTo>
                  <a:pt x="99694" y="117983"/>
                </a:lnTo>
                <a:lnTo>
                  <a:pt x="59181" y="138684"/>
                </a:lnTo>
                <a:lnTo>
                  <a:pt x="41640" y="145399"/>
                </a:lnTo>
                <a:lnTo>
                  <a:pt x="32946" y="148917"/>
                </a:lnTo>
                <a:lnTo>
                  <a:pt x="24383" y="152781"/>
                </a:lnTo>
                <a:lnTo>
                  <a:pt x="17706" y="156037"/>
                </a:lnTo>
                <a:lnTo>
                  <a:pt x="12303" y="159496"/>
                </a:lnTo>
                <a:lnTo>
                  <a:pt x="10971" y="162550"/>
                </a:lnTo>
                <a:lnTo>
                  <a:pt x="16509" y="1645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934579" y="5273389"/>
            <a:ext cx="145415" cy="22225"/>
          </a:xfrm>
          <a:custGeom>
            <a:avLst/>
            <a:gdLst/>
            <a:ahLst/>
            <a:cxnLst/>
            <a:rect l="l" t="t" r="r" b="b"/>
            <a:pathLst>
              <a:path w="145415" h="22225">
                <a:moveTo>
                  <a:pt x="0" y="4476"/>
                </a:moveTo>
                <a:lnTo>
                  <a:pt x="10953" y="1238"/>
                </a:lnTo>
                <a:lnTo>
                  <a:pt x="21240" y="0"/>
                </a:lnTo>
                <a:lnTo>
                  <a:pt x="31861" y="619"/>
                </a:lnTo>
                <a:lnTo>
                  <a:pt x="78855" y="11203"/>
                </a:lnTo>
                <a:lnTo>
                  <a:pt x="90550" y="14255"/>
                </a:lnTo>
                <a:lnTo>
                  <a:pt x="99429" y="16508"/>
                </a:lnTo>
                <a:lnTo>
                  <a:pt x="108331" y="18557"/>
                </a:lnTo>
                <a:lnTo>
                  <a:pt x="117232" y="20202"/>
                </a:lnTo>
                <a:lnTo>
                  <a:pt x="126111" y="21240"/>
                </a:lnTo>
                <a:lnTo>
                  <a:pt x="137160" y="21875"/>
                </a:lnTo>
                <a:lnTo>
                  <a:pt x="141986" y="14636"/>
                </a:lnTo>
                <a:lnTo>
                  <a:pt x="145415" y="63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182661" y="5084064"/>
            <a:ext cx="170180" cy="203835"/>
          </a:xfrm>
          <a:custGeom>
            <a:avLst/>
            <a:gdLst/>
            <a:ahLst/>
            <a:cxnLst/>
            <a:rect l="l" t="t" r="r" b="b"/>
            <a:pathLst>
              <a:path w="170179" h="203835">
                <a:moveTo>
                  <a:pt x="71576" y="0"/>
                </a:moveTo>
                <a:lnTo>
                  <a:pt x="32646" y="20956"/>
                </a:lnTo>
                <a:lnTo>
                  <a:pt x="11251" y="53086"/>
                </a:lnTo>
                <a:lnTo>
                  <a:pt x="0" y="107217"/>
                </a:lnTo>
                <a:lnTo>
                  <a:pt x="1853" y="125856"/>
                </a:lnTo>
                <a:lnTo>
                  <a:pt x="15585" y="161734"/>
                </a:lnTo>
                <a:lnTo>
                  <a:pt x="42366" y="189611"/>
                </a:lnTo>
                <a:lnTo>
                  <a:pt x="96391" y="203452"/>
                </a:lnTo>
                <a:lnTo>
                  <a:pt x="115264" y="200533"/>
                </a:lnTo>
                <a:lnTo>
                  <a:pt x="140624" y="188176"/>
                </a:lnTo>
                <a:lnTo>
                  <a:pt x="158507" y="168163"/>
                </a:lnTo>
                <a:lnTo>
                  <a:pt x="168485" y="142936"/>
                </a:lnTo>
                <a:lnTo>
                  <a:pt x="170128" y="114935"/>
                </a:lnTo>
                <a:lnTo>
                  <a:pt x="164087" y="90517"/>
                </a:lnTo>
                <a:lnTo>
                  <a:pt x="134338" y="51016"/>
                </a:lnTo>
                <a:lnTo>
                  <a:pt x="92104" y="32004"/>
                </a:lnTo>
                <a:lnTo>
                  <a:pt x="49484" y="32242"/>
                </a:lnTo>
                <a:lnTo>
                  <a:pt x="19506" y="39624"/>
                </a:lnTo>
                <a:lnTo>
                  <a:pt x="16204" y="40512"/>
                </a:lnTo>
                <a:lnTo>
                  <a:pt x="11251" y="448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96086" y="5700064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3125" y="50749"/>
                </a:lnTo>
                <a:lnTo>
                  <a:pt x="12953" y="65836"/>
                </a:lnTo>
                <a:lnTo>
                  <a:pt x="12325" y="80924"/>
                </a:lnTo>
                <a:lnTo>
                  <a:pt x="11582" y="96011"/>
                </a:lnTo>
                <a:lnTo>
                  <a:pt x="10863" y="113480"/>
                </a:lnTo>
                <a:lnTo>
                  <a:pt x="9944" y="131063"/>
                </a:lnTo>
                <a:lnTo>
                  <a:pt x="9310" y="148647"/>
                </a:lnTo>
                <a:lnTo>
                  <a:pt x="9448" y="166115"/>
                </a:lnTo>
                <a:lnTo>
                  <a:pt x="21983" y="206049"/>
                </a:lnTo>
                <a:lnTo>
                  <a:pt x="70204" y="215003"/>
                </a:lnTo>
                <a:lnTo>
                  <a:pt x="88734" y="215455"/>
                </a:lnTo>
                <a:lnTo>
                  <a:pt x="107322" y="216079"/>
                </a:lnTo>
                <a:lnTo>
                  <a:pt x="125882" y="217017"/>
                </a:lnTo>
                <a:lnTo>
                  <a:pt x="136583" y="217631"/>
                </a:lnTo>
                <a:lnTo>
                  <a:pt x="147256" y="218046"/>
                </a:lnTo>
                <a:lnTo>
                  <a:pt x="157986" y="218174"/>
                </a:lnTo>
                <a:lnTo>
                  <a:pt x="168859" y="217931"/>
                </a:lnTo>
                <a:lnTo>
                  <a:pt x="177698" y="217322"/>
                </a:lnTo>
                <a:lnTo>
                  <a:pt x="181965" y="218846"/>
                </a:lnTo>
                <a:lnTo>
                  <a:pt x="190500" y="2167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197254" y="5836196"/>
            <a:ext cx="67310" cy="168910"/>
          </a:xfrm>
          <a:custGeom>
            <a:avLst/>
            <a:gdLst/>
            <a:ahLst/>
            <a:cxnLst/>
            <a:rect l="l" t="t" r="r" b="b"/>
            <a:pathLst>
              <a:path w="67309" h="168910">
                <a:moveTo>
                  <a:pt x="0" y="4076"/>
                </a:moveTo>
                <a:lnTo>
                  <a:pt x="7415" y="166"/>
                </a:lnTo>
                <a:lnTo>
                  <a:pt x="13601" y="0"/>
                </a:lnTo>
                <a:lnTo>
                  <a:pt x="19845" y="3090"/>
                </a:lnTo>
                <a:lnTo>
                  <a:pt x="47877" y="33642"/>
                </a:lnTo>
                <a:lnTo>
                  <a:pt x="65946" y="79729"/>
                </a:lnTo>
                <a:lnTo>
                  <a:pt x="66751" y="93078"/>
                </a:lnTo>
                <a:lnTo>
                  <a:pt x="66103" y="105089"/>
                </a:lnTo>
                <a:lnTo>
                  <a:pt x="46710" y="144256"/>
                </a:lnTo>
                <a:lnTo>
                  <a:pt x="32842" y="155324"/>
                </a:lnTo>
                <a:lnTo>
                  <a:pt x="26822" y="161658"/>
                </a:lnTo>
                <a:lnTo>
                  <a:pt x="26212" y="164096"/>
                </a:lnTo>
                <a:lnTo>
                  <a:pt x="25298" y="166230"/>
                </a:lnTo>
                <a:lnTo>
                  <a:pt x="24383" y="1683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69935" y="5895441"/>
            <a:ext cx="118110" cy="153035"/>
          </a:xfrm>
          <a:custGeom>
            <a:avLst/>
            <a:gdLst/>
            <a:ahLst/>
            <a:cxnLst/>
            <a:rect l="l" t="t" r="r" b="b"/>
            <a:pathLst>
              <a:path w="118109" h="153035">
                <a:moveTo>
                  <a:pt x="5550" y="82905"/>
                </a:moveTo>
                <a:lnTo>
                  <a:pt x="50115" y="76319"/>
                </a:lnTo>
                <a:lnTo>
                  <a:pt x="79345" y="48410"/>
                </a:lnTo>
                <a:lnTo>
                  <a:pt x="73828" y="6096"/>
                </a:lnTo>
                <a:lnTo>
                  <a:pt x="58001" y="0"/>
                </a:lnTo>
                <a:lnTo>
                  <a:pt x="46632" y="1847"/>
                </a:lnTo>
                <a:lnTo>
                  <a:pt x="11019" y="34751"/>
                </a:lnTo>
                <a:lnTo>
                  <a:pt x="89" y="76200"/>
                </a:lnTo>
                <a:lnTo>
                  <a:pt x="0" y="90678"/>
                </a:lnTo>
                <a:lnTo>
                  <a:pt x="2137" y="104698"/>
                </a:lnTo>
                <a:lnTo>
                  <a:pt x="23020" y="140836"/>
                </a:lnTo>
                <a:lnTo>
                  <a:pt x="59525" y="153009"/>
                </a:lnTo>
                <a:lnTo>
                  <a:pt x="72919" y="150699"/>
                </a:lnTo>
                <a:lnTo>
                  <a:pt x="108674" y="131368"/>
                </a:lnTo>
                <a:lnTo>
                  <a:pt x="114389" y="125577"/>
                </a:lnTo>
                <a:lnTo>
                  <a:pt x="117818" y="1222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678177" y="5865876"/>
            <a:ext cx="43815" cy="156210"/>
          </a:xfrm>
          <a:custGeom>
            <a:avLst/>
            <a:gdLst/>
            <a:ahLst/>
            <a:cxnLst/>
            <a:rect l="l" t="t" r="r" b="b"/>
            <a:pathLst>
              <a:path w="43814" h="156210">
                <a:moveTo>
                  <a:pt x="0" y="0"/>
                </a:moveTo>
                <a:lnTo>
                  <a:pt x="4385" y="10710"/>
                </a:lnTo>
                <a:lnTo>
                  <a:pt x="6985" y="20993"/>
                </a:lnTo>
                <a:lnTo>
                  <a:pt x="8536" y="31675"/>
                </a:lnTo>
                <a:lnTo>
                  <a:pt x="9779" y="43586"/>
                </a:lnTo>
                <a:lnTo>
                  <a:pt x="11656" y="59216"/>
                </a:lnTo>
                <a:lnTo>
                  <a:pt x="13843" y="74904"/>
                </a:lnTo>
                <a:lnTo>
                  <a:pt x="16601" y="90477"/>
                </a:lnTo>
                <a:lnTo>
                  <a:pt x="20193" y="105765"/>
                </a:lnTo>
                <a:lnTo>
                  <a:pt x="22895" y="117395"/>
                </a:lnTo>
                <a:lnTo>
                  <a:pt x="26003" y="129311"/>
                </a:lnTo>
                <a:lnTo>
                  <a:pt x="30301" y="140655"/>
                </a:lnTo>
                <a:lnTo>
                  <a:pt x="36576" y="150571"/>
                </a:lnTo>
                <a:lnTo>
                  <a:pt x="39116" y="152704"/>
                </a:lnTo>
                <a:lnTo>
                  <a:pt x="41148" y="154533"/>
                </a:lnTo>
                <a:lnTo>
                  <a:pt x="43688" y="1560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651877" y="5805525"/>
            <a:ext cx="17145" cy="48260"/>
          </a:xfrm>
          <a:custGeom>
            <a:avLst/>
            <a:gdLst/>
            <a:ahLst/>
            <a:cxnLst/>
            <a:rect l="l" t="t" r="r" b="b"/>
            <a:pathLst>
              <a:path w="17144" h="48260">
                <a:moveTo>
                  <a:pt x="4075" y="5486"/>
                </a:moveTo>
                <a:lnTo>
                  <a:pt x="3186" y="3657"/>
                </a:lnTo>
                <a:lnTo>
                  <a:pt x="2297" y="1828"/>
                </a:lnTo>
                <a:lnTo>
                  <a:pt x="1408" y="0"/>
                </a:lnTo>
                <a:lnTo>
                  <a:pt x="0" y="10410"/>
                </a:lnTo>
                <a:lnTo>
                  <a:pt x="900" y="19507"/>
                </a:lnTo>
                <a:lnTo>
                  <a:pt x="4087" y="28374"/>
                </a:lnTo>
                <a:lnTo>
                  <a:pt x="9536" y="38100"/>
                </a:lnTo>
                <a:lnTo>
                  <a:pt x="12076" y="41148"/>
                </a:lnTo>
                <a:lnTo>
                  <a:pt x="14489" y="44500"/>
                </a:lnTo>
                <a:lnTo>
                  <a:pt x="17156" y="478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827910" y="5891212"/>
            <a:ext cx="152400" cy="339090"/>
          </a:xfrm>
          <a:custGeom>
            <a:avLst/>
            <a:gdLst/>
            <a:ahLst/>
            <a:cxnLst/>
            <a:rect l="l" t="t" r="r" b="b"/>
            <a:pathLst>
              <a:path w="152400" h="339089">
                <a:moveTo>
                  <a:pt x="74040" y="18859"/>
                </a:moveTo>
                <a:lnTo>
                  <a:pt x="70818" y="8420"/>
                </a:lnTo>
                <a:lnTo>
                  <a:pt x="64547" y="1409"/>
                </a:lnTo>
                <a:lnTo>
                  <a:pt x="55467" y="0"/>
                </a:lnTo>
                <a:lnTo>
                  <a:pt x="43814" y="6362"/>
                </a:lnTo>
                <a:lnTo>
                  <a:pt x="19526" y="40081"/>
                </a:lnTo>
                <a:lnTo>
                  <a:pt x="5714" y="79514"/>
                </a:lnTo>
                <a:lnTo>
                  <a:pt x="0" y="118948"/>
                </a:lnTo>
                <a:lnTo>
                  <a:pt x="1964" y="138964"/>
                </a:lnTo>
                <a:lnTo>
                  <a:pt x="9143" y="157238"/>
                </a:lnTo>
                <a:lnTo>
                  <a:pt x="18287" y="165896"/>
                </a:lnTo>
                <a:lnTo>
                  <a:pt x="28765" y="167297"/>
                </a:lnTo>
                <a:lnTo>
                  <a:pt x="39719" y="163668"/>
                </a:lnTo>
                <a:lnTo>
                  <a:pt x="50291" y="157238"/>
                </a:lnTo>
                <a:lnTo>
                  <a:pt x="59910" y="147485"/>
                </a:lnTo>
                <a:lnTo>
                  <a:pt x="69802" y="134759"/>
                </a:lnTo>
                <a:lnTo>
                  <a:pt x="80385" y="123291"/>
                </a:lnTo>
                <a:lnTo>
                  <a:pt x="92075" y="117309"/>
                </a:lnTo>
                <a:lnTo>
                  <a:pt x="103776" y="120457"/>
                </a:lnTo>
                <a:lnTo>
                  <a:pt x="114252" y="129921"/>
                </a:lnTo>
                <a:lnTo>
                  <a:pt x="139326" y="170992"/>
                </a:lnTo>
                <a:lnTo>
                  <a:pt x="150836" y="211797"/>
                </a:lnTo>
                <a:lnTo>
                  <a:pt x="152400" y="233743"/>
                </a:lnTo>
                <a:lnTo>
                  <a:pt x="150189" y="254584"/>
                </a:lnTo>
                <a:lnTo>
                  <a:pt x="133861" y="292036"/>
                </a:lnTo>
                <a:lnTo>
                  <a:pt x="107858" y="320211"/>
                </a:lnTo>
                <a:lnTo>
                  <a:pt x="60959" y="338899"/>
                </a:lnTo>
                <a:lnTo>
                  <a:pt x="46735" y="336384"/>
                </a:lnTo>
                <a:lnTo>
                  <a:pt x="35083" y="329069"/>
                </a:lnTo>
                <a:lnTo>
                  <a:pt x="26527" y="317982"/>
                </a:lnTo>
                <a:lnTo>
                  <a:pt x="21589" y="304152"/>
                </a:lnTo>
                <a:lnTo>
                  <a:pt x="21336" y="298361"/>
                </a:lnTo>
                <a:lnTo>
                  <a:pt x="20955" y="292874"/>
                </a:lnTo>
                <a:lnTo>
                  <a:pt x="20955" y="2870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026030" y="5932322"/>
            <a:ext cx="114935" cy="129539"/>
          </a:xfrm>
          <a:custGeom>
            <a:avLst/>
            <a:gdLst/>
            <a:ahLst/>
            <a:cxnLst/>
            <a:rect l="l" t="t" r="r" b="b"/>
            <a:pathLst>
              <a:path w="114935" h="129539">
                <a:moveTo>
                  <a:pt x="0" y="46939"/>
                </a:moveTo>
                <a:lnTo>
                  <a:pt x="3633" y="56311"/>
                </a:lnTo>
                <a:lnTo>
                  <a:pt x="8493" y="63855"/>
                </a:lnTo>
                <a:lnTo>
                  <a:pt x="15805" y="68199"/>
                </a:lnTo>
                <a:lnTo>
                  <a:pt x="26796" y="67970"/>
                </a:lnTo>
                <a:lnTo>
                  <a:pt x="34008" y="64165"/>
                </a:lnTo>
                <a:lnTo>
                  <a:pt x="39719" y="57416"/>
                </a:lnTo>
                <a:lnTo>
                  <a:pt x="43477" y="49239"/>
                </a:lnTo>
                <a:lnTo>
                  <a:pt x="44831" y="41148"/>
                </a:lnTo>
                <a:lnTo>
                  <a:pt x="44283" y="32780"/>
                </a:lnTo>
                <a:lnTo>
                  <a:pt x="42259" y="23355"/>
                </a:lnTo>
                <a:lnTo>
                  <a:pt x="38758" y="14444"/>
                </a:lnTo>
                <a:lnTo>
                  <a:pt x="33781" y="7620"/>
                </a:lnTo>
                <a:lnTo>
                  <a:pt x="25526" y="2133"/>
                </a:lnTo>
                <a:lnTo>
                  <a:pt x="24002" y="0"/>
                </a:lnTo>
                <a:lnTo>
                  <a:pt x="18287" y="1828"/>
                </a:lnTo>
                <a:lnTo>
                  <a:pt x="13130" y="14854"/>
                </a:lnTo>
                <a:lnTo>
                  <a:pt x="10842" y="26936"/>
                </a:lnTo>
                <a:lnTo>
                  <a:pt x="11197" y="39419"/>
                </a:lnTo>
                <a:lnTo>
                  <a:pt x="26685" y="84315"/>
                </a:lnTo>
                <a:lnTo>
                  <a:pt x="58215" y="117571"/>
                </a:lnTo>
                <a:lnTo>
                  <a:pt x="82508" y="129144"/>
                </a:lnTo>
                <a:lnTo>
                  <a:pt x="95631" y="128930"/>
                </a:lnTo>
                <a:lnTo>
                  <a:pt x="106044" y="123444"/>
                </a:lnTo>
                <a:lnTo>
                  <a:pt x="109727" y="121615"/>
                </a:lnTo>
                <a:lnTo>
                  <a:pt x="114935" y="1155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173858" y="5915863"/>
            <a:ext cx="170180" cy="161290"/>
          </a:xfrm>
          <a:custGeom>
            <a:avLst/>
            <a:gdLst/>
            <a:ahLst/>
            <a:cxnLst/>
            <a:rect l="l" t="t" r="r" b="b"/>
            <a:pathLst>
              <a:path w="170180" h="161289">
                <a:moveTo>
                  <a:pt x="0" y="0"/>
                </a:moveTo>
                <a:lnTo>
                  <a:pt x="11519" y="47234"/>
                </a:lnTo>
                <a:lnTo>
                  <a:pt x="17478" y="81467"/>
                </a:lnTo>
                <a:lnTo>
                  <a:pt x="20701" y="99593"/>
                </a:lnTo>
                <a:lnTo>
                  <a:pt x="23637" y="117833"/>
                </a:lnTo>
                <a:lnTo>
                  <a:pt x="25908" y="136245"/>
                </a:lnTo>
                <a:lnTo>
                  <a:pt x="26797" y="144779"/>
                </a:lnTo>
                <a:lnTo>
                  <a:pt x="27432" y="152704"/>
                </a:lnTo>
                <a:lnTo>
                  <a:pt x="28321" y="160934"/>
                </a:lnTo>
                <a:lnTo>
                  <a:pt x="49355" y="106984"/>
                </a:lnTo>
                <a:lnTo>
                  <a:pt x="77724" y="56692"/>
                </a:lnTo>
                <a:lnTo>
                  <a:pt x="102316" y="39076"/>
                </a:lnTo>
                <a:lnTo>
                  <a:pt x="113030" y="41757"/>
                </a:lnTo>
                <a:lnTo>
                  <a:pt x="142283" y="75704"/>
                </a:lnTo>
                <a:lnTo>
                  <a:pt x="152618" y="98374"/>
                </a:lnTo>
                <a:lnTo>
                  <a:pt x="156559" y="106756"/>
                </a:lnTo>
                <a:lnTo>
                  <a:pt x="161786" y="114109"/>
                </a:lnTo>
                <a:lnTo>
                  <a:pt x="169799" y="1210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421889" y="5876848"/>
            <a:ext cx="208279" cy="159385"/>
          </a:xfrm>
          <a:custGeom>
            <a:avLst/>
            <a:gdLst/>
            <a:ahLst/>
            <a:cxnLst/>
            <a:rect l="l" t="t" r="r" b="b"/>
            <a:pathLst>
              <a:path w="208280" h="159385">
                <a:moveTo>
                  <a:pt x="0" y="41452"/>
                </a:moveTo>
                <a:lnTo>
                  <a:pt x="2938" y="38252"/>
                </a:lnTo>
                <a:lnTo>
                  <a:pt x="7413" y="44195"/>
                </a:lnTo>
                <a:lnTo>
                  <a:pt x="12626" y="54482"/>
                </a:lnTo>
                <a:lnTo>
                  <a:pt x="17780" y="64312"/>
                </a:lnTo>
                <a:lnTo>
                  <a:pt x="25276" y="77709"/>
                </a:lnTo>
                <a:lnTo>
                  <a:pt x="32512" y="91249"/>
                </a:lnTo>
                <a:lnTo>
                  <a:pt x="39747" y="104732"/>
                </a:lnTo>
                <a:lnTo>
                  <a:pt x="60706" y="139712"/>
                </a:lnTo>
                <a:lnTo>
                  <a:pt x="85931" y="158772"/>
                </a:lnTo>
                <a:lnTo>
                  <a:pt x="93599" y="156133"/>
                </a:lnTo>
                <a:lnTo>
                  <a:pt x="121666" y="118529"/>
                </a:lnTo>
                <a:lnTo>
                  <a:pt x="140152" y="74004"/>
                </a:lnTo>
                <a:lnTo>
                  <a:pt x="146240" y="58635"/>
                </a:lnTo>
                <a:lnTo>
                  <a:pt x="152900" y="43438"/>
                </a:lnTo>
                <a:lnTo>
                  <a:pt x="182407" y="4610"/>
                </a:lnTo>
                <a:lnTo>
                  <a:pt x="191516" y="0"/>
                </a:lnTo>
                <a:lnTo>
                  <a:pt x="199644" y="0"/>
                </a:lnTo>
                <a:lnTo>
                  <a:pt x="202437" y="0"/>
                </a:lnTo>
                <a:lnTo>
                  <a:pt x="207899" y="12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9892" y="5870752"/>
            <a:ext cx="139700" cy="183515"/>
          </a:xfrm>
          <a:custGeom>
            <a:avLst/>
            <a:gdLst/>
            <a:ahLst/>
            <a:cxnLst/>
            <a:rect l="l" t="t" r="r" b="b"/>
            <a:pathLst>
              <a:path w="139700" h="183514">
                <a:moveTo>
                  <a:pt x="52450" y="13715"/>
                </a:moveTo>
                <a:lnTo>
                  <a:pt x="50292" y="4571"/>
                </a:lnTo>
                <a:lnTo>
                  <a:pt x="50037" y="1523"/>
                </a:lnTo>
                <a:lnTo>
                  <a:pt x="43052" y="0"/>
                </a:lnTo>
                <a:lnTo>
                  <a:pt x="14986" y="41147"/>
                </a:lnTo>
                <a:lnTo>
                  <a:pt x="3254" y="86753"/>
                </a:lnTo>
                <a:lnTo>
                  <a:pt x="0" y="133502"/>
                </a:lnTo>
                <a:lnTo>
                  <a:pt x="1176" y="147785"/>
                </a:lnTo>
                <a:lnTo>
                  <a:pt x="4746" y="163182"/>
                </a:lnTo>
                <a:lnTo>
                  <a:pt x="12197" y="176236"/>
                </a:lnTo>
                <a:lnTo>
                  <a:pt x="25018" y="183489"/>
                </a:lnTo>
                <a:lnTo>
                  <a:pt x="38824" y="181827"/>
                </a:lnTo>
                <a:lnTo>
                  <a:pt x="70738" y="151180"/>
                </a:lnTo>
                <a:lnTo>
                  <a:pt x="93313" y="105360"/>
                </a:lnTo>
                <a:lnTo>
                  <a:pt x="103842" y="68175"/>
                </a:lnTo>
                <a:lnTo>
                  <a:pt x="105156" y="60959"/>
                </a:lnTo>
                <a:lnTo>
                  <a:pt x="107588" y="69980"/>
                </a:lnTo>
                <a:lnTo>
                  <a:pt x="109378" y="79171"/>
                </a:lnTo>
                <a:lnTo>
                  <a:pt x="111121" y="88477"/>
                </a:lnTo>
                <a:lnTo>
                  <a:pt x="113411" y="97840"/>
                </a:lnTo>
                <a:lnTo>
                  <a:pt x="129920" y="137464"/>
                </a:lnTo>
                <a:lnTo>
                  <a:pt x="132969" y="138683"/>
                </a:lnTo>
                <a:lnTo>
                  <a:pt x="136270" y="140207"/>
                </a:lnTo>
                <a:lnTo>
                  <a:pt x="139573" y="1411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904744" y="5767120"/>
            <a:ext cx="52069" cy="241935"/>
          </a:xfrm>
          <a:custGeom>
            <a:avLst/>
            <a:gdLst/>
            <a:ahLst/>
            <a:cxnLst/>
            <a:rect l="l" t="t" r="r" b="b"/>
            <a:pathLst>
              <a:path w="52069" h="241935">
                <a:moveTo>
                  <a:pt x="0" y="0"/>
                </a:moveTo>
                <a:lnTo>
                  <a:pt x="18542" y="35356"/>
                </a:lnTo>
                <a:lnTo>
                  <a:pt x="22098" y="86753"/>
                </a:lnTo>
                <a:lnTo>
                  <a:pt x="23749" y="138379"/>
                </a:lnTo>
                <a:lnTo>
                  <a:pt x="23937" y="160153"/>
                </a:lnTo>
                <a:lnTo>
                  <a:pt x="24209" y="182499"/>
                </a:lnTo>
                <a:lnTo>
                  <a:pt x="28956" y="226161"/>
                </a:lnTo>
                <a:lnTo>
                  <a:pt x="43529" y="241463"/>
                </a:lnTo>
                <a:lnTo>
                  <a:pt x="51562" y="2398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049254" y="5870447"/>
            <a:ext cx="302895" cy="146050"/>
          </a:xfrm>
          <a:custGeom>
            <a:avLst/>
            <a:gdLst/>
            <a:ahLst/>
            <a:cxnLst/>
            <a:rect l="l" t="t" r="r" b="b"/>
            <a:pathLst>
              <a:path w="302895" h="146050">
                <a:moveTo>
                  <a:pt x="2428" y="2438"/>
                </a:moveTo>
                <a:lnTo>
                  <a:pt x="1587" y="20354"/>
                </a:lnTo>
                <a:lnTo>
                  <a:pt x="650" y="38099"/>
                </a:lnTo>
                <a:lnTo>
                  <a:pt x="0" y="55845"/>
                </a:lnTo>
                <a:lnTo>
                  <a:pt x="2428" y="104546"/>
                </a:lnTo>
                <a:lnTo>
                  <a:pt x="20716" y="138074"/>
                </a:lnTo>
                <a:lnTo>
                  <a:pt x="32186" y="136655"/>
                </a:lnTo>
                <a:lnTo>
                  <a:pt x="71937" y="99102"/>
                </a:lnTo>
                <a:lnTo>
                  <a:pt x="92765" y="53887"/>
                </a:lnTo>
                <a:lnTo>
                  <a:pt x="99583" y="30479"/>
                </a:lnTo>
                <a:lnTo>
                  <a:pt x="100218" y="28651"/>
                </a:lnTo>
                <a:lnTo>
                  <a:pt x="100599" y="26517"/>
                </a:lnTo>
                <a:lnTo>
                  <a:pt x="100853" y="24993"/>
                </a:lnTo>
                <a:lnTo>
                  <a:pt x="102244" y="40409"/>
                </a:lnTo>
                <a:lnTo>
                  <a:pt x="108727" y="87172"/>
                </a:lnTo>
                <a:lnTo>
                  <a:pt x="134070" y="123991"/>
                </a:lnTo>
                <a:lnTo>
                  <a:pt x="178276" y="136469"/>
                </a:lnTo>
                <a:lnTo>
                  <a:pt x="232187" y="110666"/>
                </a:lnTo>
                <a:lnTo>
                  <a:pt x="255393" y="66617"/>
                </a:lnTo>
                <a:lnTo>
                  <a:pt x="256321" y="26612"/>
                </a:lnTo>
                <a:lnTo>
                  <a:pt x="232997" y="0"/>
                </a:lnTo>
                <a:lnTo>
                  <a:pt x="224174" y="3952"/>
                </a:lnTo>
                <a:lnTo>
                  <a:pt x="196373" y="56997"/>
                </a:lnTo>
                <a:lnTo>
                  <a:pt x="198135" y="107289"/>
                </a:lnTo>
                <a:lnTo>
                  <a:pt x="222246" y="137250"/>
                </a:lnTo>
                <a:lnTo>
                  <a:pt x="248308" y="145865"/>
                </a:lnTo>
                <a:lnTo>
                  <a:pt x="261953" y="144322"/>
                </a:lnTo>
                <a:lnTo>
                  <a:pt x="275216" y="139350"/>
                </a:lnTo>
                <a:lnTo>
                  <a:pt x="287670" y="131978"/>
                </a:lnTo>
                <a:lnTo>
                  <a:pt x="292877" y="128015"/>
                </a:lnTo>
                <a:lnTo>
                  <a:pt x="297703" y="123748"/>
                </a:lnTo>
                <a:lnTo>
                  <a:pt x="302656" y="1197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402838" y="5818127"/>
            <a:ext cx="85090" cy="226695"/>
          </a:xfrm>
          <a:custGeom>
            <a:avLst/>
            <a:gdLst/>
            <a:ahLst/>
            <a:cxnLst/>
            <a:rect l="l" t="t" r="r" b="b"/>
            <a:pathLst>
              <a:path w="85089" h="226695">
                <a:moveTo>
                  <a:pt x="58800" y="2028"/>
                </a:moveTo>
                <a:lnTo>
                  <a:pt x="51184" y="0"/>
                </a:lnTo>
                <a:lnTo>
                  <a:pt x="44830" y="1114"/>
                </a:lnTo>
                <a:lnTo>
                  <a:pt x="39048" y="5200"/>
                </a:lnTo>
                <a:lnTo>
                  <a:pt x="33147" y="12087"/>
                </a:lnTo>
                <a:lnTo>
                  <a:pt x="25826" y="23974"/>
                </a:lnTo>
                <a:lnTo>
                  <a:pt x="21447" y="37233"/>
                </a:lnTo>
                <a:lnTo>
                  <a:pt x="19806" y="51177"/>
                </a:lnTo>
                <a:lnTo>
                  <a:pt x="20700" y="65122"/>
                </a:lnTo>
                <a:lnTo>
                  <a:pt x="42060" y="106013"/>
                </a:lnTo>
                <a:lnTo>
                  <a:pt x="61491" y="126677"/>
                </a:lnTo>
                <a:lnTo>
                  <a:pt x="71183" y="136407"/>
                </a:lnTo>
                <a:lnTo>
                  <a:pt x="79541" y="146994"/>
                </a:lnTo>
                <a:lnTo>
                  <a:pt x="84709" y="158696"/>
                </a:lnTo>
                <a:lnTo>
                  <a:pt x="84671" y="169221"/>
                </a:lnTo>
                <a:lnTo>
                  <a:pt x="51925" y="197200"/>
                </a:lnTo>
                <a:lnTo>
                  <a:pt x="26664" y="208183"/>
                </a:lnTo>
                <a:lnTo>
                  <a:pt x="14224" y="214474"/>
                </a:lnTo>
                <a:lnTo>
                  <a:pt x="6096" y="219960"/>
                </a:lnTo>
                <a:lnTo>
                  <a:pt x="3556" y="221180"/>
                </a:lnTo>
                <a:lnTo>
                  <a:pt x="0" y="2263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823715" y="5777788"/>
            <a:ext cx="121920" cy="208279"/>
          </a:xfrm>
          <a:custGeom>
            <a:avLst/>
            <a:gdLst/>
            <a:ahLst/>
            <a:cxnLst/>
            <a:rect l="l" t="t" r="r" b="b"/>
            <a:pathLst>
              <a:path w="121920" h="208279">
                <a:moveTo>
                  <a:pt x="15494" y="0"/>
                </a:moveTo>
                <a:lnTo>
                  <a:pt x="13348" y="5486"/>
                </a:lnTo>
                <a:lnTo>
                  <a:pt x="16811" y="12115"/>
                </a:lnTo>
                <a:lnTo>
                  <a:pt x="23584" y="19545"/>
                </a:lnTo>
                <a:lnTo>
                  <a:pt x="31369" y="27431"/>
                </a:lnTo>
                <a:lnTo>
                  <a:pt x="40491" y="37166"/>
                </a:lnTo>
                <a:lnTo>
                  <a:pt x="49672" y="47015"/>
                </a:lnTo>
                <a:lnTo>
                  <a:pt x="59068" y="56749"/>
                </a:lnTo>
                <a:lnTo>
                  <a:pt x="68834" y="66141"/>
                </a:lnTo>
                <a:lnTo>
                  <a:pt x="78694" y="75261"/>
                </a:lnTo>
                <a:lnTo>
                  <a:pt x="88376" y="84467"/>
                </a:lnTo>
                <a:lnTo>
                  <a:pt x="117125" y="117576"/>
                </a:lnTo>
                <a:lnTo>
                  <a:pt x="121666" y="133502"/>
                </a:lnTo>
                <a:lnTo>
                  <a:pt x="119522" y="142994"/>
                </a:lnTo>
                <a:lnTo>
                  <a:pt x="87346" y="173478"/>
                </a:lnTo>
                <a:lnTo>
                  <a:pt x="45466" y="192938"/>
                </a:lnTo>
                <a:lnTo>
                  <a:pt x="22494" y="200444"/>
                </a:lnTo>
                <a:lnTo>
                  <a:pt x="11122" y="204125"/>
                </a:lnTo>
                <a:lnTo>
                  <a:pt x="0" y="2081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817498" y="6055156"/>
            <a:ext cx="164465" cy="29209"/>
          </a:xfrm>
          <a:custGeom>
            <a:avLst/>
            <a:gdLst/>
            <a:ahLst/>
            <a:cxnLst/>
            <a:rect l="l" t="t" r="r" b="b"/>
            <a:pathLst>
              <a:path w="164464" h="29210">
                <a:moveTo>
                  <a:pt x="4693" y="28956"/>
                </a:moveTo>
                <a:lnTo>
                  <a:pt x="0" y="20802"/>
                </a:lnTo>
                <a:lnTo>
                  <a:pt x="1248" y="15621"/>
                </a:lnTo>
                <a:lnTo>
                  <a:pt x="7425" y="12153"/>
                </a:lnTo>
                <a:lnTo>
                  <a:pt x="51048" y="5181"/>
                </a:lnTo>
                <a:lnTo>
                  <a:pt x="62239" y="4343"/>
                </a:lnTo>
                <a:lnTo>
                  <a:pt x="73146" y="3048"/>
                </a:lnTo>
                <a:lnTo>
                  <a:pt x="84052" y="1752"/>
                </a:lnTo>
                <a:lnTo>
                  <a:pt x="95244" y="914"/>
                </a:lnTo>
                <a:lnTo>
                  <a:pt x="105525" y="557"/>
                </a:lnTo>
                <a:lnTo>
                  <a:pt x="115770" y="342"/>
                </a:lnTo>
                <a:lnTo>
                  <a:pt x="125944" y="185"/>
                </a:lnTo>
                <a:lnTo>
                  <a:pt x="136011" y="0"/>
                </a:lnTo>
                <a:lnTo>
                  <a:pt x="143361" y="366"/>
                </a:lnTo>
                <a:lnTo>
                  <a:pt x="150330" y="1104"/>
                </a:lnTo>
                <a:lnTo>
                  <a:pt x="157156" y="1671"/>
                </a:lnTo>
                <a:lnTo>
                  <a:pt x="164078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237672" y="5793943"/>
            <a:ext cx="155575" cy="179705"/>
          </a:xfrm>
          <a:custGeom>
            <a:avLst/>
            <a:gdLst/>
            <a:ahLst/>
            <a:cxnLst/>
            <a:rect l="l" t="t" r="r" b="b"/>
            <a:pathLst>
              <a:path w="155575" h="179704">
                <a:moveTo>
                  <a:pt x="53022" y="14325"/>
                </a:moveTo>
                <a:lnTo>
                  <a:pt x="51117" y="7619"/>
                </a:lnTo>
                <a:lnTo>
                  <a:pt x="50609" y="4876"/>
                </a:lnTo>
                <a:lnTo>
                  <a:pt x="52133" y="0"/>
                </a:lnTo>
                <a:lnTo>
                  <a:pt x="39522" y="5772"/>
                </a:lnTo>
                <a:lnTo>
                  <a:pt x="14287" y="37490"/>
                </a:lnTo>
                <a:lnTo>
                  <a:pt x="2032" y="74675"/>
                </a:lnTo>
                <a:lnTo>
                  <a:pt x="0" y="94154"/>
                </a:lnTo>
                <a:lnTo>
                  <a:pt x="1206" y="113690"/>
                </a:lnTo>
                <a:lnTo>
                  <a:pt x="13416" y="145456"/>
                </a:lnTo>
                <a:lnTo>
                  <a:pt x="36687" y="168020"/>
                </a:lnTo>
                <a:lnTo>
                  <a:pt x="67268" y="179270"/>
                </a:lnTo>
                <a:lnTo>
                  <a:pt x="101409" y="177088"/>
                </a:lnTo>
                <a:lnTo>
                  <a:pt x="143611" y="145284"/>
                </a:lnTo>
                <a:lnTo>
                  <a:pt x="155448" y="110694"/>
                </a:lnTo>
                <a:lnTo>
                  <a:pt x="154971" y="92849"/>
                </a:lnTo>
                <a:lnTo>
                  <a:pt x="122904" y="37633"/>
                </a:lnTo>
                <a:lnTo>
                  <a:pt x="71437" y="19440"/>
                </a:lnTo>
                <a:lnTo>
                  <a:pt x="28017" y="23641"/>
                </a:lnTo>
                <a:lnTo>
                  <a:pt x="121" y="36861"/>
                </a:lnTo>
                <a:lnTo>
                  <a:pt x="317" y="34442"/>
                </a:lnTo>
                <a:lnTo>
                  <a:pt x="4254" y="31089"/>
                </a:lnTo>
                <a:lnTo>
                  <a:pt x="8191" y="28041"/>
                </a:lnTo>
                <a:lnTo>
                  <a:pt x="11874" y="243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571742" y="5803696"/>
            <a:ext cx="113664" cy="102235"/>
          </a:xfrm>
          <a:custGeom>
            <a:avLst/>
            <a:gdLst/>
            <a:ahLst/>
            <a:cxnLst/>
            <a:rect l="l" t="t" r="r" b="b"/>
            <a:pathLst>
              <a:path w="113665" h="102235">
                <a:moveTo>
                  <a:pt x="0" y="0"/>
                </a:moveTo>
                <a:lnTo>
                  <a:pt x="37419" y="26060"/>
                </a:lnTo>
                <a:lnTo>
                  <a:pt x="70653" y="59988"/>
                </a:lnTo>
                <a:lnTo>
                  <a:pt x="78152" y="67741"/>
                </a:lnTo>
                <a:lnTo>
                  <a:pt x="85532" y="75609"/>
                </a:lnTo>
                <a:lnTo>
                  <a:pt x="92709" y="83820"/>
                </a:lnTo>
                <a:lnTo>
                  <a:pt x="97188" y="88992"/>
                </a:lnTo>
                <a:lnTo>
                  <a:pt x="101869" y="93649"/>
                </a:lnTo>
                <a:lnTo>
                  <a:pt x="106765" y="97964"/>
                </a:lnTo>
                <a:lnTo>
                  <a:pt x="111886" y="102108"/>
                </a:lnTo>
                <a:lnTo>
                  <a:pt x="112522" y="94488"/>
                </a:lnTo>
                <a:lnTo>
                  <a:pt x="112775" y="92354"/>
                </a:lnTo>
                <a:lnTo>
                  <a:pt x="113410" y="8778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03238" y="5789371"/>
            <a:ext cx="64135" cy="111760"/>
          </a:xfrm>
          <a:custGeom>
            <a:avLst/>
            <a:gdLst/>
            <a:ahLst/>
            <a:cxnLst/>
            <a:rect l="l" t="t" r="r" b="b"/>
            <a:pathLst>
              <a:path w="64134" h="111760">
                <a:moveTo>
                  <a:pt x="63626" y="0"/>
                </a:moveTo>
                <a:lnTo>
                  <a:pt x="56971" y="7591"/>
                </a:lnTo>
                <a:lnTo>
                  <a:pt x="51339" y="15697"/>
                </a:lnTo>
                <a:lnTo>
                  <a:pt x="46231" y="24260"/>
                </a:lnTo>
                <a:lnTo>
                  <a:pt x="41147" y="33223"/>
                </a:lnTo>
                <a:lnTo>
                  <a:pt x="34817" y="43462"/>
                </a:lnTo>
                <a:lnTo>
                  <a:pt x="28320" y="53644"/>
                </a:lnTo>
                <a:lnTo>
                  <a:pt x="21824" y="63827"/>
                </a:lnTo>
                <a:lnTo>
                  <a:pt x="15493" y="74066"/>
                </a:lnTo>
                <a:lnTo>
                  <a:pt x="10429" y="83219"/>
                </a:lnTo>
                <a:lnTo>
                  <a:pt x="6223" y="92202"/>
                </a:lnTo>
                <a:lnTo>
                  <a:pt x="2778" y="101412"/>
                </a:lnTo>
                <a:lnTo>
                  <a:pt x="0" y="11125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757416" y="5709818"/>
            <a:ext cx="114935" cy="176530"/>
          </a:xfrm>
          <a:custGeom>
            <a:avLst/>
            <a:gdLst/>
            <a:ahLst/>
            <a:cxnLst/>
            <a:rect l="l" t="t" r="r" b="b"/>
            <a:pathLst>
              <a:path w="114934" h="176529">
                <a:moveTo>
                  <a:pt x="23494" y="0"/>
                </a:moveTo>
                <a:lnTo>
                  <a:pt x="22342" y="12111"/>
                </a:lnTo>
                <a:lnTo>
                  <a:pt x="21129" y="24193"/>
                </a:lnTo>
                <a:lnTo>
                  <a:pt x="19798" y="36218"/>
                </a:lnTo>
                <a:lnTo>
                  <a:pt x="18287" y="48158"/>
                </a:lnTo>
                <a:lnTo>
                  <a:pt x="16529" y="62607"/>
                </a:lnTo>
                <a:lnTo>
                  <a:pt x="14604" y="77114"/>
                </a:lnTo>
                <a:lnTo>
                  <a:pt x="12680" y="91620"/>
                </a:lnTo>
                <a:lnTo>
                  <a:pt x="10922" y="106070"/>
                </a:lnTo>
                <a:lnTo>
                  <a:pt x="9302" y="117628"/>
                </a:lnTo>
                <a:lnTo>
                  <a:pt x="7492" y="129044"/>
                </a:lnTo>
                <a:lnTo>
                  <a:pt x="5492" y="140403"/>
                </a:lnTo>
                <a:lnTo>
                  <a:pt x="3301" y="151790"/>
                </a:lnTo>
                <a:lnTo>
                  <a:pt x="2158" y="159715"/>
                </a:lnTo>
                <a:lnTo>
                  <a:pt x="1269" y="167944"/>
                </a:lnTo>
                <a:lnTo>
                  <a:pt x="0" y="175869"/>
                </a:lnTo>
                <a:lnTo>
                  <a:pt x="6933" y="176079"/>
                </a:lnTo>
                <a:lnTo>
                  <a:pt x="49528" y="159277"/>
                </a:lnTo>
                <a:lnTo>
                  <a:pt x="87502" y="134416"/>
                </a:lnTo>
                <a:lnTo>
                  <a:pt x="110362" y="99364"/>
                </a:lnTo>
                <a:lnTo>
                  <a:pt x="114891" y="78562"/>
                </a:lnTo>
                <a:lnTo>
                  <a:pt x="112490" y="58216"/>
                </a:lnTo>
                <a:lnTo>
                  <a:pt x="89280" y="24384"/>
                </a:lnTo>
                <a:lnTo>
                  <a:pt x="58165" y="12496"/>
                </a:lnTo>
                <a:lnTo>
                  <a:pt x="50367" y="12563"/>
                </a:lnTo>
                <a:lnTo>
                  <a:pt x="42830" y="13487"/>
                </a:lnTo>
                <a:lnTo>
                  <a:pt x="35341" y="14297"/>
                </a:lnTo>
                <a:lnTo>
                  <a:pt x="27685" y="14020"/>
                </a:lnTo>
                <a:lnTo>
                  <a:pt x="25653" y="13411"/>
                </a:lnTo>
                <a:lnTo>
                  <a:pt x="23113" y="12801"/>
                </a:lnTo>
                <a:lnTo>
                  <a:pt x="21081" y="1219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888733" y="5642762"/>
            <a:ext cx="112395" cy="300355"/>
          </a:xfrm>
          <a:custGeom>
            <a:avLst/>
            <a:gdLst/>
            <a:ahLst/>
            <a:cxnLst/>
            <a:rect l="l" t="t" r="r" b="b"/>
            <a:pathLst>
              <a:path w="112395" h="300354">
                <a:moveTo>
                  <a:pt x="0" y="0"/>
                </a:moveTo>
                <a:lnTo>
                  <a:pt x="27432" y="32918"/>
                </a:lnTo>
                <a:lnTo>
                  <a:pt x="40189" y="45734"/>
                </a:lnTo>
                <a:lnTo>
                  <a:pt x="52339" y="59093"/>
                </a:lnTo>
                <a:lnTo>
                  <a:pt x="89300" y="111218"/>
                </a:lnTo>
                <a:lnTo>
                  <a:pt x="108930" y="161634"/>
                </a:lnTo>
                <a:lnTo>
                  <a:pt x="112268" y="188671"/>
                </a:lnTo>
                <a:lnTo>
                  <a:pt x="111041" y="212150"/>
                </a:lnTo>
                <a:lnTo>
                  <a:pt x="96158" y="257165"/>
                </a:lnTo>
                <a:lnTo>
                  <a:pt x="67141" y="286764"/>
                </a:lnTo>
                <a:lnTo>
                  <a:pt x="34371" y="297060"/>
                </a:lnTo>
                <a:lnTo>
                  <a:pt x="16510" y="29992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509004" y="5721400"/>
            <a:ext cx="8255" cy="131445"/>
          </a:xfrm>
          <a:custGeom>
            <a:avLst/>
            <a:gdLst/>
            <a:ahLst/>
            <a:cxnLst/>
            <a:rect l="l" t="t" r="r" b="b"/>
            <a:pathLst>
              <a:path w="8254" h="131445">
                <a:moveTo>
                  <a:pt x="8254" y="21031"/>
                </a:moveTo>
                <a:lnTo>
                  <a:pt x="4093" y="21288"/>
                </a:lnTo>
                <a:lnTo>
                  <a:pt x="3254" y="26974"/>
                </a:lnTo>
                <a:lnTo>
                  <a:pt x="4058" y="35861"/>
                </a:lnTo>
                <a:lnTo>
                  <a:pt x="4825" y="45719"/>
                </a:lnTo>
                <a:lnTo>
                  <a:pt x="4790" y="58421"/>
                </a:lnTo>
                <a:lnTo>
                  <a:pt x="4730" y="70980"/>
                </a:lnTo>
                <a:lnTo>
                  <a:pt x="4718" y="83481"/>
                </a:lnTo>
                <a:lnTo>
                  <a:pt x="4825" y="96011"/>
                </a:lnTo>
                <a:lnTo>
                  <a:pt x="4825" y="104875"/>
                </a:lnTo>
                <a:lnTo>
                  <a:pt x="4825" y="113652"/>
                </a:lnTo>
                <a:lnTo>
                  <a:pt x="4825" y="122372"/>
                </a:lnTo>
                <a:lnTo>
                  <a:pt x="4825" y="131063"/>
                </a:lnTo>
                <a:lnTo>
                  <a:pt x="4262" y="122100"/>
                </a:lnTo>
                <a:lnTo>
                  <a:pt x="3841" y="113080"/>
                </a:lnTo>
                <a:lnTo>
                  <a:pt x="3468" y="104060"/>
                </a:lnTo>
                <a:lnTo>
                  <a:pt x="3048" y="95097"/>
                </a:lnTo>
                <a:lnTo>
                  <a:pt x="2667" y="82348"/>
                </a:lnTo>
                <a:lnTo>
                  <a:pt x="2381" y="69684"/>
                </a:lnTo>
                <a:lnTo>
                  <a:pt x="2047" y="57078"/>
                </a:lnTo>
                <a:lnTo>
                  <a:pt x="1524" y="44500"/>
                </a:lnTo>
                <a:lnTo>
                  <a:pt x="1268" y="36099"/>
                </a:lnTo>
                <a:lnTo>
                  <a:pt x="904" y="27812"/>
                </a:lnTo>
                <a:lnTo>
                  <a:pt x="470" y="19640"/>
                </a:lnTo>
                <a:lnTo>
                  <a:pt x="0" y="11582"/>
                </a:lnTo>
                <a:lnTo>
                  <a:pt x="0" y="5791"/>
                </a:lnTo>
                <a:lnTo>
                  <a:pt x="0" y="3657"/>
                </a:lnTo>
                <a:lnTo>
                  <a:pt x="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404399" y="5648553"/>
            <a:ext cx="90170" cy="320040"/>
          </a:xfrm>
          <a:custGeom>
            <a:avLst/>
            <a:gdLst/>
            <a:ahLst/>
            <a:cxnLst/>
            <a:rect l="l" t="t" r="r" b="b"/>
            <a:pathLst>
              <a:path w="90170" h="320039">
                <a:moveTo>
                  <a:pt x="71711" y="0"/>
                </a:moveTo>
                <a:lnTo>
                  <a:pt x="37056" y="31051"/>
                </a:lnTo>
                <a:lnTo>
                  <a:pt x="21806" y="66236"/>
                </a:lnTo>
                <a:lnTo>
                  <a:pt x="6179" y="113385"/>
                </a:lnTo>
                <a:lnTo>
                  <a:pt x="0" y="168592"/>
                </a:lnTo>
                <a:lnTo>
                  <a:pt x="1607" y="187147"/>
                </a:lnTo>
                <a:lnTo>
                  <a:pt x="16912" y="240639"/>
                </a:lnTo>
                <a:lnTo>
                  <a:pt x="44819" y="284568"/>
                </a:lnTo>
                <a:lnTo>
                  <a:pt x="78696" y="315772"/>
                </a:lnTo>
                <a:lnTo>
                  <a:pt x="81490" y="318211"/>
                </a:lnTo>
                <a:lnTo>
                  <a:pt x="89999" y="31943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054401" y="5669889"/>
            <a:ext cx="63500" cy="250825"/>
          </a:xfrm>
          <a:custGeom>
            <a:avLst/>
            <a:gdLst/>
            <a:ahLst/>
            <a:cxnLst/>
            <a:rect l="l" t="t" r="r" b="b"/>
            <a:pathLst>
              <a:path w="63500" h="250825">
                <a:moveTo>
                  <a:pt x="63313" y="9144"/>
                </a:moveTo>
                <a:lnTo>
                  <a:pt x="57217" y="2438"/>
                </a:lnTo>
                <a:lnTo>
                  <a:pt x="56328" y="0"/>
                </a:lnTo>
                <a:lnTo>
                  <a:pt x="50486" y="0"/>
                </a:lnTo>
                <a:lnTo>
                  <a:pt x="22163" y="44062"/>
                </a:lnTo>
                <a:lnTo>
                  <a:pt x="6036" y="93268"/>
                </a:lnTo>
                <a:lnTo>
                  <a:pt x="511" y="132740"/>
                </a:lnTo>
                <a:lnTo>
                  <a:pt x="0" y="152847"/>
                </a:lnTo>
                <a:lnTo>
                  <a:pt x="1464" y="172212"/>
                </a:lnTo>
                <a:lnTo>
                  <a:pt x="4548" y="187380"/>
                </a:lnTo>
                <a:lnTo>
                  <a:pt x="9465" y="200977"/>
                </a:lnTo>
                <a:lnTo>
                  <a:pt x="15716" y="213831"/>
                </a:lnTo>
                <a:lnTo>
                  <a:pt x="22800" y="226771"/>
                </a:lnTo>
                <a:lnTo>
                  <a:pt x="26539" y="233824"/>
                </a:lnTo>
                <a:lnTo>
                  <a:pt x="29848" y="239534"/>
                </a:lnTo>
                <a:lnTo>
                  <a:pt x="33730" y="244730"/>
                </a:lnTo>
                <a:lnTo>
                  <a:pt x="39183" y="25024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174908" y="5693359"/>
            <a:ext cx="100330" cy="182880"/>
          </a:xfrm>
          <a:custGeom>
            <a:avLst/>
            <a:gdLst/>
            <a:ahLst/>
            <a:cxnLst/>
            <a:rect l="l" t="t" r="r" b="b"/>
            <a:pathLst>
              <a:path w="100329" h="182879">
                <a:moveTo>
                  <a:pt x="22054" y="2133"/>
                </a:moveTo>
                <a:lnTo>
                  <a:pt x="19899" y="8724"/>
                </a:lnTo>
                <a:lnTo>
                  <a:pt x="18339" y="15316"/>
                </a:lnTo>
                <a:lnTo>
                  <a:pt x="17017" y="22021"/>
                </a:lnTo>
                <a:lnTo>
                  <a:pt x="15577" y="28956"/>
                </a:lnTo>
                <a:lnTo>
                  <a:pt x="6179" y="78028"/>
                </a:lnTo>
                <a:lnTo>
                  <a:pt x="1067" y="117195"/>
                </a:lnTo>
                <a:lnTo>
                  <a:pt x="0" y="136836"/>
                </a:lnTo>
                <a:lnTo>
                  <a:pt x="337" y="156362"/>
                </a:lnTo>
                <a:lnTo>
                  <a:pt x="752" y="163930"/>
                </a:lnTo>
                <a:lnTo>
                  <a:pt x="1940" y="172554"/>
                </a:lnTo>
                <a:lnTo>
                  <a:pt x="5248" y="179636"/>
                </a:lnTo>
                <a:lnTo>
                  <a:pt x="12021" y="182575"/>
                </a:lnTo>
                <a:lnTo>
                  <a:pt x="18589" y="180998"/>
                </a:lnTo>
                <a:lnTo>
                  <a:pt x="52216" y="162701"/>
                </a:lnTo>
                <a:lnTo>
                  <a:pt x="83649" y="136855"/>
                </a:lnTo>
                <a:lnTo>
                  <a:pt x="99143" y="101498"/>
                </a:lnTo>
                <a:lnTo>
                  <a:pt x="99818" y="91725"/>
                </a:lnTo>
                <a:lnTo>
                  <a:pt x="99206" y="82067"/>
                </a:lnTo>
                <a:lnTo>
                  <a:pt x="84300" y="45796"/>
                </a:lnTo>
                <a:lnTo>
                  <a:pt x="49708" y="18249"/>
                </a:lnTo>
                <a:lnTo>
                  <a:pt x="39183" y="13054"/>
                </a:lnTo>
                <a:lnTo>
                  <a:pt x="29039" y="7315"/>
                </a:lnTo>
                <a:lnTo>
                  <a:pt x="26880" y="4876"/>
                </a:lnTo>
                <a:lnTo>
                  <a:pt x="24467" y="2743"/>
                </a:lnTo>
                <a:lnTo>
                  <a:pt x="22054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357829" y="5769864"/>
            <a:ext cx="72390" cy="114935"/>
          </a:xfrm>
          <a:custGeom>
            <a:avLst/>
            <a:gdLst/>
            <a:ahLst/>
            <a:cxnLst/>
            <a:rect l="l" t="t" r="r" b="b"/>
            <a:pathLst>
              <a:path w="72390" h="114935">
                <a:moveTo>
                  <a:pt x="2835" y="0"/>
                </a:moveTo>
                <a:lnTo>
                  <a:pt x="0" y="7620"/>
                </a:lnTo>
                <a:lnTo>
                  <a:pt x="533" y="12725"/>
                </a:lnTo>
                <a:lnTo>
                  <a:pt x="3425" y="17487"/>
                </a:lnTo>
                <a:lnTo>
                  <a:pt x="7661" y="24079"/>
                </a:lnTo>
                <a:lnTo>
                  <a:pt x="13700" y="33889"/>
                </a:lnTo>
                <a:lnTo>
                  <a:pt x="19964" y="43357"/>
                </a:lnTo>
                <a:lnTo>
                  <a:pt x="26396" y="52711"/>
                </a:lnTo>
                <a:lnTo>
                  <a:pt x="32934" y="62179"/>
                </a:lnTo>
                <a:lnTo>
                  <a:pt x="39703" y="72332"/>
                </a:lnTo>
                <a:lnTo>
                  <a:pt x="46412" y="82600"/>
                </a:lnTo>
                <a:lnTo>
                  <a:pt x="53240" y="92868"/>
                </a:lnTo>
                <a:lnTo>
                  <a:pt x="60366" y="103022"/>
                </a:lnTo>
                <a:lnTo>
                  <a:pt x="65053" y="110418"/>
                </a:lnTo>
                <a:lnTo>
                  <a:pt x="67859" y="114414"/>
                </a:lnTo>
                <a:lnTo>
                  <a:pt x="69903" y="113780"/>
                </a:lnTo>
                <a:lnTo>
                  <a:pt x="72304" y="10728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346315" y="5766815"/>
            <a:ext cx="67945" cy="132715"/>
          </a:xfrm>
          <a:custGeom>
            <a:avLst/>
            <a:gdLst/>
            <a:ahLst/>
            <a:cxnLst/>
            <a:rect l="l" t="t" r="r" b="b"/>
            <a:pathLst>
              <a:path w="67945" h="132714">
                <a:moveTo>
                  <a:pt x="67944" y="0"/>
                </a:moveTo>
                <a:lnTo>
                  <a:pt x="48692" y="40890"/>
                </a:lnTo>
                <a:lnTo>
                  <a:pt x="32573" y="64860"/>
                </a:lnTo>
                <a:lnTo>
                  <a:pt x="25161" y="76161"/>
                </a:lnTo>
                <a:lnTo>
                  <a:pt x="4127" y="115519"/>
                </a:lnTo>
                <a:lnTo>
                  <a:pt x="1873" y="123710"/>
                </a:lnTo>
                <a:lnTo>
                  <a:pt x="0" y="13258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504176" y="5727496"/>
            <a:ext cx="108585" cy="163830"/>
          </a:xfrm>
          <a:custGeom>
            <a:avLst/>
            <a:gdLst/>
            <a:ahLst/>
            <a:cxnLst/>
            <a:rect l="l" t="t" r="r" b="b"/>
            <a:pathLst>
              <a:path w="108584" h="163829">
                <a:moveTo>
                  <a:pt x="28321" y="10668"/>
                </a:moveTo>
                <a:lnTo>
                  <a:pt x="25132" y="20535"/>
                </a:lnTo>
                <a:lnTo>
                  <a:pt x="22526" y="30175"/>
                </a:lnTo>
                <a:lnTo>
                  <a:pt x="20087" y="39814"/>
                </a:lnTo>
                <a:lnTo>
                  <a:pt x="17399" y="49682"/>
                </a:lnTo>
                <a:lnTo>
                  <a:pt x="6730" y="98145"/>
                </a:lnTo>
                <a:lnTo>
                  <a:pt x="253" y="142951"/>
                </a:lnTo>
                <a:lnTo>
                  <a:pt x="0" y="150266"/>
                </a:lnTo>
                <a:lnTo>
                  <a:pt x="634" y="156362"/>
                </a:lnTo>
                <a:lnTo>
                  <a:pt x="1777" y="163677"/>
                </a:lnTo>
                <a:lnTo>
                  <a:pt x="8056" y="157995"/>
                </a:lnTo>
                <a:lnTo>
                  <a:pt x="14097" y="154343"/>
                </a:lnTo>
                <a:lnTo>
                  <a:pt x="20708" y="151547"/>
                </a:lnTo>
                <a:lnTo>
                  <a:pt x="28701" y="148437"/>
                </a:lnTo>
                <a:lnTo>
                  <a:pt x="35667" y="145446"/>
                </a:lnTo>
                <a:lnTo>
                  <a:pt x="42513" y="142113"/>
                </a:lnTo>
                <a:lnTo>
                  <a:pt x="49311" y="138664"/>
                </a:lnTo>
                <a:lnTo>
                  <a:pt x="56133" y="135331"/>
                </a:lnTo>
                <a:lnTo>
                  <a:pt x="94575" y="111123"/>
                </a:lnTo>
                <a:lnTo>
                  <a:pt x="108063" y="84396"/>
                </a:lnTo>
                <a:lnTo>
                  <a:pt x="107203" y="77000"/>
                </a:lnTo>
                <a:lnTo>
                  <a:pt x="79898" y="36614"/>
                </a:lnTo>
                <a:lnTo>
                  <a:pt x="44739" y="9515"/>
                </a:lnTo>
                <a:lnTo>
                  <a:pt x="28904" y="2333"/>
                </a:lnTo>
                <a:lnTo>
                  <a:pt x="19557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665084" y="5688482"/>
            <a:ext cx="75565" cy="220345"/>
          </a:xfrm>
          <a:custGeom>
            <a:avLst/>
            <a:gdLst/>
            <a:ahLst/>
            <a:cxnLst/>
            <a:rect l="l" t="t" r="r" b="b"/>
            <a:pathLst>
              <a:path w="75565" h="220345">
                <a:moveTo>
                  <a:pt x="0" y="0"/>
                </a:moveTo>
                <a:lnTo>
                  <a:pt x="32893" y="21640"/>
                </a:lnTo>
                <a:lnTo>
                  <a:pt x="61146" y="64288"/>
                </a:lnTo>
                <a:lnTo>
                  <a:pt x="75041" y="118490"/>
                </a:lnTo>
                <a:lnTo>
                  <a:pt x="75491" y="138150"/>
                </a:lnTo>
                <a:lnTo>
                  <a:pt x="73787" y="157581"/>
                </a:lnTo>
                <a:lnTo>
                  <a:pt x="57963" y="200444"/>
                </a:lnTo>
                <a:lnTo>
                  <a:pt x="29162" y="220022"/>
                </a:lnTo>
                <a:lnTo>
                  <a:pt x="21717" y="21823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817742" y="5642762"/>
            <a:ext cx="120014" cy="276860"/>
          </a:xfrm>
          <a:custGeom>
            <a:avLst/>
            <a:gdLst/>
            <a:ahLst/>
            <a:cxnLst/>
            <a:rect l="l" t="t" r="r" b="b"/>
            <a:pathLst>
              <a:path w="120015" h="276860">
                <a:moveTo>
                  <a:pt x="45462" y="0"/>
                </a:moveTo>
                <a:lnTo>
                  <a:pt x="39637" y="12649"/>
                </a:lnTo>
                <a:lnTo>
                  <a:pt x="33063" y="24841"/>
                </a:lnTo>
                <a:lnTo>
                  <a:pt x="26370" y="37033"/>
                </a:lnTo>
                <a:lnTo>
                  <a:pt x="20189" y="49682"/>
                </a:lnTo>
                <a:lnTo>
                  <a:pt x="7219" y="86829"/>
                </a:lnTo>
                <a:lnTo>
                  <a:pt x="631" y="125577"/>
                </a:lnTo>
                <a:lnTo>
                  <a:pt x="0" y="147680"/>
                </a:lnTo>
                <a:lnTo>
                  <a:pt x="1393" y="169811"/>
                </a:lnTo>
                <a:lnTo>
                  <a:pt x="11680" y="212445"/>
                </a:lnTo>
                <a:lnTo>
                  <a:pt x="40558" y="254365"/>
                </a:lnTo>
                <a:lnTo>
                  <a:pt x="77132" y="275081"/>
                </a:lnTo>
                <a:lnTo>
                  <a:pt x="90096" y="276453"/>
                </a:lnTo>
                <a:lnTo>
                  <a:pt x="103120" y="276453"/>
                </a:lnTo>
                <a:lnTo>
                  <a:pt x="111883" y="275843"/>
                </a:lnTo>
                <a:lnTo>
                  <a:pt x="114423" y="275539"/>
                </a:lnTo>
                <a:lnTo>
                  <a:pt x="119884" y="27310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957028" y="5691835"/>
            <a:ext cx="101600" cy="207645"/>
          </a:xfrm>
          <a:custGeom>
            <a:avLst/>
            <a:gdLst/>
            <a:ahLst/>
            <a:cxnLst/>
            <a:rect l="l" t="t" r="r" b="b"/>
            <a:pathLst>
              <a:path w="101600" h="207645">
                <a:moveTo>
                  <a:pt x="1934" y="6400"/>
                </a:moveTo>
                <a:lnTo>
                  <a:pt x="0" y="10868"/>
                </a:lnTo>
                <a:lnTo>
                  <a:pt x="1220" y="15392"/>
                </a:lnTo>
                <a:lnTo>
                  <a:pt x="3845" y="21059"/>
                </a:lnTo>
                <a:lnTo>
                  <a:pt x="6125" y="28956"/>
                </a:lnTo>
                <a:lnTo>
                  <a:pt x="12305" y="68989"/>
                </a:lnTo>
                <a:lnTo>
                  <a:pt x="16555" y="122948"/>
                </a:lnTo>
                <a:lnTo>
                  <a:pt x="18698" y="163372"/>
                </a:lnTo>
                <a:lnTo>
                  <a:pt x="19262" y="172693"/>
                </a:lnTo>
                <a:lnTo>
                  <a:pt x="19683" y="181927"/>
                </a:lnTo>
                <a:lnTo>
                  <a:pt x="20056" y="191104"/>
                </a:lnTo>
                <a:lnTo>
                  <a:pt x="20476" y="200253"/>
                </a:lnTo>
                <a:lnTo>
                  <a:pt x="20857" y="202692"/>
                </a:lnTo>
                <a:lnTo>
                  <a:pt x="20857" y="205130"/>
                </a:lnTo>
                <a:lnTo>
                  <a:pt x="21111" y="207568"/>
                </a:lnTo>
                <a:lnTo>
                  <a:pt x="62801" y="185947"/>
                </a:lnTo>
                <a:lnTo>
                  <a:pt x="92469" y="152285"/>
                </a:lnTo>
                <a:lnTo>
                  <a:pt x="101459" y="128654"/>
                </a:lnTo>
                <a:lnTo>
                  <a:pt x="99978" y="119938"/>
                </a:lnTo>
                <a:lnTo>
                  <a:pt x="83691" y="83705"/>
                </a:lnTo>
                <a:lnTo>
                  <a:pt x="63767" y="44996"/>
                </a:lnTo>
                <a:lnTo>
                  <a:pt x="30176" y="14287"/>
                </a:lnTo>
                <a:lnTo>
                  <a:pt x="19208" y="10615"/>
                </a:lnTo>
                <a:lnTo>
                  <a:pt x="10443" y="5486"/>
                </a:lnTo>
                <a:lnTo>
                  <a:pt x="10443" y="3657"/>
                </a:lnTo>
                <a:lnTo>
                  <a:pt x="10189" y="1828"/>
                </a:lnTo>
                <a:lnTo>
                  <a:pt x="980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107044" y="5765901"/>
            <a:ext cx="85090" cy="95885"/>
          </a:xfrm>
          <a:custGeom>
            <a:avLst/>
            <a:gdLst/>
            <a:ahLst/>
            <a:cxnLst/>
            <a:rect l="l" t="t" r="r" b="b"/>
            <a:pathLst>
              <a:path w="85090" h="95885">
                <a:moveTo>
                  <a:pt x="0" y="0"/>
                </a:moveTo>
                <a:lnTo>
                  <a:pt x="4417" y="6348"/>
                </a:lnTo>
                <a:lnTo>
                  <a:pt x="9334" y="11468"/>
                </a:lnTo>
                <a:lnTo>
                  <a:pt x="14537" y="16416"/>
                </a:lnTo>
                <a:lnTo>
                  <a:pt x="19811" y="22250"/>
                </a:lnTo>
                <a:lnTo>
                  <a:pt x="27199" y="31056"/>
                </a:lnTo>
                <a:lnTo>
                  <a:pt x="34718" y="39662"/>
                </a:lnTo>
                <a:lnTo>
                  <a:pt x="42404" y="48096"/>
                </a:lnTo>
                <a:lnTo>
                  <a:pt x="50291" y="56388"/>
                </a:lnTo>
                <a:lnTo>
                  <a:pt x="56913" y="63793"/>
                </a:lnTo>
                <a:lnTo>
                  <a:pt x="85089" y="89611"/>
                </a:lnTo>
                <a:lnTo>
                  <a:pt x="83184" y="9540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36973" y="5746394"/>
            <a:ext cx="54610" cy="118745"/>
          </a:xfrm>
          <a:custGeom>
            <a:avLst/>
            <a:gdLst/>
            <a:ahLst/>
            <a:cxnLst/>
            <a:rect l="l" t="t" r="r" b="b"/>
            <a:pathLst>
              <a:path w="54609" h="118745">
                <a:moveTo>
                  <a:pt x="54272" y="0"/>
                </a:moveTo>
                <a:lnTo>
                  <a:pt x="29092" y="42062"/>
                </a:lnTo>
                <a:lnTo>
                  <a:pt x="23713" y="53111"/>
                </a:lnTo>
                <a:lnTo>
                  <a:pt x="18024" y="64046"/>
                </a:lnTo>
                <a:lnTo>
                  <a:pt x="12108" y="74980"/>
                </a:lnTo>
                <a:lnTo>
                  <a:pt x="7977" y="83210"/>
                </a:lnTo>
                <a:lnTo>
                  <a:pt x="3250" y="93726"/>
                </a:lnTo>
                <a:lnTo>
                  <a:pt x="0" y="104470"/>
                </a:lnTo>
                <a:lnTo>
                  <a:pt x="297" y="113385"/>
                </a:lnTo>
                <a:lnTo>
                  <a:pt x="2075" y="115214"/>
                </a:lnTo>
                <a:lnTo>
                  <a:pt x="4488" y="117043"/>
                </a:lnTo>
                <a:lnTo>
                  <a:pt x="6393" y="11856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262078" y="5692749"/>
            <a:ext cx="10160" cy="194310"/>
          </a:xfrm>
          <a:custGeom>
            <a:avLst/>
            <a:gdLst/>
            <a:ahLst/>
            <a:cxnLst/>
            <a:rect l="l" t="t" r="r" b="b"/>
            <a:pathLst>
              <a:path w="10159" h="194310">
                <a:moveTo>
                  <a:pt x="5621" y="0"/>
                </a:moveTo>
                <a:lnTo>
                  <a:pt x="9519" y="11911"/>
                </a:lnTo>
                <a:lnTo>
                  <a:pt x="9653" y="22136"/>
                </a:lnTo>
                <a:lnTo>
                  <a:pt x="7836" y="32875"/>
                </a:lnTo>
                <a:lnTo>
                  <a:pt x="5875" y="46329"/>
                </a:lnTo>
                <a:lnTo>
                  <a:pt x="4450" y="64617"/>
                </a:lnTo>
                <a:lnTo>
                  <a:pt x="2954" y="82905"/>
                </a:lnTo>
                <a:lnTo>
                  <a:pt x="1553" y="101193"/>
                </a:lnTo>
                <a:lnTo>
                  <a:pt x="414" y="119481"/>
                </a:lnTo>
                <a:lnTo>
                  <a:pt x="0" y="134278"/>
                </a:lnTo>
                <a:lnTo>
                  <a:pt x="240" y="148932"/>
                </a:lnTo>
                <a:lnTo>
                  <a:pt x="789" y="163415"/>
                </a:lnTo>
                <a:lnTo>
                  <a:pt x="1303" y="177698"/>
                </a:lnTo>
                <a:lnTo>
                  <a:pt x="1049" y="187147"/>
                </a:lnTo>
                <a:lnTo>
                  <a:pt x="160" y="189280"/>
                </a:lnTo>
                <a:lnTo>
                  <a:pt x="2827" y="19415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314055" y="5657392"/>
            <a:ext cx="63500" cy="243840"/>
          </a:xfrm>
          <a:custGeom>
            <a:avLst/>
            <a:gdLst/>
            <a:ahLst/>
            <a:cxnLst/>
            <a:rect l="l" t="t" r="r" b="b"/>
            <a:pathLst>
              <a:path w="63500" h="243839">
                <a:moveTo>
                  <a:pt x="0" y="0"/>
                </a:moveTo>
                <a:lnTo>
                  <a:pt x="30099" y="27736"/>
                </a:lnTo>
                <a:lnTo>
                  <a:pt x="53566" y="76557"/>
                </a:lnTo>
                <a:lnTo>
                  <a:pt x="61565" y="114523"/>
                </a:lnTo>
                <a:lnTo>
                  <a:pt x="62976" y="134912"/>
                </a:lnTo>
                <a:lnTo>
                  <a:pt x="62362" y="155357"/>
                </a:lnTo>
                <a:lnTo>
                  <a:pt x="59690" y="175259"/>
                </a:lnTo>
                <a:lnTo>
                  <a:pt x="55024" y="194414"/>
                </a:lnTo>
                <a:lnTo>
                  <a:pt x="47990" y="211455"/>
                </a:lnTo>
                <a:lnTo>
                  <a:pt x="38740" y="227466"/>
                </a:lnTo>
                <a:lnTo>
                  <a:pt x="27431" y="24353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253106" y="6043269"/>
            <a:ext cx="10160" cy="196850"/>
          </a:xfrm>
          <a:custGeom>
            <a:avLst/>
            <a:gdLst/>
            <a:ahLst/>
            <a:cxnLst/>
            <a:rect l="l" t="t" r="r" b="b"/>
            <a:pathLst>
              <a:path w="10159" h="196850">
                <a:moveTo>
                  <a:pt x="10023" y="0"/>
                </a:moveTo>
                <a:lnTo>
                  <a:pt x="8671" y="8786"/>
                </a:lnTo>
                <a:lnTo>
                  <a:pt x="7784" y="17716"/>
                </a:lnTo>
                <a:lnTo>
                  <a:pt x="7254" y="26703"/>
                </a:lnTo>
                <a:lnTo>
                  <a:pt x="6975" y="35661"/>
                </a:lnTo>
                <a:lnTo>
                  <a:pt x="5893" y="50425"/>
                </a:lnTo>
                <a:lnTo>
                  <a:pt x="4704" y="65074"/>
                </a:lnTo>
                <a:lnTo>
                  <a:pt x="3635" y="79724"/>
                </a:lnTo>
                <a:lnTo>
                  <a:pt x="2911" y="94487"/>
                </a:lnTo>
                <a:lnTo>
                  <a:pt x="1908" y="114152"/>
                </a:lnTo>
                <a:lnTo>
                  <a:pt x="704" y="134073"/>
                </a:lnTo>
                <a:lnTo>
                  <a:pt x="0" y="153938"/>
                </a:lnTo>
                <a:lnTo>
                  <a:pt x="498" y="173431"/>
                </a:lnTo>
                <a:lnTo>
                  <a:pt x="1133" y="185013"/>
                </a:lnTo>
                <a:lnTo>
                  <a:pt x="2657" y="188366"/>
                </a:lnTo>
                <a:lnTo>
                  <a:pt x="9388" y="19629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410322" y="6121298"/>
            <a:ext cx="100965" cy="85725"/>
          </a:xfrm>
          <a:custGeom>
            <a:avLst/>
            <a:gdLst/>
            <a:ahLst/>
            <a:cxnLst/>
            <a:rect l="l" t="t" r="r" b="b"/>
            <a:pathLst>
              <a:path w="100965" h="85725">
                <a:moveTo>
                  <a:pt x="0" y="0"/>
                </a:moveTo>
                <a:lnTo>
                  <a:pt x="35941" y="18897"/>
                </a:lnTo>
                <a:lnTo>
                  <a:pt x="74295" y="46634"/>
                </a:lnTo>
                <a:lnTo>
                  <a:pt x="99695" y="78638"/>
                </a:lnTo>
                <a:lnTo>
                  <a:pt x="100583" y="80467"/>
                </a:lnTo>
                <a:lnTo>
                  <a:pt x="100583" y="8534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430130" y="6079540"/>
            <a:ext cx="74930" cy="130810"/>
          </a:xfrm>
          <a:custGeom>
            <a:avLst/>
            <a:gdLst/>
            <a:ahLst/>
            <a:cxnLst/>
            <a:rect l="l" t="t" r="r" b="b"/>
            <a:pathLst>
              <a:path w="74929" h="130810">
                <a:moveTo>
                  <a:pt x="74933" y="0"/>
                </a:moveTo>
                <a:lnTo>
                  <a:pt x="46866" y="37490"/>
                </a:lnTo>
                <a:lnTo>
                  <a:pt x="22471" y="79024"/>
                </a:lnTo>
                <a:lnTo>
                  <a:pt x="14608" y="92963"/>
                </a:lnTo>
                <a:lnTo>
                  <a:pt x="9866" y="100541"/>
                </a:lnTo>
                <a:lnTo>
                  <a:pt x="3528" y="112204"/>
                </a:lnTo>
                <a:lnTo>
                  <a:pt x="0" y="123696"/>
                </a:lnTo>
                <a:lnTo>
                  <a:pt x="3686" y="130759"/>
                </a:lnTo>
                <a:lnTo>
                  <a:pt x="12449" y="129844"/>
                </a:lnTo>
                <a:lnTo>
                  <a:pt x="15243" y="129844"/>
                </a:lnTo>
                <a:lnTo>
                  <a:pt x="20450" y="12618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621258" y="6048146"/>
            <a:ext cx="154305" cy="182245"/>
          </a:xfrm>
          <a:custGeom>
            <a:avLst/>
            <a:gdLst/>
            <a:ahLst/>
            <a:cxnLst/>
            <a:rect l="l" t="t" r="r" b="b"/>
            <a:pathLst>
              <a:path w="154304" h="182245">
                <a:moveTo>
                  <a:pt x="8520" y="0"/>
                </a:moveTo>
                <a:lnTo>
                  <a:pt x="11039" y="9682"/>
                </a:lnTo>
                <a:lnTo>
                  <a:pt x="11426" y="19621"/>
                </a:lnTo>
                <a:lnTo>
                  <a:pt x="10646" y="29960"/>
                </a:lnTo>
                <a:lnTo>
                  <a:pt x="9663" y="40843"/>
                </a:lnTo>
                <a:lnTo>
                  <a:pt x="8126" y="57030"/>
                </a:lnTo>
                <a:lnTo>
                  <a:pt x="6314" y="73190"/>
                </a:lnTo>
                <a:lnTo>
                  <a:pt x="4431" y="89406"/>
                </a:lnTo>
                <a:lnTo>
                  <a:pt x="2678" y="105765"/>
                </a:lnTo>
                <a:lnTo>
                  <a:pt x="1484" y="118848"/>
                </a:lnTo>
                <a:lnTo>
                  <a:pt x="456" y="132016"/>
                </a:lnTo>
                <a:lnTo>
                  <a:pt x="0" y="145241"/>
                </a:lnTo>
                <a:lnTo>
                  <a:pt x="519" y="158496"/>
                </a:lnTo>
                <a:lnTo>
                  <a:pt x="1154" y="166725"/>
                </a:lnTo>
                <a:lnTo>
                  <a:pt x="3567" y="174040"/>
                </a:lnTo>
                <a:lnTo>
                  <a:pt x="5726" y="181660"/>
                </a:lnTo>
                <a:lnTo>
                  <a:pt x="13077" y="179503"/>
                </a:lnTo>
                <a:lnTo>
                  <a:pt x="18141" y="175374"/>
                </a:lnTo>
                <a:lnTo>
                  <a:pt x="22871" y="170045"/>
                </a:lnTo>
                <a:lnTo>
                  <a:pt x="29221" y="164287"/>
                </a:lnTo>
                <a:lnTo>
                  <a:pt x="38415" y="159367"/>
                </a:lnTo>
                <a:lnTo>
                  <a:pt x="48954" y="156019"/>
                </a:lnTo>
                <a:lnTo>
                  <a:pt x="59850" y="153528"/>
                </a:lnTo>
                <a:lnTo>
                  <a:pt x="70115" y="151180"/>
                </a:lnTo>
                <a:lnTo>
                  <a:pt x="111513" y="136093"/>
                </a:lnTo>
                <a:lnTo>
                  <a:pt x="146466" y="106251"/>
                </a:lnTo>
                <a:lnTo>
                  <a:pt x="154179" y="84258"/>
                </a:lnTo>
                <a:lnTo>
                  <a:pt x="152237" y="71323"/>
                </a:lnTo>
                <a:lnTo>
                  <a:pt x="127779" y="38838"/>
                </a:lnTo>
                <a:lnTo>
                  <a:pt x="89292" y="16764"/>
                </a:lnTo>
                <a:lnTo>
                  <a:pt x="48779" y="3352"/>
                </a:lnTo>
                <a:lnTo>
                  <a:pt x="46874" y="3352"/>
                </a:lnTo>
                <a:lnTo>
                  <a:pt x="44715" y="3352"/>
                </a:lnTo>
                <a:lnTo>
                  <a:pt x="42683" y="335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382601" y="3336893"/>
            <a:ext cx="200660" cy="267335"/>
          </a:xfrm>
          <a:custGeom>
            <a:avLst/>
            <a:gdLst/>
            <a:ahLst/>
            <a:cxnLst/>
            <a:rect l="l" t="t" r="r" b="b"/>
            <a:pathLst>
              <a:path w="200660" h="267335">
                <a:moveTo>
                  <a:pt x="153332" y="14128"/>
                </a:moveTo>
                <a:lnTo>
                  <a:pt x="147752" y="8223"/>
                </a:lnTo>
                <a:lnTo>
                  <a:pt x="141553" y="4984"/>
                </a:lnTo>
                <a:lnTo>
                  <a:pt x="134258" y="3270"/>
                </a:lnTo>
                <a:lnTo>
                  <a:pt x="125392" y="1936"/>
                </a:lnTo>
                <a:lnTo>
                  <a:pt x="117427" y="694"/>
                </a:lnTo>
                <a:lnTo>
                  <a:pt x="109485" y="0"/>
                </a:lnTo>
                <a:lnTo>
                  <a:pt x="101496" y="115"/>
                </a:lnTo>
                <a:lnTo>
                  <a:pt x="93388" y="1301"/>
                </a:lnTo>
                <a:lnTo>
                  <a:pt x="48490" y="26751"/>
                </a:lnTo>
                <a:lnTo>
                  <a:pt x="19851" y="69310"/>
                </a:lnTo>
                <a:lnTo>
                  <a:pt x="0" y="137763"/>
                </a:lnTo>
                <a:lnTo>
                  <a:pt x="1313" y="171608"/>
                </a:lnTo>
                <a:lnTo>
                  <a:pt x="23191" y="214203"/>
                </a:lnTo>
                <a:lnTo>
                  <a:pt x="67671" y="245554"/>
                </a:lnTo>
                <a:lnTo>
                  <a:pt x="104056" y="257333"/>
                </a:lnTo>
                <a:lnTo>
                  <a:pt x="150901" y="265816"/>
                </a:lnTo>
                <a:lnTo>
                  <a:pt x="166794" y="267112"/>
                </a:lnTo>
                <a:lnTo>
                  <a:pt x="176887" y="266977"/>
                </a:lnTo>
                <a:lnTo>
                  <a:pt x="184860" y="265271"/>
                </a:lnTo>
                <a:lnTo>
                  <a:pt x="192119" y="262040"/>
                </a:lnTo>
                <a:lnTo>
                  <a:pt x="200068" y="2573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429634" y="3478658"/>
            <a:ext cx="125095" cy="4445"/>
          </a:xfrm>
          <a:custGeom>
            <a:avLst/>
            <a:gdLst/>
            <a:ahLst/>
            <a:cxnLst/>
            <a:rect l="l" t="t" r="r" b="b"/>
            <a:pathLst>
              <a:path w="125095" h="4445">
                <a:moveTo>
                  <a:pt x="0" y="1268"/>
                </a:moveTo>
                <a:lnTo>
                  <a:pt x="10332" y="1625"/>
                </a:lnTo>
                <a:lnTo>
                  <a:pt x="20748" y="1744"/>
                </a:lnTo>
                <a:lnTo>
                  <a:pt x="31236" y="1625"/>
                </a:lnTo>
                <a:lnTo>
                  <a:pt x="41782" y="1268"/>
                </a:lnTo>
                <a:lnTo>
                  <a:pt x="56399" y="686"/>
                </a:lnTo>
                <a:lnTo>
                  <a:pt x="71278" y="140"/>
                </a:lnTo>
                <a:lnTo>
                  <a:pt x="86109" y="0"/>
                </a:lnTo>
                <a:lnTo>
                  <a:pt x="100584" y="633"/>
                </a:lnTo>
                <a:lnTo>
                  <a:pt x="113029" y="3046"/>
                </a:lnTo>
                <a:lnTo>
                  <a:pt x="116712" y="3935"/>
                </a:lnTo>
                <a:lnTo>
                  <a:pt x="124967" y="39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774507" y="3173857"/>
            <a:ext cx="158115" cy="622935"/>
          </a:xfrm>
          <a:custGeom>
            <a:avLst/>
            <a:gdLst/>
            <a:ahLst/>
            <a:cxnLst/>
            <a:rect l="l" t="t" r="r" b="b"/>
            <a:pathLst>
              <a:path w="158114" h="622935">
                <a:moveTo>
                  <a:pt x="117153" y="13462"/>
                </a:moveTo>
                <a:lnTo>
                  <a:pt x="112930" y="8054"/>
                </a:lnTo>
                <a:lnTo>
                  <a:pt x="109946" y="4111"/>
                </a:lnTo>
                <a:lnTo>
                  <a:pt x="105009" y="1478"/>
                </a:lnTo>
                <a:lnTo>
                  <a:pt x="94928" y="0"/>
                </a:lnTo>
                <a:lnTo>
                  <a:pt x="81232" y="960"/>
                </a:lnTo>
                <a:lnTo>
                  <a:pt x="68703" y="4540"/>
                </a:lnTo>
                <a:lnTo>
                  <a:pt x="33141" y="30182"/>
                </a:lnTo>
                <a:lnTo>
                  <a:pt x="14156" y="77723"/>
                </a:lnTo>
                <a:lnTo>
                  <a:pt x="16206" y="87088"/>
                </a:lnTo>
                <a:lnTo>
                  <a:pt x="20649" y="95297"/>
                </a:lnTo>
                <a:lnTo>
                  <a:pt x="26354" y="102816"/>
                </a:lnTo>
                <a:lnTo>
                  <a:pt x="32190" y="110108"/>
                </a:lnTo>
                <a:lnTo>
                  <a:pt x="44045" y="123735"/>
                </a:lnTo>
                <a:lnTo>
                  <a:pt x="55780" y="137779"/>
                </a:lnTo>
                <a:lnTo>
                  <a:pt x="65087" y="153132"/>
                </a:lnTo>
                <a:lnTo>
                  <a:pt x="69655" y="170687"/>
                </a:lnTo>
                <a:lnTo>
                  <a:pt x="66682" y="195197"/>
                </a:lnTo>
                <a:lnTo>
                  <a:pt x="56447" y="219503"/>
                </a:lnTo>
                <a:lnTo>
                  <a:pt x="42973" y="242643"/>
                </a:lnTo>
                <a:lnTo>
                  <a:pt x="30285" y="263651"/>
                </a:lnTo>
                <a:lnTo>
                  <a:pt x="21024" y="279608"/>
                </a:lnTo>
                <a:lnTo>
                  <a:pt x="12489" y="295767"/>
                </a:lnTo>
                <a:lnTo>
                  <a:pt x="5550" y="312568"/>
                </a:lnTo>
                <a:lnTo>
                  <a:pt x="1075" y="330453"/>
                </a:lnTo>
                <a:lnTo>
                  <a:pt x="0" y="342503"/>
                </a:lnTo>
                <a:lnTo>
                  <a:pt x="1139" y="353695"/>
                </a:lnTo>
                <a:lnTo>
                  <a:pt x="4754" y="364315"/>
                </a:lnTo>
                <a:lnTo>
                  <a:pt x="11108" y="374650"/>
                </a:lnTo>
                <a:lnTo>
                  <a:pt x="23145" y="386978"/>
                </a:lnTo>
                <a:lnTo>
                  <a:pt x="36921" y="397557"/>
                </a:lnTo>
                <a:lnTo>
                  <a:pt x="50363" y="408493"/>
                </a:lnTo>
                <a:lnTo>
                  <a:pt x="61400" y="421893"/>
                </a:lnTo>
                <a:lnTo>
                  <a:pt x="68911" y="444706"/>
                </a:lnTo>
                <a:lnTo>
                  <a:pt x="67575" y="468280"/>
                </a:lnTo>
                <a:lnTo>
                  <a:pt x="61311" y="491902"/>
                </a:lnTo>
                <a:lnTo>
                  <a:pt x="54034" y="514857"/>
                </a:lnTo>
                <a:lnTo>
                  <a:pt x="50391" y="530183"/>
                </a:lnTo>
                <a:lnTo>
                  <a:pt x="47652" y="545544"/>
                </a:lnTo>
                <a:lnTo>
                  <a:pt x="46676" y="561024"/>
                </a:lnTo>
                <a:lnTo>
                  <a:pt x="48319" y="576706"/>
                </a:lnTo>
                <a:lnTo>
                  <a:pt x="79942" y="613282"/>
                </a:lnTo>
                <a:lnTo>
                  <a:pt x="126841" y="622677"/>
                </a:lnTo>
                <a:lnTo>
                  <a:pt x="142807" y="622426"/>
                </a:lnTo>
                <a:lnTo>
                  <a:pt x="148014" y="621537"/>
                </a:lnTo>
                <a:lnTo>
                  <a:pt x="152840" y="620648"/>
                </a:lnTo>
                <a:lnTo>
                  <a:pt x="158047" y="6196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282185" y="3584194"/>
            <a:ext cx="19685" cy="207645"/>
          </a:xfrm>
          <a:custGeom>
            <a:avLst/>
            <a:gdLst/>
            <a:ahLst/>
            <a:cxnLst/>
            <a:rect l="l" t="t" r="r" b="b"/>
            <a:pathLst>
              <a:path w="19685" h="207645">
                <a:moveTo>
                  <a:pt x="508" y="0"/>
                </a:moveTo>
                <a:lnTo>
                  <a:pt x="16128" y="45338"/>
                </a:lnTo>
                <a:lnTo>
                  <a:pt x="19462" y="86979"/>
                </a:lnTo>
                <a:lnTo>
                  <a:pt x="19129" y="107936"/>
                </a:lnTo>
                <a:lnTo>
                  <a:pt x="15365" y="146931"/>
                </a:lnTo>
                <a:lnTo>
                  <a:pt x="2666" y="200151"/>
                </a:lnTo>
                <a:lnTo>
                  <a:pt x="888" y="205104"/>
                </a:lnTo>
                <a:lnTo>
                  <a:pt x="0" y="2075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401954" y="3352397"/>
            <a:ext cx="194945" cy="316865"/>
          </a:xfrm>
          <a:custGeom>
            <a:avLst/>
            <a:gdLst/>
            <a:ahLst/>
            <a:cxnLst/>
            <a:rect l="l" t="t" r="r" b="b"/>
            <a:pathLst>
              <a:path w="194945" h="316864">
                <a:moveTo>
                  <a:pt x="9136" y="83333"/>
                </a:moveTo>
                <a:lnTo>
                  <a:pt x="6342" y="83587"/>
                </a:lnTo>
                <a:lnTo>
                  <a:pt x="3040" y="83587"/>
                </a:lnTo>
                <a:lnTo>
                  <a:pt x="246" y="83587"/>
                </a:lnTo>
                <a:lnTo>
                  <a:pt x="17645" y="40280"/>
                </a:lnTo>
                <a:lnTo>
                  <a:pt x="51827" y="9937"/>
                </a:lnTo>
                <a:lnTo>
                  <a:pt x="77344" y="0"/>
                </a:lnTo>
                <a:lnTo>
                  <a:pt x="88780" y="958"/>
                </a:lnTo>
                <a:lnTo>
                  <a:pt x="119697" y="29749"/>
                </a:lnTo>
                <a:lnTo>
                  <a:pt x="130762" y="68044"/>
                </a:lnTo>
                <a:lnTo>
                  <a:pt x="132199" y="87524"/>
                </a:lnTo>
                <a:lnTo>
                  <a:pt x="129972" y="128982"/>
                </a:lnTo>
                <a:lnTo>
                  <a:pt x="122388" y="169916"/>
                </a:lnTo>
                <a:lnTo>
                  <a:pt x="110946" y="210040"/>
                </a:lnTo>
                <a:lnTo>
                  <a:pt x="97147" y="249068"/>
                </a:lnTo>
                <a:lnTo>
                  <a:pt x="85050" y="279453"/>
                </a:lnTo>
                <a:lnTo>
                  <a:pt x="78823" y="294645"/>
                </a:lnTo>
                <a:lnTo>
                  <a:pt x="73144" y="310028"/>
                </a:lnTo>
                <a:lnTo>
                  <a:pt x="72509" y="311933"/>
                </a:lnTo>
                <a:lnTo>
                  <a:pt x="71874" y="314346"/>
                </a:lnTo>
                <a:lnTo>
                  <a:pt x="71620" y="316505"/>
                </a:lnTo>
                <a:lnTo>
                  <a:pt x="79261" y="315735"/>
                </a:lnTo>
                <a:lnTo>
                  <a:pt x="86272" y="314632"/>
                </a:lnTo>
                <a:lnTo>
                  <a:pt x="93354" y="313005"/>
                </a:lnTo>
                <a:lnTo>
                  <a:pt x="101211" y="310663"/>
                </a:lnTo>
                <a:lnTo>
                  <a:pt x="113147" y="307121"/>
                </a:lnTo>
                <a:lnTo>
                  <a:pt x="160781" y="297479"/>
                </a:lnTo>
                <a:lnTo>
                  <a:pt x="183102" y="296352"/>
                </a:lnTo>
                <a:lnTo>
                  <a:pt x="194429" y="2966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724653" y="3589273"/>
            <a:ext cx="19050" cy="177800"/>
          </a:xfrm>
          <a:custGeom>
            <a:avLst/>
            <a:gdLst/>
            <a:ahLst/>
            <a:cxnLst/>
            <a:rect l="l" t="t" r="r" b="b"/>
            <a:pathLst>
              <a:path w="19050" h="177800">
                <a:moveTo>
                  <a:pt x="14732" y="0"/>
                </a:moveTo>
                <a:lnTo>
                  <a:pt x="16519" y="10596"/>
                </a:lnTo>
                <a:lnTo>
                  <a:pt x="17033" y="20669"/>
                </a:lnTo>
                <a:lnTo>
                  <a:pt x="17000" y="30789"/>
                </a:lnTo>
                <a:lnTo>
                  <a:pt x="17145" y="41528"/>
                </a:lnTo>
                <a:lnTo>
                  <a:pt x="17891" y="58314"/>
                </a:lnTo>
                <a:lnTo>
                  <a:pt x="18351" y="75041"/>
                </a:lnTo>
                <a:lnTo>
                  <a:pt x="18430" y="91838"/>
                </a:lnTo>
                <a:lnTo>
                  <a:pt x="18034" y="108838"/>
                </a:lnTo>
                <a:lnTo>
                  <a:pt x="10890" y="153380"/>
                </a:lnTo>
                <a:lnTo>
                  <a:pt x="3683" y="171069"/>
                </a:lnTo>
                <a:lnTo>
                  <a:pt x="1905" y="174370"/>
                </a:lnTo>
                <a:lnTo>
                  <a:pt x="0" y="1774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885309" y="3614039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5">
                <a:moveTo>
                  <a:pt x="0" y="3937"/>
                </a:moveTo>
                <a:lnTo>
                  <a:pt x="7762" y="3125"/>
                </a:lnTo>
                <a:lnTo>
                  <a:pt x="14954" y="1635"/>
                </a:lnTo>
                <a:lnTo>
                  <a:pt x="22288" y="311"/>
                </a:lnTo>
                <a:lnTo>
                  <a:pt x="3047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032247" y="3608832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70">
                <a:moveTo>
                  <a:pt x="6350" y="0"/>
                </a:moveTo>
                <a:lnTo>
                  <a:pt x="1269" y="8255"/>
                </a:lnTo>
                <a:lnTo>
                  <a:pt x="0" y="11303"/>
                </a:lnTo>
                <a:lnTo>
                  <a:pt x="10667" y="134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138039" y="3590544"/>
            <a:ext cx="8890" cy="4445"/>
          </a:xfrm>
          <a:custGeom>
            <a:avLst/>
            <a:gdLst/>
            <a:ahLst/>
            <a:cxnLst/>
            <a:rect l="l" t="t" r="r" b="b"/>
            <a:pathLst>
              <a:path w="8889" h="4445">
                <a:moveTo>
                  <a:pt x="7874" y="0"/>
                </a:moveTo>
                <a:lnTo>
                  <a:pt x="1777" y="3682"/>
                </a:lnTo>
                <a:lnTo>
                  <a:pt x="0" y="4317"/>
                </a:lnTo>
                <a:lnTo>
                  <a:pt x="850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270246" y="3585795"/>
            <a:ext cx="16510" cy="163195"/>
          </a:xfrm>
          <a:custGeom>
            <a:avLst/>
            <a:gdLst/>
            <a:ahLst/>
            <a:cxnLst/>
            <a:rect l="l" t="t" r="r" b="b"/>
            <a:pathLst>
              <a:path w="16510" h="163195">
                <a:moveTo>
                  <a:pt x="7619" y="4748"/>
                </a:moveTo>
                <a:lnTo>
                  <a:pt x="16319" y="45561"/>
                </a:lnTo>
                <a:lnTo>
                  <a:pt x="16382" y="62041"/>
                </a:lnTo>
                <a:lnTo>
                  <a:pt x="15303" y="78545"/>
                </a:lnTo>
                <a:lnTo>
                  <a:pt x="13462" y="95299"/>
                </a:lnTo>
                <a:lnTo>
                  <a:pt x="10802" y="109753"/>
                </a:lnTo>
                <a:lnTo>
                  <a:pt x="7429" y="124065"/>
                </a:lnTo>
                <a:lnTo>
                  <a:pt x="3960" y="138376"/>
                </a:lnTo>
                <a:lnTo>
                  <a:pt x="1015" y="152830"/>
                </a:lnTo>
                <a:lnTo>
                  <a:pt x="1015" y="156259"/>
                </a:lnTo>
                <a:lnTo>
                  <a:pt x="634" y="159942"/>
                </a:lnTo>
                <a:lnTo>
                  <a:pt x="0" y="1629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5451602" y="3262993"/>
            <a:ext cx="238125" cy="367665"/>
          </a:xfrm>
          <a:custGeom>
            <a:avLst/>
            <a:gdLst/>
            <a:ahLst/>
            <a:cxnLst/>
            <a:rect l="l" t="t" r="r" b="b"/>
            <a:pathLst>
              <a:path w="238125" h="367664">
                <a:moveTo>
                  <a:pt x="3428" y="37736"/>
                </a:moveTo>
                <a:lnTo>
                  <a:pt x="369" y="43757"/>
                </a:lnTo>
                <a:lnTo>
                  <a:pt x="0" y="47515"/>
                </a:lnTo>
                <a:lnTo>
                  <a:pt x="964" y="51560"/>
                </a:lnTo>
                <a:lnTo>
                  <a:pt x="1905" y="58437"/>
                </a:lnTo>
                <a:lnTo>
                  <a:pt x="3270" y="97156"/>
                </a:lnTo>
                <a:lnTo>
                  <a:pt x="4063" y="136161"/>
                </a:lnTo>
                <a:lnTo>
                  <a:pt x="4091" y="158793"/>
                </a:lnTo>
                <a:lnTo>
                  <a:pt x="4286" y="181484"/>
                </a:lnTo>
                <a:lnTo>
                  <a:pt x="5842" y="226712"/>
                </a:lnTo>
                <a:lnTo>
                  <a:pt x="10540" y="273385"/>
                </a:lnTo>
                <a:lnTo>
                  <a:pt x="17145" y="319676"/>
                </a:lnTo>
                <a:lnTo>
                  <a:pt x="18605" y="331674"/>
                </a:lnTo>
                <a:lnTo>
                  <a:pt x="19875" y="343552"/>
                </a:lnTo>
                <a:lnTo>
                  <a:pt x="21145" y="355431"/>
                </a:lnTo>
                <a:lnTo>
                  <a:pt x="22606" y="367428"/>
                </a:lnTo>
                <a:lnTo>
                  <a:pt x="60960" y="347108"/>
                </a:lnTo>
                <a:lnTo>
                  <a:pt x="117284" y="329074"/>
                </a:lnTo>
                <a:lnTo>
                  <a:pt x="145577" y="320391"/>
                </a:lnTo>
                <a:lnTo>
                  <a:pt x="200917" y="291076"/>
                </a:lnTo>
                <a:lnTo>
                  <a:pt x="234390" y="235954"/>
                </a:lnTo>
                <a:lnTo>
                  <a:pt x="237744" y="202582"/>
                </a:lnTo>
                <a:lnTo>
                  <a:pt x="230973" y="167538"/>
                </a:lnTo>
                <a:lnTo>
                  <a:pt x="196810" y="102498"/>
                </a:lnTo>
                <a:lnTo>
                  <a:pt x="162127" y="60305"/>
                </a:lnTo>
                <a:lnTo>
                  <a:pt x="118872" y="23639"/>
                </a:lnTo>
                <a:lnTo>
                  <a:pt x="79063" y="5584"/>
                </a:lnTo>
                <a:lnTo>
                  <a:pt x="36323" y="0"/>
                </a:lnTo>
                <a:lnTo>
                  <a:pt x="28448" y="2049"/>
                </a:lnTo>
                <a:lnTo>
                  <a:pt x="22465" y="6340"/>
                </a:lnTo>
                <a:lnTo>
                  <a:pt x="24971" y="6939"/>
                </a:lnTo>
                <a:lnTo>
                  <a:pt x="31501" y="6014"/>
                </a:lnTo>
                <a:lnTo>
                  <a:pt x="37592" y="57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668645" y="3154509"/>
            <a:ext cx="213360" cy="549910"/>
          </a:xfrm>
          <a:custGeom>
            <a:avLst/>
            <a:gdLst/>
            <a:ahLst/>
            <a:cxnLst/>
            <a:rect l="l" t="t" r="r" b="b"/>
            <a:pathLst>
              <a:path w="213360" h="549910">
                <a:moveTo>
                  <a:pt x="0" y="27348"/>
                </a:moveTo>
                <a:lnTo>
                  <a:pt x="45719" y="4107"/>
                </a:lnTo>
                <a:lnTo>
                  <a:pt x="92654" y="0"/>
                </a:lnTo>
                <a:lnTo>
                  <a:pt x="108203" y="424"/>
                </a:lnTo>
                <a:lnTo>
                  <a:pt x="148716" y="12362"/>
                </a:lnTo>
                <a:lnTo>
                  <a:pt x="149137" y="25459"/>
                </a:lnTo>
                <a:lnTo>
                  <a:pt x="142557" y="39985"/>
                </a:lnTo>
                <a:lnTo>
                  <a:pt x="133215" y="53653"/>
                </a:lnTo>
                <a:lnTo>
                  <a:pt x="125349" y="64178"/>
                </a:lnTo>
                <a:lnTo>
                  <a:pt x="114294" y="78612"/>
                </a:lnTo>
                <a:lnTo>
                  <a:pt x="101965" y="96023"/>
                </a:lnTo>
                <a:lnTo>
                  <a:pt x="93327" y="114720"/>
                </a:lnTo>
                <a:lnTo>
                  <a:pt x="93344" y="133012"/>
                </a:lnTo>
                <a:lnTo>
                  <a:pt x="103471" y="149050"/>
                </a:lnTo>
                <a:lnTo>
                  <a:pt x="119491" y="161968"/>
                </a:lnTo>
                <a:lnTo>
                  <a:pt x="137582" y="172696"/>
                </a:lnTo>
                <a:lnTo>
                  <a:pt x="153924" y="182161"/>
                </a:lnTo>
                <a:lnTo>
                  <a:pt x="171138" y="194901"/>
                </a:lnTo>
                <a:lnTo>
                  <a:pt x="183911" y="209307"/>
                </a:lnTo>
                <a:lnTo>
                  <a:pt x="190232" y="226524"/>
                </a:lnTo>
                <a:lnTo>
                  <a:pt x="188087" y="247693"/>
                </a:lnTo>
                <a:lnTo>
                  <a:pt x="165852" y="287877"/>
                </a:lnTo>
                <a:lnTo>
                  <a:pt x="150864" y="308951"/>
                </a:lnTo>
                <a:lnTo>
                  <a:pt x="145161" y="318242"/>
                </a:lnTo>
                <a:lnTo>
                  <a:pt x="141648" y="328294"/>
                </a:lnTo>
                <a:lnTo>
                  <a:pt x="142112" y="339133"/>
                </a:lnTo>
                <a:lnTo>
                  <a:pt x="147824" y="349817"/>
                </a:lnTo>
                <a:lnTo>
                  <a:pt x="156749" y="358977"/>
                </a:lnTo>
                <a:lnTo>
                  <a:pt x="166866" y="367137"/>
                </a:lnTo>
                <a:lnTo>
                  <a:pt x="176149" y="374820"/>
                </a:lnTo>
                <a:lnTo>
                  <a:pt x="193621" y="393408"/>
                </a:lnTo>
                <a:lnTo>
                  <a:pt x="206771" y="414174"/>
                </a:lnTo>
                <a:lnTo>
                  <a:pt x="212992" y="437203"/>
                </a:lnTo>
                <a:lnTo>
                  <a:pt x="209676" y="462577"/>
                </a:lnTo>
                <a:lnTo>
                  <a:pt x="173577" y="516489"/>
                </a:lnTo>
                <a:lnTo>
                  <a:pt x="118237" y="549064"/>
                </a:lnTo>
                <a:lnTo>
                  <a:pt x="110432" y="549560"/>
                </a:lnTo>
                <a:lnTo>
                  <a:pt x="109902" y="548461"/>
                </a:lnTo>
                <a:lnTo>
                  <a:pt x="112111" y="545314"/>
                </a:lnTo>
                <a:lnTo>
                  <a:pt x="112521" y="5396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23088" y="4976048"/>
            <a:ext cx="161290" cy="19685"/>
          </a:xfrm>
          <a:custGeom>
            <a:avLst/>
            <a:gdLst/>
            <a:ahLst/>
            <a:cxnLst/>
            <a:rect l="l" t="t" r="r" b="b"/>
            <a:pathLst>
              <a:path w="161290" h="19685">
                <a:moveTo>
                  <a:pt x="0" y="9590"/>
                </a:moveTo>
                <a:lnTo>
                  <a:pt x="2162" y="2742"/>
                </a:lnTo>
                <a:lnTo>
                  <a:pt x="6095" y="49"/>
                </a:lnTo>
                <a:lnTo>
                  <a:pt x="12087" y="0"/>
                </a:lnTo>
                <a:lnTo>
                  <a:pt x="20421" y="1081"/>
                </a:lnTo>
                <a:lnTo>
                  <a:pt x="69799" y="8955"/>
                </a:lnTo>
                <a:lnTo>
                  <a:pt x="95173" y="13860"/>
                </a:lnTo>
                <a:lnTo>
                  <a:pt x="107946" y="16188"/>
                </a:lnTo>
                <a:lnTo>
                  <a:pt x="121005" y="18099"/>
                </a:lnTo>
                <a:lnTo>
                  <a:pt x="129058" y="18734"/>
                </a:lnTo>
                <a:lnTo>
                  <a:pt x="137198" y="19178"/>
                </a:lnTo>
                <a:lnTo>
                  <a:pt x="145394" y="19242"/>
                </a:lnTo>
                <a:lnTo>
                  <a:pt x="153619" y="18734"/>
                </a:lnTo>
                <a:lnTo>
                  <a:pt x="156057" y="18353"/>
                </a:lnTo>
                <a:lnTo>
                  <a:pt x="158496" y="17845"/>
                </a:lnTo>
                <a:lnTo>
                  <a:pt x="161239" y="172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00202" y="5421205"/>
            <a:ext cx="193675" cy="22860"/>
          </a:xfrm>
          <a:custGeom>
            <a:avLst/>
            <a:gdLst/>
            <a:ahLst/>
            <a:cxnLst/>
            <a:rect l="l" t="t" r="r" b="b"/>
            <a:pathLst>
              <a:path w="193675" h="22860">
                <a:moveTo>
                  <a:pt x="0" y="22522"/>
                </a:moveTo>
                <a:lnTo>
                  <a:pt x="35299" y="833"/>
                </a:lnTo>
                <a:lnTo>
                  <a:pt x="60102" y="0"/>
                </a:lnTo>
                <a:lnTo>
                  <a:pt x="72847" y="297"/>
                </a:lnTo>
                <a:lnTo>
                  <a:pt x="115709" y="4941"/>
                </a:lnTo>
                <a:lnTo>
                  <a:pt x="154038" y="13870"/>
                </a:lnTo>
                <a:lnTo>
                  <a:pt x="166663" y="17055"/>
                </a:lnTo>
                <a:lnTo>
                  <a:pt x="178003" y="18585"/>
                </a:lnTo>
                <a:lnTo>
                  <a:pt x="185928" y="17061"/>
                </a:lnTo>
                <a:lnTo>
                  <a:pt x="188061" y="16426"/>
                </a:lnTo>
                <a:lnTo>
                  <a:pt x="193548" y="157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012255" y="5928664"/>
            <a:ext cx="270510" cy="594995"/>
          </a:xfrm>
          <a:custGeom>
            <a:avLst/>
            <a:gdLst/>
            <a:ahLst/>
            <a:cxnLst/>
            <a:rect l="l" t="t" r="r" b="b"/>
            <a:pathLst>
              <a:path w="270509" h="594995">
                <a:moveTo>
                  <a:pt x="35342" y="0"/>
                </a:moveTo>
                <a:lnTo>
                  <a:pt x="27446" y="41814"/>
                </a:lnTo>
                <a:lnTo>
                  <a:pt x="26198" y="51206"/>
                </a:lnTo>
                <a:lnTo>
                  <a:pt x="20712" y="95973"/>
                </a:lnTo>
                <a:lnTo>
                  <a:pt x="16968" y="160296"/>
                </a:lnTo>
                <a:lnTo>
                  <a:pt x="15987" y="199034"/>
                </a:lnTo>
                <a:lnTo>
                  <a:pt x="15235" y="237772"/>
                </a:lnTo>
                <a:lnTo>
                  <a:pt x="14311" y="276453"/>
                </a:lnTo>
                <a:lnTo>
                  <a:pt x="13111" y="318515"/>
                </a:lnTo>
                <a:lnTo>
                  <a:pt x="11339" y="360578"/>
                </a:lnTo>
                <a:lnTo>
                  <a:pt x="8996" y="402640"/>
                </a:lnTo>
                <a:lnTo>
                  <a:pt x="6081" y="444703"/>
                </a:lnTo>
                <a:lnTo>
                  <a:pt x="4714" y="461105"/>
                </a:lnTo>
                <a:lnTo>
                  <a:pt x="3376" y="477392"/>
                </a:lnTo>
                <a:lnTo>
                  <a:pt x="333" y="521469"/>
                </a:lnTo>
                <a:lnTo>
                  <a:pt x="0" y="545158"/>
                </a:lnTo>
                <a:lnTo>
                  <a:pt x="290" y="557174"/>
                </a:lnTo>
                <a:lnTo>
                  <a:pt x="32413" y="584015"/>
                </a:lnTo>
                <a:lnTo>
                  <a:pt x="39000" y="584301"/>
                </a:lnTo>
                <a:lnTo>
                  <a:pt x="86486" y="588492"/>
                </a:lnTo>
                <a:lnTo>
                  <a:pt x="134745" y="592226"/>
                </a:lnTo>
                <a:lnTo>
                  <a:pt x="183060" y="594588"/>
                </a:lnTo>
                <a:lnTo>
                  <a:pt x="230719" y="594664"/>
                </a:lnTo>
                <a:lnTo>
                  <a:pt x="237420" y="594460"/>
                </a:lnTo>
                <a:lnTo>
                  <a:pt x="266380" y="583082"/>
                </a:lnTo>
                <a:lnTo>
                  <a:pt x="270317" y="5785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272411" y="6414211"/>
            <a:ext cx="71755" cy="204470"/>
          </a:xfrm>
          <a:custGeom>
            <a:avLst/>
            <a:gdLst/>
            <a:ahLst/>
            <a:cxnLst/>
            <a:rect l="l" t="t" r="r" b="b"/>
            <a:pathLst>
              <a:path w="71755" h="204470">
                <a:moveTo>
                  <a:pt x="4446" y="0"/>
                </a:moveTo>
                <a:lnTo>
                  <a:pt x="0" y="1481"/>
                </a:lnTo>
                <a:lnTo>
                  <a:pt x="5602" y="5676"/>
                </a:lnTo>
                <a:lnTo>
                  <a:pt x="15262" y="10844"/>
                </a:lnTo>
                <a:lnTo>
                  <a:pt x="22988" y="15240"/>
                </a:lnTo>
                <a:lnTo>
                  <a:pt x="54357" y="43281"/>
                </a:lnTo>
                <a:lnTo>
                  <a:pt x="71756" y="78333"/>
                </a:lnTo>
                <a:lnTo>
                  <a:pt x="71159" y="91763"/>
                </a:lnTo>
                <a:lnTo>
                  <a:pt x="55246" y="128625"/>
                </a:lnTo>
                <a:lnTo>
                  <a:pt x="33323" y="156400"/>
                </a:lnTo>
                <a:lnTo>
                  <a:pt x="22438" y="170416"/>
                </a:lnTo>
                <a:lnTo>
                  <a:pt x="13209" y="185318"/>
                </a:lnTo>
                <a:lnTo>
                  <a:pt x="8383" y="194462"/>
                </a:lnTo>
                <a:lnTo>
                  <a:pt x="8637" y="194767"/>
                </a:lnTo>
                <a:lnTo>
                  <a:pt x="11431" y="2039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536191" y="6410248"/>
            <a:ext cx="89535" cy="205740"/>
          </a:xfrm>
          <a:custGeom>
            <a:avLst/>
            <a:gdLst/>
            <a:ahLst/>
            <a:cxnLst/>
            <a:rect l="l" t="t" r="r" b="b"/>
            <a:pathLst>
              <a:path w="89535" h="205740">
                <a:moveTo>
                  <a:pt x="71628" y="0"/>
                </a:moveTo>
                <a:lnTo>
                  <a:pt x="27289" y="11772"/>
                </a:lnTo>
                <a:lnTo>
                  <a:pt x="0" y="46634"/>
                </a:lnTo>
                <a:lnTo>
                  <a:pt x="3303" y="56502"/>
                </a:lnTo>
                <a:lnTo>
                  <a:pt x="11668" y="64084"/>
                </a:lnTo>
                <a:lnTo>
                  <a:pt x="22199" y="69951"/>
                </a:lnTo>
                <a:lnTo>
                  <a:pt x="32004" y="74675"/>
                </a:lnTo>
                <a:lnTo>
                  <a:pt x="43902" y="80471"/>
                </a:lnTo>
                <a:lnTo>
                  <a:pt x="77978" y="102717"/>
                </a:lnTo>
                <a:lnTo>
                  <a:pt x="89247" y="131692"/>
                </a:lnTo>
                <a:lnTo>
                  <a:pt x="87503" y="142341"/>
                </a:lnTo>
                <a:lnTo>
                  <a:pt x="58517" y="186918"/>
                </a:lnTo>
                <a:lnTo>
                  <a:pt x="38735" y="203911"/>
                </a:lnTo>
                <a:lnTo>
                  <a:pt x="37465" y="205739"/>
                </a:lnTo>
                <a:lnTo>
                  <a:pt x="31750" y="2054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687702" y="6432194"/>
            <a:ext cx="81915" cy="92710"/>
          </a:xfrm>
          <a:custGeom>
            <a:avLst/>
            <a:gdLst/>
            <a:ahLst/>
            <a:cxnLst/>
            <a:rect l="l" t="t" r="r" b="b"/>
            <a:pathLst>
              <a:path w="81914" h="92709">
                <a:moveTo>
                  <a:pt x="0" y="0"/>
                </a:moveTo>
                <a:lnTo>
                  <a:pt x="7485" y="7591"/>
                </a:lnTo>
                <a:lnTo>
                  <a:pt x="14922" y="15240"/>
                </a:lnTo>
                <a:lnTo>
                  <a:pt x="22359" y="22888"/>
                </a:lnTo>
                <a:lnTo>
                  <a:pt x="29845" y="30480"/>
                </a:lnTo>
                <a:lnTo>
                  <a:pt x="39399" y="39490"/>
                </a:lnTo>
                <a:lnTo>
                  <a:pt x="49037" y="49072"/>
                </a:lnTo>
                <a:lnTo>
                  <a:pt x="58223" y="59112"/>
                </a:lnTo>
                <a:lnTo>
                  <a:pt x="66421" y="69494"/>
                </a:lnTo>
                <a:lnTo>
                  <a:pt x="70280" y="75557"/>
                </a:lnTo>
                <a:lnTo>
                  <a:pt x="73580" y="81419"/>
                </a:lnTo>
                <a:lnTo>
                  <a:pt x="77047" y="87110"/>
                </a:lnTo>
                <a:lnTo>
                  <a:pt x="81407" y="926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755013" y="6437071"/>
            <a:ext cx="63500" cy="211454"/>
          </a:xfrm>
          <a:custGeom>
            <a:avLst/>
            <a:gdLst/>
            <a:ahLst/>
            <a:cxnLst/>
            <a:rect l="l" t="t" r="r" b="b"/>
            <a:pathLst>
              <a:path w="63500" h="211454">
                <a:moveTo>
                  <a:pt x="63118" y="0"/>
                </a:moveTo>
                <a:lnTo>
                  <a:pt x="59445" y="12406"/>
                </a:lnTo>
                <a:lnTo>
                  <a:pt x="55165" y="24269"/>
                </a:lnTo>
                <a:lnTo>
                  <a:pt x="50671" y="35961"/>
                </a:lnTo>
                <a:lnTo>
                  <a:pt x="46355" y="47853"/>
                </a:lnTo>
                <a:lnTo>
                  <a:pt x="39995" y="66327"/>
                </a:lnTo>
                <a:lnTo>
                  <a:pt x="33480" y="84772"/>
                </a:lnTo>
                <a:lnTo>
                  <a:pt x="27084" y="103274"/>
                </a:lnTo>
                <a:lnTo>
                  <a:pt x="21081" y="121920"/>
                </a:lnTo>
                <a:lnTo>
                  <a:pt x="15668" y="138503"/>
                </a:lnTo>
                <a:lnTo>
                  <a:pt x="10064" y="155829"/>
                </a:lnTo>
                <a:lnTo>
                  <a:pt x="5080" y="173269"/>
                </a:lnTo>
                <a:lnTo>
                  <a:pt x="1524" y="190195"/>
                </a:lnTo>
                <a:lnTo>
                  <a:pt x="1524" y="201168"/>
                </a:lnTo>
                <a:lnTo>
                  <a:pt x="1524" y="204216"/>
                </a:lnTo>
                <a:lnTo>
                  <a:pt x="0" y="2109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909302" y="6432289"/>
            <a:ext cx="254635" cy="129539"/>
          </a:xfrm>
          <a:custGeom>
            <a:avLst/>
            <a:gdLst/>
            <a:ahLst/>
            <a:cxnLst/>
            <a:rect l="l" t="t" r="r" b="b"/>
            <a:pathLst>
              <a:path w="254635" h="129540">
                <a:moveTo>
                  <a:pt x="3317" y="28251"/>
                </a:moveTo>
                <a:lnTo>
                  <a:pt x="593" y="35728"/>
                </a:lnTo>
                <a:lnTo>
                  <a:pt x="0" y="43033"/>
                </a:lnTo>
                <a:lnTo>
                  <a:pt x="621" y="50796"/>
                </a:lnTo>
                <a:lnTo>
                  <a:pt x="1539" y="59645"/>
                </a:lnTo>
                <a:lnTo>
                  <a:pt x="2514" y="71480"/>
                </a:lnTo>
                <a:lnTo>
                  <a:pt x="4000" y="83229"/>
                </a:lnTo>
                <a:lnTo>
                  <a:pt x="5843" y="94921"/>
                </a:lnTo>
                <a:lnTo>
                  <a:pt x="7889" y="106584"/>
                </a:lnTo>
                <a:lnTo>
                  <a:pt x="9159" y="114509"/>
                </a:lnTo>
                <a:lnTo>
                  <a:pt x="10302" y="121824"/>
                </a:lnTo>
                <a:lnTo>
                  <a:pt x="11572" y="129444"/>
                </a:lnTo>
                <a:lnTo>
                  <a:pt x="18577" y="122148"/>
                </a:lnTo>
                <a:lnTo>
                  <a:pt x="23891" y="114052"/>
                </a:lnTo>
                <a:lnTo>
                  <a:pt x="28539" y="105270"/>
                </a:lnTo>
                <a:lnTo>
                  <a:pt x="33543" y="95916"/>
                </a:lnTo>
                <a:lnTo>
                  <a:pt x="59386" y="59140"/>
                </a:lnTo>
                <a:lnTo>
                  <a:pt x="80516" y="50815"/>
                </a:lnTo>
                <a:lnTo>
                  <a:pt x="88074" y="53397"/>
                </a:lnTo>
                <a:lnTo>
                  <a:pt x="111519" y="88577"/>
                </a:lnTo>
                <a:lnTo>
                  <a:pt x="114315" y="98659"/>
                </a:lnTo>
                <a:lnTo>
                  <a:pt x="114823" y="100488"/>
                </a:lnTo>
                <a:lnTo>
                  <a:pt x="139842" y="64827"/>
                </a:lnTo>
                <a:lnTo>
                  <a:pt x="147504" y="51220"/>
                </a:lnTo>
                <a:lnTo>
                  <a:pt x="176418" y="14230"/>
                </a:lnTo>
                <a:lnTo>
                  <a:pt x="203761" y="0"/>
                </a:lnTo>
                <a:lnTo>
                  <a:pt x="213629" y="2952"/>
                </a:lnTo>
                <a:lnTo>
                  <a:pt x="239791" y="37090"/>
                </a:lnTo>
                <a:lnTo>
                  <a:pt x="252364" y="77628"/>
                </a:lnTo>
                <a:lnTo>
                  <a:pt x="252999" y="80371"/>
                </a:lnTo>
                <a:lnTo>
                  <a:pt x="253888" y="83115"/>
                </a:lnTo>
                <a:lnTo>
                  <a:pt x="254523" y="861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282698" y="6446648"/>
            <a:ext cx="283210" cy="102235"/>
          </a:xfrm>
          <a:custGeom>
            <a:avLst/>
            <a:gdLst/>
            <a:ahLst/>
            <a:cxnLst/>
            <a:rect l="l" t="t" r="r" b="b"/>
            <a:pathLst>
              <a:path w="283210" h="102234">
                <a:moveTo>
                  <a:pt x="3301" y="48334"/>
                </a:moveTo>
                <a:lnTo>
                  <a:pt x="888" y="40714"/>
                </a:lnTo>
                <a:lnTo>
                  <a:pt x="0" y="36447"/>
                </a:lnTo>
                <a:lnTo>
                  <a:pt x="253" y="28522"/>
                </a:lnTo>
                <a:lnTo>
                  <a:pt x="2712" y="39543"/>
                </a:lnTo>
                <a:lnTo>
                  <a:pt x="4492" y="50620"/>
                </a:lnTo>
                <a:lnTo>
                  <a:pt x="6058" y="61698"/>
                </a:lnTo>
                <a:lnTo>
                  <a:pt x="7874" y="72718"/>
                </a:lnTo>
                <a:lnTo>
                  <a:pt x="9074" y="79986"/>
                </a:lnTo>
                <a:lnTo>
                  <a:pt x="10048" y="87196"/>
                </a:lnTo>
                <a:lnTo>
                  <a:pt x="10856" y="94407"/>
                </a:lnTo>
                <a:lnTo>
                  <a:pt x="11556" y="101674"/>
                </a:lnTo>
                <a:lnTo>
                  <a:pt x="15103" y="92249"/>
                </a:lnTo>
                <a:lnTo>
                  <a:pt x="18589" y="82738"/>
                </a:lnTo>
                <a:lnTo>
                  <a:pt x="22147" y="73171"/>
                </a:lnTo>
                <a:lnTo>
                  <a:pt x="25907" y="63574"/>
                </a:lnTo>
                <a:lnTo>
                  <a:pt x="30928" y="50306"/>
                </a:lnTo>
                <a:lnTo>
                  <a:pt x="36734" y="36752"/>
                </a:lnTo>
                <a:lnTo>
                  <a:pt x="43731" y="23883"/>
                </a:lnTo>
                <a:lnTo>
                  <a:pt x="52324" y="12673"/>
                </a:lnTo>
                <a:lnTo>
                  <a:pt x="61483" y="7743"/>
                </a:lnTo>
                <a:lnTo>
                  <a:pt x="70834" y="9129"/>
                </a:lnTo>
                <a:lnTo>
                  <a:pt x="105394" y="45515"/>
                </a:lnTo>
                <a:lnTo>
                  <a:pt x="122808" y="74242"/>
                </a:lnTo>
                <a:lnTo>
                  <a:pt x="124332" y="76985"/>
                </a:lnTo>
                <a:lnTo>
                  <a:pt x="125475" y="79729"/>
                </a:lnTo>
                <a:lnTo>
                  <a:pt x="134429" y="71685"/>
                </a:lnTo>
                <a:lnTo>
                  <a:pt x="141477" y="62469"/>
                </a:lnTo>
                <a:lnTo>
                  <a:pt x="147764" y="52511"/>
                </a:lnTo>
                <a:lnTo>
                  <a:pt x="154431" y="42238"/>
                </a:lnTo>
                <a:lnTo>
                  <a:pt x="180792" y="9448"/>
                </a:lnTo>
                <a:lnTo>
                  <a:pt x="202255" y="0"/>
                </a:lnTo>
                <a:lnTo>
                  <a:pt x="211740" y="3795"/>
                </a:lnTo>
                <a:lnTo>
                  <a:pt x="238126" y="34813"/>
                </a:lnTo>
                <a:lnTo>
                  <a:pt x="254958" y="70637"/>
                </a:lnTo>
                <a:lnTo>
                  <a:pt x="264487" y="98136"/>
                </a:lnTo>
                <a:lnTo>
                  <a:pt x="267541" y="102093"/>
                </a:lnTo>
                <a:lnTo>
                  <a:pt x="272809" y="102108"/>
                </a:lnTo>
                <a:lnTo>
                  <a:pt x="282828" y="1001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670048" y="6407810"/>
            <a:ext cx="93980" cy="153670"/>
          </a:xfrm>
          <a:custGeom>
            <a:avLst/>
            <a:gdLst/>
            <a:ahLst/>
            <a:cxnLst/>
            <a:rect l="l" t="t" r="r" b="b"/>
            <a:pathLst>
              <a:path w="93980" h="153670">
                <a:moveTo>
                  <a:pt x="0" y="93878"/>
                </a:moveTo>
                <a:lnTo>
                  <a:pt x="38754" y="95678"/>
                </a:lnTo>
                <a:lnTo>
                  <a:pt x="71792" y="60798"/>
                </a:lnTo>
                <a:lnTo>
                  <a:pt x="84454" y="23164"/>
                </a:lnTo>
                <a:lnTo>
                  <a:pt x="83810" y="13544"/>
                </a:lnTo>
                <a:lnTo>
                  <a:pt x="80629" y="5638"/>
                </a:lnTo>
                <a:lnTo>
                  <a:pt x="74471" y="704"/>
                </a:lnTo>
                <a:lnTo>
                  <a:pt x="64896" y="0"/>
                </a:lnTo>
                <a:lnTo>
                  <a:pt x="52331" y="5148"/>
                </a:lnTo>
                <a:lnTo>
                  <a:pt x="26543" y="38709"/>
                </a:lnTo>
                <a:lnTo>
                  <a:pt x="15095" y="87872"/>
                </a:lnTo>
                <a:lnTo>
                  <a:pt x="28035" y="130187"/>
                </a:lnTo>
                <a:lnTo>
                  <a:pt x="60366" y="152471"/>
                </a:lnTo>
                <a:lnTo>
                  <a:pt x="71389" y="153428"/>
                </a:lnTo>
                <a:lnTo>
                  <a:pt x="82532" y="152728"/>
                </a:lnTo>
                <a:lnTo>
                  <a:pt x="93852" y="1514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918714" y="6341668"/>
            <a:ext cx="26034" cy="236854"/>
          </a:xfrm>
          <a:custGeom>
            <a:avLst/>
            <a:gdLst/>
            <a:ahLst/>
            <a:cxnLst/>
            <a:rect l="l" t="t" r="r" b="b"/>
            <a:pathLst>
              <a:path w="26035" h="236854">
                <a:moveTo>
                  <a:pt x="9779" y="0"/>
                </a:moveTo>
                <a:lnTo>
                  <a:pt x="5840" y="20316"/>
                </a:lnTo>
                <a:lnTo>
                  <a:pt x="2746" y="40919"/>
                </a:lnTo>
                <a:lnTo>
                  <a:pt x="724" y="61636"/>
                </a:lnTo>
                <a:lnTo>
                  <a:pt x="0" y="82296"/>
                </a:lnTo>
                <a:lnTo>
                  <a:pt x="369" y="105517"/>
                </a:lnTo>
                <a:lnTo>
                  <a:pt x="3536" y="152076"/>
                </a:lnTo>
                <a:lnTo>
                  <a:pt x="12700" y="202082"/>
                </a:lnTo>
                <a:lnTo>
                  <a:pt x="22352" y="227380"/>
                </a:lnTo>
                <a:lnTo>
                  <a:pt x="25018" y="234391"/>
                </a:lnTo>
                <a:lnTo>
                  <a:pt x="25908" y="236524"/>
                </a:lnTo>
                <a:lnTo>
                  <a:pt x="24765" y="2258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2845942" y="6447434"/>
            <a:ext cx="424815" cy="149860"/>
          </a:xfrm>
          <a:custGeom>
            <a:avLst/>
            <a:gdLst/>
            <a:ahLst/>
            <a:cxnLst/>
            <a:rect l="l" t="t" r="r" b="b"/>
            <a:pathLst>
              <a:path w="424814" h="149859">
                <a:moveTo>
                  <a:pt x="0" y="30175"/>
                </a:moveTo>
                <a:lnTo>
                  <a:pt x="11997" y="27936"/>
                </a:lnTo>
                <a:lnTo>
                  <a:pt x="24637" y="26669"/>
                </a:lnTo>
                <a:lnTo>
                  <a:pt x="37754" y="25631"/>
                </a:lnTo>
                <a:lnTo>
                  <a:pt x="51181" y="24079"/>
                </a:lnTo>
                <a:lnTo>
                  <a:pt x="107378" y="16344"/>
                </a:lnTo>
                <a:lnTo>
                  <a:pt x="163956" y="12496"/>
                </a:lnTo>
                <a:lnTo>
                  <a:pt x="177034" y="12330"/>
                </a:lnTo>
                <a:lnTo>
                  <a:pt x="191992" y="12534"/>
                </a:lnTo>
                <a:lnTo>
                  <a:pt x="232171" y="30784"/>
                </a:lnTo>
                <a:lnTo>
                  <a:pt x="252539" y="83819"/>
                </a:lnTo>
                <a:lnTo>
                  <a:pt x="257484" y="102831"/>
                </a:lnTo>
                <a:lnTo>
                  <a:pt x="262381" y="121615"/>
                </a:lnTo>
                <a:lnTo>
                  <a:pt x="263931" y="128606"/>
                </a:lnTo>
                <a:lnTo>
                  <a:pt x="265350" y="135483"/>
                </a:lnTo>
                <a:lnTo>
                  <a:pt x="266650" y="142360"/>
                </a:lnTo>
                <a:lnTo>
                  <a:pt x="267843" y="149351"/>
                </a:lnTo>
                <a:lnTo>
                  <a:pt x="268162" y="137774"/>
                </a:lnTo>
                <a:lnTo>
                  <a:pt x="280679" y="85948"/>
                </a:lnTo>
                <a:lnTo>
                  <a:pt x="297130" y="49820"/>
                </a:lnTo>
                <a:lnTo>
                  <a:pt x="332454" y="11163"/>
                </a:lnTo>
                <a:lnTo>
                  <a:pt x="362076" y="0"/>
                </a:lnTo>
                <a:lnTo>
                  <a:pt x="374963" y="1447"/>
                </a:lnTo>
                <a:lnTo>
                  <a:pt x="408431" y="24079"/>
                </a:lnTo>
                <a:lnTo>
                  <a:pt x="419354" y="35966"/>
                </a:lnTo>
                <a:lnTo>
                  <a:pt x="424815" y="414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328670" y="6486753"/>
            <a:ext cx="7620" cy="92710"/>
          </a:xfrm>
          <a:custGeom>
            <a:avLst/>
            <a:gdLst/>
            <a:ahLst/>
            <a:cxnLst/>
            <a:rect l="l" t="t" r="r" b="b"/>
            <a:pathLst>
              <a:path w="7620" h="92709">
                <a:moveTo>
                  <a:pt x="0" y="914"/>
                </a:moveTo>
                <a:lnTo>
                  <a:pt x="2158" y="609"/>
                </a:lnTo>
                <a:lnTo>
                  <a:pt x="4571" y="304"/>
                </a:lnTo>
                <a:lnTo>
                  <a:pt x="7112" y="0"/>
                </a:lnTo>
                <a:lnTo>
                  <a:pt x="6615" y="7824"/>
                </a:lnTo>
                <a:lnTo>
                  <a:pt x="6762" y="15735"/>
                </a:lnTo>
                <a:lnTo>
                  <a:pt x="7147" y="23702"/>
                </a:lnTo>
                <a:lnTo>
                  <a:pt x="7365" y="31699"/>
                </a:lnTo>
                <a:lnTo>
                  <a:pt x="7469" y="44629"/>
                </a:lnTo>
                <a:lnTo>
                  <a:pt x="7429" y="57416"/>
                </a:lnTo>
                <a:lnTo>
                  <a:pt x="7294" y="70146"/>
                </a:lnTo>
                <a:lnTo>
                  <a:pt x="7112" y="82905"/>
                </a:lnTo>
                <a:lnTo>
                  <a:pt x="7112" y="85953"/>
                </a:lnTo>
                <a:lnTo>
                  <a:pt x="7365" y="89001"/>
                </a:lnTo>
                <a:lnTo>
                  <a:pt x="7365" y="923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315334" y="6345021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4" h="54610">
                <a:moveTo>
                  <a:pt x="8254" y="1828"/>
                </a:moveTo>
                <a:lnTo>
                  <a:pt x="5461" y="1219"/>
                </a:lnTo>
                <a:lnTo>
                  <a:pt x="2666" y="609"/>
                </a:lnTo>
                <a:lnTo>
                  <a:pt x="0" y="0"/>
                </a:lnTo>
                <a:lnTo>
                  <a:pt x="17906" y="34137"/>
                </a:lnTo>
                <a:lnTo>
                  <a:pt x="33766" y="51068"/>
                </a:lnTo>
                <a:lnTo>
                  <a:pt x="39877" y="545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519423" y="6404152"/>
            <a:ext cx="138430" cy="170180"/>
          </a:xfrm>
          <a:custGeom>
            <a:avLst/>
            <a:gdLst/>
            <a:ahLst/>
            <a:cxnLst/>
            <a:rect l="l" t="t" r="r" b="b"/>
            <a:pathLst>
              <a:path w="138429" h="170179">
                <a:moveTo>
                  <a:pt x="29337" y="0"/>
                </a:moveTo>
                <a:lnTo>
                  <a:pt x="9905" y="40843"/>
                </a:lnTo>
                <a:lnTo>
                  <a:pt x="0" y="82715"/>
                </a:lnTo>
                <a:lnTo>
                  <a:pt x="47" y="104151"/>
                </a:lnTo>
                <a:lnTo>
                  <a:pt x="23669" y="149656"/>
                </a:lnTo>
                <a:lnTo>
                  <a:pt x="68933" y="168268"/>
                </a:lnTo>
                <a:lnTo>
                  <a:pt x="87217" y="170154"/>
                </a:lnTo>
                <a:lnTo>
                  <a:pt x="105453" y="168954"/>
                </a:lnTo>
                <a:lnTo>
                  <a:pt x="123189" y="163982"/>
                </a:lnTo>
                <a:lnTo>
                  <a:pt x="128142" y="161543"/>
                </a:lnTo>
                <a:lnTo>
                  <a:pt x="133350" y="158495"/>
                </a:lnTo>
                <a:lnTo>
                  <a:pt x="138429" y="1557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83056" y="4818411"/>
            <a:ext cx="130175" cy="243204"/>
          </a:xfrm>
          <a:custGeom>
            <a:avLst/>
            <a:gdLst/>
            <a:ahLst/>
            <a:cxnLst/>
            <a:rect l="l" t="t" r="r" b="b"/>
            <a:pathLst>
              <a:path w="130175" h="243204">
                <a:moveTo>
                  <a:pt x="106679" y="8985"/>
                </a:moveTo>
                <a:lnTo>
                  <a:pt x="101112" y="2039"/>
                </a:lnTo>
                <a:lnTo>
                  <a:pt x="94602" y="0"/>
                </a:lnTo>
                <a:lnTo>
                  <a:pt x="86663" y="1627"/>
                </a:lnTo>
                <a:lnTo>
                  <a:pt x="52616" y="18986"/>
                </a:lnTo>
                <a:lnTo>
                  <a:pt x="21302" y="43670"/>
                </a:lnTo>
                <a:lnTo>
                  <a:pt x="0" y="75406"/>
                </a:lnTo>
                <a:lnTo>
                  <a:pt x="1519" y="87217"/>
                </a:lnTo>
                <a:lnTo>
                  <a:pt x="49377" y="118274"/>
                </a:lnTo>
                <a:lnTo>
                  <a:pt x="70561" y="126507"/>
                </a:lnTo>
                <a:lnTo>
                  <a:pt x="91744" y="134812"/>
                </a:lnTo>
                <a:lnTo>
                  <a:pt x="112471" y="144367"/>
                </a:lnTo>
                <a:lnTo>
                  <a:pt x="121715" y="150272"/>
                </a:lnTo>
                <a:lnTo>
                  <a:pt x="128130" y="157321"/>
                </a:lnTo>
                <a:lnTo>
                  <a:pt x="129916" y="165798"/>
                </a:lnTo>
                <a:lnTo>
                  <a:pt x="125272" y="175990"/>
                </a:lnTo>
                <a:lnTo>
                  <a:pt x="113804" y="187575"/>
                </a:lnTo>
                <a:lnTo>
                  <a:pt x="100050" y="197802"/>
                </a:lnTo>
                <a:lnTo>
                  <a:pt x="85496" y="207029"/>
                </a:lnTo>
                <a:lnTo>
                  <a:pt x="71628" y="215614"/>
                </a:lnTo>
                <a:lnTo>
                  <a:pt x="59764" y="223150"/>
                </a:lnTo>
                <a:lnTo>
                  <a:pt x="47586" y="230187"/>
                </a:lnTo>
                <a:lnTo>
                  <a:pt x="35237" y="236795"/>
                </a:lnTo>
                <a:lnTo>
                  <a:pt x="22860" y="2430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942746" y="4825452"/>
            <a:ext cx="185420" cy="188595"/>
          </a:xfrm>
          <a:custGeom>
            <a:avLst/>
            <a:gdLst/>
            <a:ahLst/>
            <a:cxnLst/>
            <a:rect l="l" t="t" r="r" b="b"/>
            <a:pathLst>
              <a:path w="185419" h="188595">
                <a:moveTo>
                  <a:pt x="53949" y="28741"/>
                </a:moveTo>
                <a:lnTo>
                  <a:pt x="10801" y="53296"/>
                </a:lnTo>
                <a:lnTo>
                  <a:pt x="0" y="104052"/>
                </a:lnTo>
                <a:lnTo>
                  <a:pt x="1395" y="124640"/>
                </a:lnTo>
                <a:lnTo>
                  <a:pt x="16759" y="163720"/>
                </a:lnTo>
                <a:lnTo>
                  <a:pt x="52858" y="187104"/>
                </a:lnTo>
                <a:lnTo>
                  <a:pt x="75247" y="188269"/>
                </a:lnTo>
                <a:lnTo>
                  <a:pt x="97578" y="183362"/>
                </a:lnTo>
                <a:lnTo>
                  <a:pt x="147642" y="152921"/>
                </a:lnTo>
                <a:lnTo>
                  <a:pt x="184189" y="91164"/>
                </a:lnTo>
                <a:lnTo>
                  <a:pt x="185318" y="55284"/>
                </a:lnTo>
                <a:lnTo>
                  <a:pt x="179651" y="37413"/>
                </a:lnTo>
                <a:lnTo>
                  <a:pt x="169468" y="21661"/>
                </a:lnTo>
                <a:lnTo>
                  <a:pt x="155400" y="9386"/>
                </a:lnTo>
                <a:lnTo>
                  <a:pt x="138074" y="1944"/>
                </a:lnTo>
                <a:lnTo>
                  <a:pt x="120929" y="0"/>
                </a:lnTo>
                <a:lnTo>
                  <a:pt x="103327" y="2103"/>
                </a:lnTo>
                <a:lnTo>
                  <a:pt x="63960" y="25679"/>
                </a:lnTo>
                <a:lnTo>
                  <a:pt x="49987" y="568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075029" y="4946269"/>
            <a:ext cx="43815" cy="208915"/>
          </a:xfrm>
          <a:custGeom>
            <a:avLst/>
            <a:gdLst/>
            <a:ahLst/>
            <a:cxnLst/>
            <a:rect l="l" t="t" r="r" b="b"/>
            <a:pathLst>
              <a:path w="43815" h="208914">
                <a:moveTo>
                  <a:pt x="0" y="0"/>
                </a:moveTo>
                <a:lnTo>
                  <a:pt x="3000" y="39487"/>
                </a:lnTo>
                <a:lnTo>
                  <a:pt x="12687" y="90820"/>
                </a:lnTo>
                <a:lnTo>
                  <a:pt x="17178" y="109904"/>
                </a:lnTo>
                <a:lnTo>
                  <a:pt x="21640" y="128904"/>
                </a:lnTo>
                <a:lnTo>
                  <a:pt x="25184" y="145131"/>
                </a:lnTo>
                <a:lnTo>
                  <a:pt x="28727" y="161559"/>
                </a:lnTo>
                <a:lnTo>
                  <a:pt x="32613" y="177821"/>
                </a:lnTo>
                <a:lnTo>
                  <a:pt x="37185" y="193547"/>
                </a:lnTo>
                <a:lnTo>
                  <a:pt x="40538" y="201167"/>
                </a:lnTo>
                <a:lnTo>
                  <a:pt x="41452" y="203580"/>
                </a:lnTo>
                <a:lnTo>
                  <a:pt x="43281" y="2085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258824" y="4874386"/>
            <a:ext cx="139700" cy="130810"/>
          </a:xfrm>
          <a:custGeom>
            <a:avLst/>
            <a:gdLst/>
            <a:ahLst/>
            <a:cxnLst/>
            <a:rect l="l" t="t" r="r" b="b"/>
            <a:pathLst>
              <a:path w="139700" h="130810">
                <a:moveTo>
                  <a:pt x="0" y="22860"/>
                </a:moveTo>
                <a:lnTo>
                  <a:pt x="5915" y="67794"/>
                </a:lnTo>
                <a:lnTo>
                  <a:pt x="26358" y="108839"/>
                </a:lnTo>
                <a:lnTo>
                  <a:pt x="64807" y="130504"/>
                </a:lnTo>
                <a:lnTo>
                  <a:pt x="79009" y="129031"/>
                </a:lnTo>
                <a:lnTo>
                  <a:pt x="116244" y="104415"/>
                </a:lnTo>
                <a:lnTo>
                  <a:pt x="135889" y="61213"/>
                </a:lnTo>
                <a:lnTo>
                  <a:pt x="139588" y="35353"/>
                </a:lnTo>
                <a:lnTo>
                  <a:pt x="139301" y="21691"/>
                </a:lnTo>
                <a:lnTo>
                  <a:pt x="136906" y="9779"/>
                </a:lnTo>
                <a:lnTo>
                  <a:pt x="132587" y="3937"/>
                </a:lnTo>
                <a:lnTo>
                  <a:pt x="131063" y="1524"/>
                </a:lnTo>
                <a:lnTo>
                  <a:pt x="12623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543208" y="4855466"/>
            <a:ext cx="178435" cy="144145"/>
          </a:xfrm>
          <a:custGeom>
            <a:avLst/>
            <a:gdLst/>
            <a:ahLst/>
            <a:cxnLst/>
            <a:rect l="l" t="t" r="r" b="b"/>
            <a:pathLst>
              <a:path w="178435" h="144145">
                <a:moveTo>
                  <a:pt x="56102" y="11555"/>
                </a:moveTo>
                <a:lnTo>
                  <a:pt x="52833" y="4480"/>
                </a:lnTo>
                <a:lnTo>
                  <a:pt x="48339" y="299"/>
                </a:lnTo>
                <a:lnTo>
                  <a:pt x="42296" y="0"/>
                </a:lnTo>
                <a:lnTo>
                  <a:pt x="34385" y="4570"/>
                </a:lnTo>
                <a:lnTo>
                  <a:pt x="11328" y="39949"/>
                </a:lnTo>
                <a:lnTo>
                  <a:pt x="0" y="85643"/>
                </a:lnTo>
                <a:lnTo>
                  <a:pt x="1412" y="101715"/>
                </a:lnTo>
                <a:lnTo>
                  <a:pt x="7969" y="117346"/>
                </a:lnTo>
                <a:lnTo>
                  <a:pt x="16027" y="126017"/>
                </a:lnTo>
                <a:lnTo>
                  <a:pt x="26336" y="130617"/>
                </a:lnTo>
                <a:lnTo>
                  <a:pt x="37812" y="131312"/>
                </a:lnTo>
                <a:lnTo>
                  <a:pt x="49371" y="128268"/>
                </a:lnTo>
                <a:lnTo>
                  <a:pt x="83786" y="97085"/>
                </a:lnTo>
                <a:lnTo>
                  <a:pt x="105362" y="58100"/>
                </a:lnTo>
                <a:lnTo>
                  <a:pt x="112817" y="46313"/>
                </a:lnTo>
                <a:lnTo>
                  <a:pt x="122523" y="38098"/>
                </a:lnTo>
                <a:lnTo>
                  <a:pt x="125608" y="49156"/>
                </a:lnTo>
                <a:lnTo>
                  <a:pt x="128444" y="60846"/>
                </a:lnTo>
                <a:lnTo>
                  <a:pt x="131685" y="72370"/>
                </a:lnTo>
                <a:lnTo>
                  <a:pt x="151257" y="110249"/>
                </a:lnTo>
                <a:lnTo>
                  <a:pt x="175609" y="141095"/>
                </a:lnTo>
                <a:lnTo>
                  <a:pt x="178276" y="1438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825117" y="4878607"/>
            <a:ext cx="114300" cy="154305"/>
          </a:xfrm>
          <a:custGeom>
            <a:avLst/>
            <a:gdLst/>
            <a:ahLst/>
            <a:cxnLst/>
            <a:rect l="l" t="t" r="r" b="b"/>
            <a:pathLst>
              <a:path w="114300" h="154304">
                <a:moveTo>
                  <a:pt x="0" y="26513"/>
                </a:moveTo>
                <a:lnTo>
                  <a:pt x="3526" y="40024"/>
                </a:lnTo>
                <a:lnTo>
                  <a:pt x="6683" y="53929"/>
                </a:lnTo>
                <a:lnTo>
                  <a:pt x="9483" y="68000"/>
                </a:lnTo>
                <a:lnTo>
                  <a:pt x="11937" y="82012"/>
                </a:lnTo>
                <a:lnTo>
                  <a:pt x="14813" y="97526"/>
                </a:lnTo>
                <a:lnTo>
                  <a:pt x="17700" y="113254"/>
                </a:lnTo>
                <a:lnTo>
                  <a:pt x="20278" y="128982"/>
                </a:lnTo>
                <a:lnTo>
                  <a:pt x="22225" y="144496"/>
                </a:lnTo>
                <a:lnTo>
                  <a:pt x="22225" y="147798"/>
                </a:lnTo>
                <a:lnTo>
                  <a:pt x="22225" y="150846"/>
                </a:lnTo>
                <a:lnTo>
                  <a:pt x="22225" y="153894"/>
                </a:lnTo>
                <a:lnTo>
                  <a:pt x="24383" y="140398"/>
                </a:lnTo>
                <a:lnTo>
                  <a:pt x="25685" y="126795"/>
                </a:lnTo>
                <a:lnTo>
                  <a:pt x="26654" y="113121"/>
                </a:lnTo>
                <a:lnTo>
                  <a:pt x="27812" y="99411"/>
                </a:lnTo>
                <a:lnTo>
                  <a:pt x="34274" y="56358"/>
                </a:lnTo>
                <a:lnTo>
                  <a:pt x="49402" y="15591"/>
                </a:lnTo>
                <a:lnTo>
                  <a:pt x="75566" y="0"/>
                </a:lnTo>
                <a:lnTo>
                  <a:pt x="86613" y="986"/>
                </a:lnTo>
                <a:lnTo>
                  <a:pt x="95547" y="3494"/>
                </a:lnTo>
                <a:lnTo>
                  <a:pt x="102266" y="5431"/>
                </a:lnTo>
                <a:lnTo>
                  <a:pt x="108080" y="7272"/>
                </a:lnTo>
                <a:lnTo>
                  <a:pt x="114300" y="94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063019" y="4881514"/>
            <a:ext cx="219710" cy="163830"/>
          </a:xfrm>
          <a:custGeom>
            <a:avLst/>
            <a:gdLst/>
            <a:ahLst/>
            <a:cxnLst/>
            <a:rect l="l" t="t" r="r" b="b"/>
            <a:pathLst>
              <a:path w="219710" h="163829">
                <a:moveTo>
                  <a:pt x="8731" y="34909"/>
                </a:moveTo>
                <a:lnTo>
                  <a:pt x="2984" y="45079"/>
                </a:lnTo>
                <a:lnTo>
                  <a:pt x="0" y="53308"/>
                </a:lnTo>
                <a:lnTo>
                  <a:pt x="1158" y="61037"/>
                </a:lnTo>
                <a:lnTo>
                  <a:pt x="36077" y="81208"/>
                </a:lnTo>
                <a:lnTo>
                  <a:pt x="73469" y="71104"/>
                </a:lnTo>
                <a:lnTo>
                  <a:pt x="97186" y="30241"/>
                </a:lnTo>
                <a:lnTo>
                  <a:pt x="72866" y="0"/>
                </a:lnTo>
                <a:lnTo>
                  <a:pt x="62309" y="367"/>
                </a:lnTo>
                <a:lnTo>
                  <a:pt x="22653" y="42068"/>
                </a:lnTo>
                <a:lnTo>
                  <a:pt x="24606" y="91297"/>
                </a:lnTo>
                <a:lnTo>
                  <a:pt x="46608" y="124745"/>
                </a:lnTo>
                <a:lnTo>
                  <a:pt x="79470" y="148574"/>
                </a:lnTo>
                <a:lnTo>
                  <a:pt x="123824" y="161766"/>
                </a:lnTo>
                <a:lnTo>
                  <a:pt x="147978" y="163236"/>
                </a:lnTo>
                <a:lnTo>
                  <a:pt x="170275" y="160766"/>
                </a:lnTo>
                <a:lnTo>
                  <a:pt x="186060" y="154938"/>
                </a:lnTo>
                <a:lnTo>
                  <a:pt x="197977" y="150431"/>
                </a:lnTo>
                <a:lnTo>
                  <a:pt x="208297" y="146139"/>
                </a:lnTo>
                <a:lnTo>
                  <a:pt x="219297" y="1409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31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75729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Covariance</a:t>
            </a:r>
            <a:r>
              <a:rPr kumimoji="0" sz="40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matrix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shows four different scatter plots. Each chart has a small circular line and a second larger circle around the smaller one."/>
          <p:cNvSpPr/>
          <p:nvPr/>
        </p:nvSpPr>
        <p:spPr>
          <a:xfrm>
            <a:off x="914400" y="2293992"/>
            <a:ext cx="6723633" cy="4043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48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650557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Gustafson-Kessel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(GK)</a:t>
            </a:r>
            <a:r>
              <a:rPr kumimoji="0" sz="4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distance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526" y="3137661"/>
            <a:ext cx="306070" cy="683260"/>
          </a:xfrm>
          <a:custGeom>
            <a:avLst/>
            <a:gdLst/>
            <a:ahLst/>
            <a:cxnLst/>
            <a:rect l="l" t="t" r="r" b="b"/>
            <a:pathLst>
              <a:path w="306070" h="683260">
                <a:moveTo>
                  <a:pt x="218117" y="518413"/>
                </a:moveTo>
                <a:lnTo>
                  <a:pt x="214126" y="506368"/>
                </a:lnTo>
                <a:lnTo>
                  <a:pt x="210878" y="494156"/>
                </a:lnTo>
                <a:lnTo>
                  <a:pt x="207744" y="481945"/>
                </a:lnTo>
                <a:lnTo>
                  <a:pt x="204096" y="469900"/>
                </a:lnTo>
                <a:lnTo>
                  <a:pt x="183136" y="422679"/>
                </a:lnTo>
                <a:lnTo>
                  <a:pt x="155366" y="379716"/>
                </a:lnTo>
                <a:lnTo>
                  <a:pt x="129801" y="348535"/>
                </a:lnTo>
                <a:lnTo>
                  <a:pt x="100464" y="321808"/>
                </a:lnTo>
                <a:lnTo>
                  <a:pt x="61450" y="305688"/>
                </a:lnTo>
                <a:lnTo>
                  <a:pt x="58706" y="305308"/>
                </a:lnTo>
                <a:lnTo>
                  <a:pt x="29560" y="344789"/>
                </a:lnTo>
                <a:lnTo>
                  <a:pt x="13596" y="386461"/>
                </a:lnTo>
                <a:lnTo>
                  <a:pt x="4252" y="435231"/>
                </a:lnTo>
                <a:lnTo>
                  <a:pt x="0" y="489194"/>
                </a:lnTo>
                <a:lnTo>
                  <a:pt x="2492" y="544249"/>
                </a:lnTo>
                <a:lnTo>
                  <a:pt x="13381" y="596293"/>
                </a:lnTo>
                <a:lnTo>
                  <a:pt x="34322" y="641223"/>
                </a:lnTo>
                <a:lnTo>
                  <a:pt x="78899" y="662993"/>
                </a:lnTo>
                <a:lnTo>
                  <a:pt x="120838" y="631130"/>
                </a:lnTo>
                <a:lnTo>
                  <a:pt x="156557" y="572750"/>
                </a:lnTo>
                <a:lnTo>
                  <a:pt x="188456" y="493346"/>
                </a:lnTo>
                <a:lnTo>
                  <a:pt x="203248" y="442450"/>
                </a:lnTo>
                <a:lnTo>
                  <a:pt x="214809" y="390485"/>
                </a:lnTo>
                <a:lnTo>
                  <a:pt x="223614" y="337828"/>
                </a:lnTo>
                <a:lnTo>
                  <a:pt x="230136" y="284852"/>
                </a:lnTo>
                <a:lnTo>
                  <a:pt x="234851" y="231935"/>
                </a:lnTo>
                <a:lnTo>
                  <a:pt x="238234" y="179450"/>
                </a:lnTo>
                <a:lnTo>
                  <a:pt x="240439" y="134623"/>
                </a:lnTo>
                <a:lnTo>
                  <a:pt x="241929" y="89725"/>
                </a:lnTo>
                <a:lnTo>
                  <a:pt x="242563" y="44827"/>
                </a:lnTo>
                <a:lnTo>
                  <a:pt x="242196" y="0"/>
                </a:lnTo>
                <a:lnTo>
                  <a:pt x="240834" y="29247"/>
                </a:lnTo>
                <a:lnTo>
                  <a:pt x="240053" y="87885"/>
                </a:lnTo>
                <a:lnTo>
                  <a:pt x="240499" y="167247"/>
                </a:lnTo>
                <a:lnTo>
                  <a:pt x="241842" y="217180"/>
                </a:lnTo>
                <a:lnTo>
                  <a:pt x="244138" y="267104"/>
                </a:lnTo>
                <a:lnTo>
                  <a:pt x="247434" y="316978"/>
                </a:lnTo>
                <a:lnTo>
                  <a:pt x="251780" y="366761"/>
                </a:lnTo>
                <a:lnTo>
                  <a:pt x="257222" y="416409"/>
                </a:lnTo>
                <a:lnTo>
                  <a:pt x="263807" y="465882"/>
                </a:lnTo>
                <a:lnTo>
                  <a:pt x="271584" y="515137"/>
                </a:lnTo>
                <a:lnTo>
                  <a:pt x="280601" y="564133"/>
                </a:lnTo>
                <a:lnTo>
                  <a:pt x="291193" y="620934"/>
                </a:lnTo>
                <a:lnTo>
                  <a:pt x="303156" y="677544"/>
                </a:lnTo>
                <a:lnTo>
                  <a:pt x="304680" y="681482"/>
                </a:lnTo>
                <a:lnTo>
                  <a:pt x="305594" y="6832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178" y="3764534"/>
            <a:ext cx="9525" cy="143510"/>
          </a:xfrm>
          <a:custGeom>
            <a:avLst/>
            <a:gdLst/>
            <a:ahLst/>
            <a:cxnLst/>
            <a:rect l="l" t="t" r="r" b="b"/>
            <a:pathLst>
              <a:path w="9525" h="143510">
                <a:moveTo>
                  <a:pt x="1600" y="0"/>
                </a:moveTo>
                <a:lnTo>
                  <a:pt x="428" y="12070"/>
                </a:lnTo>
                <a:lnTo>
                  <a:pt x="0" y="23987"/>
                </a:lnTo>
                <a:lnTo>
                  <a:pt x="142" y="35879"/>
                </a:lnTo>
                <a:lnTo>
                  <a:pt x="3047" y="79121"/>
                </a:lnTo>
                <a:lnTo>
                  <a:pt x="6781" y="110363"/>
                </a:lnTo>
                <a:lnTo>
                  <a:pt x="7886" y="118784"/>
                </a:lnTo>
                <a:lnTo>
                  <a:pt x="8762" y="126587"/>
                </a:lnTo>
                <a:lnTo>
                  <a:pt x="9182" y="134437"/>
                </a:lnTo>
                <a:lnTo>
                  <a:pt x="8915" y="1430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2233" y="3605784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9753" y="0"/>
                </a:moveTo>
                <a:lnTo>
                  <a:pt x="2438" y="6730"/>
                </a:lnTo>
                <a:lnTo>
                  <a:pt x="0" y="8508"/>
                </a:lnTo>
                <a:lnTo>
                  <a:pt x="2133" y="158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9335" y="3690492"/>
            <a:ext cx="179705" cy="258445"/>
          </a:xfrm>
          <a:custGeom>
            <a:avLst/>
            <a:gdLst/>
            <a:ahLst/>
            <a:cxnLst/>
            <a:rect l="l" t="t" r="r" b="b"/>
            <a:pathLst>
              <a:path w="179705" h="258445">
                <a:moveTo>
                  <a:pt x="0" y="0"/>
                </a:moveTo>
                <a:lnTo>
                  <a:pt x="2362" y="10054"/>
                </a:lnTo>
                <a:lnTo>
                  <a:pt x="3809" y="19859"/>
                </a:lnTo>
                <a:lnTo>
                  <a:pt x="4800" y="29735"/>
                </a:lnTo>
                <a:lnTo>
                  <a:pt x="5791" y="40004"/>
                </a:lnTo>
                <a:lnTo>
                  <a:pt x="7743" y="58920"/>
                </a:lnTo>
                <a:lnTo>
                  <a:pt x="9296" y="77787"/>
                </a:lnTo>
                <a:lnTo>
                  <a:pt x="10848" y="96654"/>
                </a:lnTo>
                <a:lnTo>
                  <a:pt x="12801" y="115569"/>
                </a:lnTo>
                <a:lnTo>
                  <a:pt x="19392" y="176799"/>
                </a:lnTo>
                <a:lnTo>
                  <a:pt x="27127" y="238124"/>
                </a:lnTo>
                <a:lnTo>
                  <a:pt x="29565" y="249681"/>
                </a:lnTo>
                <a:lnTo>
                  <a:pt x="29260" y="255142"/>
                </a:lnTo>
                <a:lnTo>
                  <a:pt x="27651" y="238549"/>
                </a:lnTo>
                <a:lnTo>
                  <a:pt x="26212" y="222027"/>
                </a:lnTo>
                <a:lnTo>
                  <a:pt x="25231" y="205458"/>
                </a:lnTo>
                <a:lnTo>
                  <a:pt x="24993" y="188721"/>
                </a:lnTo>
                <a:lnTo>
                  <a:pt x="25788" y="161877"/>
                </a:lnTo>
                <a:lnTo>
                  <a:pt x="31723" y="108426"/>
                </a:lnTo>
                <a:lnTo>
                  <a:pt x="42538" y="65224"/>
                </a:lnTo>
                <a:lnTo>
                  <a:pt x="72542" y="19557"/>
                </a:lnTo>
                <a:lnTo>
                  <a:pt x="84191" y="15771"/>
                </a:lnTo>
                <a:lnTo>
                  <a:pt x="95097" y="17938"/>
                </a:lnTo>
                <a:lnTo>
                  <a:pt x="121643" y="47531"/>
                </a:lnTo>
                <a:lnTo>
                  <a:pt x="131673" y="95376"/>
                </a:lnTo>
                <a:lnTo>
                  <a:pt x="129997" y="115014"/>
                </a:lnTo>
                <a:lnTo>
                  <a:pt x="115214" y="150669"/>
                </a:lnTo>
                <a:lnTo>
                  <a:pt x="91059" y="170608"/>
                </a:lnTo>
                <a:lnTo>
                  <a:pt x="88334" y="173432"/>
                </a:lnTo>
                <a:lnTo>
                  <a:pt x="85953" y="179577"/>
                </a:lnTo>
                <a:lnTo>
                  <a:pt x="97621" y="188672"/>
                </a:lnTo>
                <a:lnTo>
                  <a:pt x="109575" y="197754"/>
                </a:lnTo>
                <a:lnTo>
                  <a:pt x="121529" y="206956"/>
                </a:lnTo>
                <a:lnTo>
                  <a:pt x="133197" y="216407"/>
                </a:lnTo>
                <a:lnTo>
                  <a:pt x="142027" y="223944"/>
                </a:lnTo>
                <a:lnTo>
                  <a:pt x="151485" y="231838"/>
                </a:lnTo>
                <a:lnTo>
                  <a:pt x="160715" y="240018"/>
                </a:lnTo>
                <a:lnTo>
                  <a:pt x="168859" y="248411"/>
                </a:lnTo>
                <a:lnTo>
                  <a:pt x="172212" y="254888"/>
                </a:lnTo>
                <a:lnTo>
                  <a:pt x="174040" y="256920"/>
                </a:lnTo>
                <a:lnTo>
                  <a:pt x="179222" y="2584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9692" y="3461892"/>
            <a:ext cx="202565" cy="29209"/>
          </a:xfrm>
          <a:custGeom>
            <a:avLst/>
            <a:gdLst/>
            <a:ahLst/>
            <a:cxnLst/>
            <a:rect l="l" t="t" r="r" b="b"/>
            <a:pathLst>
              <a:path w="202565" h="29210">
                <a:moveTo>
                  <a:pt x="6400" y="0"/>
                </a:moveTo>
                <a:lnTo>
                  <a:pt x="4267" y="1270"/>
                </a:lnTo>
                <a:lnTo>
                  <a:pt x="2133" y="2412"/>
                </a:lnTo>
                <a:lnTo>
                  <a:pt x="0" y="3429"/>
                </a:lnTo>
                <a:lnTo>
                  <a:pt x="7219" y="3067"/>
                </a:lnTo>
                <a:lnTo>
                  <a:pt x="14325" y="3397"/>
                </a:lnTo>
                <a:lnTo>
                  <a:pt x="21431" y="4250"/>
                </a:lnTo>
                <a:lnTo>
                  <a:pt x="28651" y="5461"/>
                </a:lnTo>
                <a:lnTo>
                  <a:pt x="43153" y="7872"/>
                </a:lnTo>
                <a:lnTo>
                  <a:pt x="57800" y="9794"/>
                </a:lnTo>
                <a:lnTo>
                  <a:pt x="72510" y="11551"/>
                </a:lnTo>
                <a:lnTo>
                  <a:pt x="87198" y="13462"/>
                </a:lnTo>
                <a:lnTo>
                  <a:pt x="102313" y="15882"/>
                </a:lnTo>
                <a:lnTo>
                  <a:pt x="117535" y="18446"/>
                </a:lnTo>
                <a:lnTo>
                  <a:pt x="132828" y="20962"/>
                </a:lnTo>
                <a:lnTo>
                  <a:pt x="148158" y="23241"/>
                </a:lnTo>
                <a:lnTo>
                  <a:pt x="158484" y="24830"/>
                </a:lnTo>
                <a:lnTo>
                  <a:pt x="168859" y="26431"/>
                </a:lnTo>
                <a:lnTo>
                  <a:pt x="179233" y="27866"/>
                </a:lnTo>
                <a:lnTo>
                  <a:pt x="189560" y="28956"/>
                </a:lnTo>
                <a:lnTo>
                  <a:pt x="195402" y="28956"/>
                </a:lnTo>
                <a:lnTo>
                  <a:pt x="198069" y="28956"/>
                </a:lnTo>
                <a:lnTo>
                  <a:pt x="202133" y="274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0378" y="3548126"/>
            <a:ext cx="203200" cy="33020"/>
          </a:xfrm>
          <a:custGeom>
            <a:avLst/>
            <a:gdLst/>
            <a:ahLst/>
            <a:cxnLst/>
            <a:rect l="l" t="t" r="r" b="b"/>
            <a:pathLst>
              <a:path w="203200" h="33020">
                <a:moveTo>
                  <a:pt x="1071" y="0"/>
                </a:moveTo>
                <a:lnTo>
                  <a:pt x="34688" y="27634"/>
                </a:lnTo>
                <a:lnTo>
                  <a:pt x="79405" y="32385"/>
                </a:lnTo>
                <a:lnTo>
                  <a:pt x="96397" y="32706"/>
                </a:lnTo>
                <a:lnTo>
                  <a:pt x="113425" y="32575"/>
                </a:lnTo>
                <a:lnTo>
                  <a:pt x="130429" y="32349"/>
                </a:lnTo>
                <a:lnTo>
                  <a:pt x="147350" y="32385"/>
                </a:lnTo>
                <a:lnTo>
                  <a:pt x="159153" y="32490"/>
                </a:lnTo>
                <a:lnTo>
                  <a:pt x="171384" y="32559"/>
                </a:lnTo>
                <a:lnTo>
                  <a:pt x="183568" y="32224"/>
                </a:lnTo>
                <a:lnTo>
                  <a:pt x="195229" y="31114"/>
                </a:lnTo>
                <a:lnTo>
                  <a:pt x="198023" y="30225"/>
                </a:lnTo>
                <a:lnTo>
                  <a:pt x="200436" y="29337"/>
                </a:lnTo>
                <a:lnTo>
                  <a:pt x="203103" y="284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8313" y="2846197"/>
            <a:ext cx="273050" cy="1318895"/>
          </a:xfrm>
          <a:custGeom>
            <a:avLst/>
            <a:gdLst/>
            <a:ahLst/>
            <a:cxnLst/>
            <a:rect l="l" t="t" r="r" b="b"/>
            <a:pathLst>
              <a:path w="273050" h="1318895">
                <a:moveTo>
                  <a:pt x="174974" y="0"/>
                </a:moveTo>
                <a:lnTo>
                  <a:pt x="168263" y="4333"/>
                </a:lnTo>
                <a:lnTo>
                  <a:pt x="159861" y="9620"/>
                </a:lnTo>
                <a:lnTo>
                  <a:pt x="150792" y="16573"/>
                </a:lnTo>
                <a:lnTo>
                  <a:pt x="113517" y="68656"/>
                </a:lnTo>
                <a:lnTo>
                  <a:pt x="88861" y="115061"/>
                </a:lnTo>
                <a:lnTo>
                  <a:pt x="67996" y="163753"/>
                </a:lnTo>
                <a:lnTo>
                  <a:pt x="50808" y="213359"/>
                </a:lnTo>
                <a:lnTo>
                  <a:pt x="37179" y="262508"/>
                </a:lnTo>
                <a:lnTo>
                  <a:pt x="26389" y="309849"/>
                </a:lnTo>
                <a:lnTo>
                  <a:pt x="17437" y="357909"/>
                </a:lnTo>
                <a:lnTo>
                  <a:pt x="10323" y="406566"/>
                </a:lnTo>
                <a:lnTo>
                  <a:pt x="5046" y="455697"/>
                </a:lnTo>
                <a:lnTo>
                  <a:pt x="1605" y="505177"/>
                </a:lnTo>
                <a:lnTo>
                  <a:pt x="0" y="554885"/>
                </a:lnTo>
                <a:lnTo>
                  <a:pt x="229" y="604696"/>
                </a:lnTo>
                <a:lnTo>
                  <a:pt x="2293" y="654488"/>
                </a:lnTo>
                <a:lnTo>
                  <a:pt x="6190" y="704136"/>
                </a:lnTo>
                <a:lnTo>
                  <a:pt x="11920" y="753519"/>
                </a:lnTo>
                <a:lnTo>
                  <a:pt x="19482" y="802512"/>
                </a:lnTo>
                <a:lnTo>
                  <a:pt x="28876" y="850992"/>
                </a:lnTo>
                <a:lnTo>
                  <a:pt x="40101" y="898836"/>
                </a:lnTo>
                <a:lnTo>
                  <a:pt x="53156" y="945921"/>
                </a:lnTo>
                <a:lnTo>
                  <a:pt x="68040" y="992123"/>
                </a:lnTo>
                <a:lnTo>
                  <a:pt x="88487" y="1045049"/>
                </a:lnTo>
                <a:lnTo>
                  <a:pt x="112173" y="1096724"/>
                </a:lnTo>
                <a:lnTo>
                  <a:pt x="138620" y="1147089"/>
                </a:lnTo>
                <a:lnTo>
                  <a:pt x="167354" y="1196085"/>
                </a:lnTo>
                <a:lnTo>
                  <a:pt x="206200" y="1258125"/>
                </a:lnTo>
                <a:lnTo>
                  <a:pt x="254857" y="1312164"/>
                </a:lnTo>
                <a:lnTo>
                  <a:pt x="263620" y="1316735"/>
                </a:lnTo>
                <a:lnTo>
                  <a:pt x="265779" y="1318640"/>
                </a:lnTo>
                <a:lnTo>
                  <a:pt x="272510" y="13167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3594" y="3230879"/>
            <a:ext cx="10795" cy="503555"/>
          </a:xfrm>
          <a:custGeom>
            <a:avLst/>
            <a:gdLst/>
            <a:ahLst/>
            <a:cxnLst/>
            <a:rect l="l" t="t" r="r" b="b"/>
            <a:pathLst>
              <a:path w="10794" h="503554">
                <a:moveTo>
                  <a:pt x="8443" y="0"/>
                </a:moveTo>
                <a:lnTo>
                  <a:pt x="6919" y="3048"/>
                </a:lnTo>
                <a:lnTo>
                  <a:pt x="315" y="7366"/>
                </a:lnTo>
                <a:lnTo>
                  <a:pt x="1458" y="21590"/>
                </a:lnTo>
                <a:lnTo>
                  <a:pt x="5262" y="77043"/>
                </a:lnTo>
                <a:lnTo>
                  <a:pt x="8223" y="131222"/>
                </a:lnTo>
                <a:lnTo>
                  <a:pt x="9894" y="202676"/>
                </a:lnTo>
                <a:lnTo>
                  <a:pt x="10554" y="277177"/>
                </a:lnTo>
                <a:lnTo>
                  <a:pt x="9999" y="315880"/>
                </a:lnTo>
                <a:lnTo>
                  <a:pt x="8919" y="354536"/>
                </a:lnTo>
                <a:lnTo>
                  <a:pt x="7554" y="393192"/>
                </a:lnTo>
                <a:lnTo>
                  <a:pt x="5560" y="414347"/>
                </a:lnTo>
                <a:lnTo>
                  <a:pt x="1887" y="445087"/>
                </a:lnTo>
                <a:lnTo>
                  <a:pt x="0" y="475470"/>
                </a:lnTo>
                <a:lnTo>
                  <a:pt x="3363" y="495554"/>
                </a:lnTo>
                <a:lnTo>
                  <a:pt x="4887" y="502920"/>
                </a:lnTo>
                <a:lnTo>
                  <a:pt x="5776" y="503174"/>
                </a:lnTo>
                <a:lnTo>
                  <a:pt x="7300" y="4900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9457" y="3281807"/>
            <a:ext cx="189230" cy="392430"/>
          </a:xfrm>
          <a:custGeom>
            <a:avLst/>
            <a:gdLst/>
            <a:ahLst/>
            <a:cxnLst/>
            <a:rect l="l" t="t" r="r" b="b"/>
            <a:pathLst>
              <a:path w="189230" h="392429">
                <a:moveTo>
                  <a:pt x="161290" y="0"/>
                </a:moveTo>
                <a:lnTo>
                  <a:pt x="118999" y="19073"/>
                </a:lnTo>
                <a:lnTo>
                  <a:pt x="73132" y="29874"/>
                </a:lnTo>
                <a:lnTo>
                  <a:pt x="61626" y="32305"/>
                </a:lnTo>
                <a:lnTo>
                  <a:pt x="19129" y="42497"/>
                </a:lnTo>
                <a:lnTo>
                  <a:pt x="0" y="48387"/>
                </a:lnTo>
                <a:lnTo>
                  <a:pt x="6604" y="55971"/>
                </a:lnTo>
                <a:lnTo>
                  <a:pt x="13303" y="63436"/>
                </a:lnTo>
                <a:lnTo>
                  <a:pt x="20431" y="70711"/>
                </a:lnTo>
                <a:lnTo>
                  <a:pt x="28320" y="77723"/>
                </a:lnTo>
                <a:lnTo>
                  <a:pt x="48869" y="95579"/>
                </a:lnTo>
                <a:lnTo>
                  <a:pt x="66976" y="114649"/>
                </a:lnTo>
                <a:lnTo>
                  <a:pt x="92963" y="160908"/>
                </a:lnTo>
                <a:lnTo>
                  <a:pt x="98732" y="197467"/>
                </a:lnTo>
                <a:lnTo>
                  <a:pt x="98425" y="209930"/>
                </a:lnTo>
                <a:lnTo>
                  <a:pt x="88137" y="251713"/>
                </a:lnTo>
                <a:lnTo>
                  <a:pt x="60325" y="288289"/>
                </a:lnTo>
                <a:lnTo>
                  <a:pt x="52286" y="297582"/>
                </a:lnTo>
                <a:lnTo>
                  <a:pt x="20419" y="338369"/>
                </a:lnTo>
                <a:lnTo>
                  <a:pt x="1524" y="376427"/>
                </a:lnTo>
                <a:lnTo>
                  <a:pt x="11039" y="378467"/>
                </a:lnTo>
                <a:lnTo>
                  <a:pt x="20399" y="380745"/>
                </a:lnTo>
                <a:lnTo>
                  <a:pt x="62357" y="386905"/>
                </a:lnTo>
                <a:lnTo>
                  <a:pt x="98700" y="388205"/>
                </a:lnTo>
                <a:lnTo>
                  <a:pt x="111712" y="388508"/>
                </a:lnTo>
                <a:lnTo>
                  <a:pt x="124747" y="388931"/>
                </a:lnTo>
                <a:lnTo>
                  <a:pt x="137794" y="389508"/>
                </a:lnTo>
                <a:lnTo>
                  <a:pt x="149018" y="390904"/>
                </a:lnTo>
                <a:lnTo>
                  <a:pt x="161861" y="392287"/>
                </a:lnTo>
                <a:lnTo>
                  <a:pt x="173942" y="391455"/>
                </a:lnTo>
                <a:lnTo>
                  <a:pt x="182880" y="386206"/>
                </a:lnTo>
                <a:lnTo>
                  <a:pt x="187451" y="379729"/>
                </a:lnTo>
                <a:lnTo>
                  <a:pt x="188722" y="376681"/>
                </a:lnTo>
                <a:lnTo>
                  <a:pt x="186817" y="3705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4032" y="3647666"/>
            <a:ext cx="32384" cy="153035"/>
          </a:xfrm>
          <a:custGeom>
            <a:avLst/>
            <a:gdLst/>
            <a:ahLst/>
            <a:cxnLst/>
            <a:rect l="l" t="t" r="r" b="b"/>
            <a:pathLst>
              <a:path w="32385" h="153035">
                <a:moveTo>
                  <a:pt x="5619" y="2567"/>
                </a:moveTo>
                <a:lnTo>
                  <a:pt x="1311" y="0"/>
                </a:lnTo>
                <a:lnTo>
                  <a:pt x="111" y="5552"/>
                </a:lnTo>
                <a:lnTo>
                  <a:pt x="458" y="15105"/>
                </a:lnTo>
                <a:lnTo>
                  <a:pt x="793" y="24538"/>
                </a:lnTo>
                <a:lnTo>
                  <a:pt x="194" y="39703"/>
                </a:lnTo>
                <a:lnTo>
                  <a:pt x="0" y="54891"/>
                </a:lnTo>
                <a:lnTo>
                  <a:pt x="329" y="70080"/>
                </a:lnTo>
                <a:lnTo>
                  <a:pt x="4286" y="111756"/>
                </a:lnTo>
                <a:lnTo>
                  <a:pt x="15398" y="145315"/>
                </a:lnTo>
                <a:lnTo>
                  <a:pt x="16541" y="147728"/>
                </a:lnTo>
                <a:lnTo>
                  <a:pt x="19589" y="152554"/>
                </a:lnTo>
                <a:lnTo>
                  <a:pt x="25530" y="141519"/>
                </a:lnTo>
                <a:lnTo>
                  <a:pt x="28828" y="131329"/>
                </a:lnTo>
                <a:lnTo>
                  <a:pt x="30555" y="120640"/>
                </a:lnTo>
                <a:lnTo>
                  <a:pt x="31781" y="1081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9585" y="3530853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619" y="0"/>
                </a:moveTo>
                <a:lnTo>
                  <a:pt x="678" y="37"/>
                </a:lnTo>
                <a:lnTo>
                  <a:pt x="0" y="4302"/>
                </a:lnTo>
                <a:lnTo>
                  <a:pt x="2655" y="10733"/>
                </a:lnTo>
                <a:lnTo>
                  <a:pt x="5714" y="172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1794" y="3264153"/>
            <a:ext cx="14604" cy="462915"/>
          </a:xfrm>
          <a:custGeom>
            <a:avLst/>
            <a:gdLst/>
            <a:ahLst/>
            <a:cxnLst/>
            <a:rect l="l" t="t" r="r" b="b"/>
            <a:pathLst>
              <a:path w="14605" h="462914">
                <a:moveTo>
                  <a:pt x="666" y="0"/>
                </a:moveTo>
                <a:lnTo>
                  <a:pt x="166" y="9407"/>
                </a:lnTo>
                <a:lnTo>
                  <a:pt x="0" y="18684"/>
                </a:lnTo>
                <a:lnTo>
                  <a:pt x="166" y="27985"/>
                </a:lnTo>
                <a:lnTo>
                  <a:pt x="666" y="37465"/>
                </a:lnTo>
                <a:lnTo>
                  <a:pt x="1621" y="59392"/>
                </a:lnTo>
                <a:lnTo>
                  <a:pt x="2301" y="81343"/>
                </a:lnTo>
                <a:lnTo>
                  <a:pt x="2863" y="103294"/>
                </a:lnTo>
                <a:lnTo>
                  <a:pt x="3460" y="125222"/>
                </a:lnTo>
                <a:lnTo>
                  <a:pt x="4226" y="156710"/>
                </a:lnTo>
                <a:lnTo>
                  <a:pt x="5111" y="188150"/>
                </a:lnTo>
                <a:lnTo>
                  <a:pt x="5996" y="219590"/>
                </a:lnTo>
                <a:lnTo>
                  <a:pt x="6762" y="251079"/>
                </a:lnTo>
                <a:lnTo>
                  <a:pt x="7893" y="287279"/>
                </a:lnTo>
                <a:lnTo>
                  <a:pt x="9239" y="323611"/>
                </a:lnTo>
                <a:lnTo>
                  <a:pt x="10584" y="359967"/>
                </a:lnTo>
                <a:lnTo>
                  <a:pt x="11715" y="396240"/>
                </a:lnTo>
                <a:lnTo>
                  <a:pt x="12015" y="408291"/>
                </a:lnTo>
                <a:lnTo>
                  <a:pt x="12493" y="420258"/>
                </a:lnTo>
                <a:lnTo>
                  <a:pt x="13090" y="432155"/>
                </a:lnTo>
                <a:lnTo>
                  <a:pt x="13747" y="443992"/>
                </a:lnTo>
                <a:lnTo>
                  <a:pt x="14382" y="451104"/>
                </a:lnTo>
                <a:lnTo>
                  <a:pt x="13747" y="455930"/>
                </a:lnTo>
                <a:lnTo>
                  <a:pt x="13493" y="4629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67871" y="2887979"/>
            <a:ext cx="13335" cy="159385"/>
          </a:xfrm>
          <a:custGeom>
            <a:avLst/>
            <a:gdLst/>
            <a:ahLst/>
            <a:cxnLst/>
            <a:rect l="l" t="t" r="r" b="b"/>
            <a:pathLst>
              <a:path w="13335" h="159385">
                <a:moveTo>
                  <a:pt x="12793" y="0"/>
                </a:moveTo>
                <a:lnTo>
                  <a:pt x="10953" y="9306"/>
                </a:lnTo>
                <a:lnTo>
                  <a:pt x="9221" y="19018"/>
                </a:lnTo>
                <a:lnTo>
                  <a:pt x="7846" y="28682"/>
                </a:lnTo>
                <a:lnTo>
                  <a:pt x="7078" y="37846"/>
                </a:lnTo>
                <a:lnTo>
                  <a:pt x="5597" y="51929"/>
                </a:lnTo>
                <a:lnTo>
                  <a:pt x="3712" y="66024"/>
                </a:lnTo>
                <a:lnTo>
                  <a:pt x="1827" y="80190"/>
                </a:lnTo>
                <a:lnTo>
                  <a:pt x="347" y="94487"/>
                </a:lnTo>
                <a:lnTo>
                  <a:pt x="0" y="106499"/>
                </a:lnTo>
                <a:lnTo>
                  <a:pt x="236" y="118379"/>
                </a:lnTo>
                <a:lnTo>
                  <a:pt x="972" y="130188"/>
                </a:lnTo>
                <a:lnTo>
                  <a:pt x="2125" y="141986"/>
                </a:lnTo>
                <a:lnTo>
                  <a:pt x="2498" y="148826"/>
                </a:lnTo>
                <a:lnTo>
                  <a:pt x="2538" y="152511"/>
                </a:lnTo>
                <a:lnTo>
                  <a:pt x="4054" y="155219"/>
                </a:lnTo>
                <a:lnTo>
                  <a:pt x="8856" y="1591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4982" y="2983357"/>
            <a:ext cx="177165" cy="182245"/>
          </a:xfrm>
          <a:custGeom>
            <a:avLst/>
            <a:gdLst/>
            <a:ahLst/>
            <a:cxnLst/>
            <a:rect l="l" t="t" r="r" b="b"/>
            <a:pathLst>
              <a:path w="177164" h="182244">
                <a:moveTo>
                  <a:pt x="0" y="181990"/>
                </a:moveTo>
                <a:lnTo>
                  <a:pt x="5121" y="172533"/>
                </a:lnTo>
                <a:lnTo>
                  <a:pt x="12112" y="164052"/>
                </a:lnTo>
                <a:lnTo>
                  <a:pt x="20127" y="156094"/>
                </a:lnTo>
                <a:lnTo>
                  <a:pt x="28321" y="148208"/>
                </a:lnTo>
                <a:lnTo>
                  <a:pt x="43031" y="133022"/>
                </a:lnTo>
                <a:lnTo>
                  <a:pt x="57515" y="117776"/>
                </a:lnTo>
                <a:lnTo>
                  <a:pt x="71880" y="102506"/>
                </a:lnTo>
                <a:lnTo>
                  <a:pt x="86233" y="87248"/>
                </a:lnTo>
                <a:lnTo>
                  <a:pt x="100589" y="71574"/>
                </a:lnTo>
                <a:lnTo>
                  <a:pt x="114982" y="55959"/>
                </a:lnTo>
                <a:lnTo>
                  <a:pt x="144399" y="25907"/>
                </a:lnTo>
                <a:lnTo>
                  <a:pt x="168527" y="5887"/>
                </a:lnTo>
                <a:lnTo>
                  <a:pt x="17703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3548" y="3172079"/>
            <a:ext cx="155575" cy="201930"/>
          </a:xfrm>
          <a:custGeom>
            <a:avLst/>
            <a:gdLst/>
            <a:ahLst/>
            <a:cxnLst/>
            <a:rect l="l" t="t" r="r" b="b"/>
            <a:pathLst>
              <a:path w="155575" h="201929">
                <a:moveTo>
                  <a:pt x="11985" y="13970"/>
                </a:moveTo>
                <a:lnTo>
                  <a:pt x="10830" y="21780"/>
                </a:lnTo>
                <a:lnTo>
                  <a:pt x="10080" y="29686"/>
                </a:lnTo>
                <a:lnTo>
                  <a:pt x="9521" y="37830"/>
                </a:lnTo>
                <a:lnTo>
                  <a:pt x="8937" y="46355"/>
                </a:lnTo>
                <a:lnTo>
                  <a:pt x="7641" y="58703"/>
                </a:lnTo>
                <a:lnTo>
                  <a:pt x="2748" y="110811"/>
                </a:lnTo>
                <a:lnTo>
                  <a:pt x="301" y="155067"/>
                </a:lnTo>
                <a:lnTo>
                  <a:pt x="0" y="178435"/>
                </a:lnTo>
                <a:lnTo>
                  <a:pt x="283" y="190107"/>
                </a:lnTo>
                <a:lnTo>
                  <a:pt x="936" y="201803"/>
                </a:lnTo>
                <a:lnTo>
                  <a:pt x="7052" y="192964"/>
                </a:lnTo>
                <a:lnTo>
                  <a:pt x="13763" y="186436"/>
                </a:lnTo>
                <a:lnTo>
                  <a:pt x="21617" y="181336"/>
                </a:lnTo>
                <a:lnTo>
                  <a:pt x="31162" y="176784"/>
                </a:lnTo>
                <a:lnTo>
                  <a:pt x="47499" y="169880"/>
                </a:lnTo>
                <a:lnTo>
                  <a:pt x="63944" y="163179"/>
                </a:lnTo>
                <a:lnTo>
                  <a:pt x="80222" y="156263"/>
                </a:lnTo>
                <a:lnTo>
                  <a:pt x="121904" y="132857"/>
                </a:lnTo>
                <a:lnTo>
                  <a:pt x="148597" y="104790"/>
                </a:lnTo>
                <a:lnTo>
                  <a:pt x="155241" y="79501"/>
                </a:lnTo>
                <a:lnTo>
                  <a:pt x="152348" y="69776"/>
                </a:lnTo>
                <a:lnTo>
                  <a:pt x="113266" y="32388"/>
                </a:lnTo>
                <a:lnTo>
                  <a:pt x="68034" y="13823"/>
                </a:lnTo>
                <a:lnTo>
                  <a:pt x="29194" y="9207"/>
                </a:lnTo>
                <a:lnTo>
                  <a:pt x="19057" y="8814"/>
                </a:lnTo>
                <a:lnTo>
                  <a:pt x="14398" y="8255"/>
                </a:lnTo>
                <a:lnTo>
                  <a:pt x="15287" y="5461"/>
                </a:lnTo>
                <a:lnTo>
                  <a:pt x="16557" y="2667"/>
                </a:lnTo>
                <a:lnTo>
                  <a:pt x="1808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7539" y="2974213"/>
            <a:ext cx="194945" cy="1008380"/>
          </a:xfrm>
          <a:custGeom>
            <a:avLst/>
            <a:gdLst/>
            <a:ahLst/>
            <a:cxnLst/>
            <a:rect l="l" t="t" r="r" b="b"/>
            <a:pathLst>
              <a:path w="194945" h="1008379">
                <a:moveTo>
                  <a:pt x="102743" y="0"/>
                </a:moveTo>
                <a:lnTo>
                  <a:pt x="94234" y="5841"/>
                </a:lnTo>
                <a:lnTo>
                  <a:pt x="93599" y="1524"/>
                </a:lnTo>
                <a:lnTo>
                  <a:pt x="88137" y="10413"/>
                </a:lnTo>
                <a:lnTo>
                  <a:pt x="67903" y="52026"/>
                </a:lnTo>
                <a:lnTo>
                  <a:pt x="51212" y="95815"/>
                </a:lnTo>
                <a:lnTo>
                  <a:pt x="32226" y="155588"/>
                </a:lnTo>
                <a:lnTo>
                  <a:pt x="15073" y="234832"/>
                </a:lnTo>
                <a:lnTo>
                  <a:pt x="7556" y="284464"/>
                </a:lnTo>
                <a:lnTo>
                  <a:pt x="2420" y="334452"/>
                </a:lnTo>
                <a:lnTo>
                  <a:pt x="0" y="384048"/>
                </a:lnTo>
                <a:lnTo>
                  <a:pt x="242" y="432563"/>
                </a:lnTo>
                <a:lnTo>
                  <a:pt x="2911" y="481513"/>
                </a:lnTo>
                <a:lnTo>
                  <a:pt x="7683" y="530590"/>
                </a:lnTo>
                <a:lnTo>
                  <a:pt x="14233" y="579486"/>
                </a:lnTo>
                <a:lnTo>
                  <a:pt x="22236" y="627896"/>
                </a:lnTo>
                <a:lnTo>
                  <a:pt x="31368" y="675513"/>
                </a:lnTo>
                <a:lnTo>
                  <a:pt x="41483" y="720211"/>
                </a:lnTo>
                <a:lnTo>
                  <a:pt x="53609" y="764397"/>
                </a:lnTo>
                <a:lnTo>
                  <a:pt x="67284" y="808083"/>
                </a:lnTo>
                <a:lnTo>
                  <a:pt x="82042" y="851281"/>
                </a:lnTo>
                <a:lnTo>
                  <a:pt x="97764" y="891903"/>
                </a:lnTo>
                <a:lnTo>
                  <a:pt x="116951" y="930703"/>
                </a:lnTo>
                <a:lnTo>
                  <a:pt x="140781" y="966527"/>
                </a:lnTo>
                <a:lnTo>
                  <a:pt x="170434" y="998219"/>
                </a:lnTo>
                <a:lnTo>
                  <a:pt x="188614" y="1006328"/>
                </a:lnTo>
                <a:lnTo>
                  <a:pt x="194437" y="10079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83534" y="3156013"/>
            <a:ext cx="114300" cy="565785"/>
          </a:xfrm>
          <a:custGeom>
            <a:avLst/>
            <a:gdLst/>
            <a:ahLst/>
            <a:cxnLst/>
            <a:rect l="l" t="t" r="r" b="b"/>
            <a:pathLst>
              <a:path w="114300" h="565785">
                <a:moveTo>
                  <a:pt x="92963" y="1714"/>
                </a:moveTo>
                <a:lnTo>
                  <a:pt x="83010" y="809"/>
                </a:lnTo>
                <a:lnTo>
                  <a:pt x="75628" y="0"/>
                </a:lnTo>
                <a:lnTo>
                  <a:pt x="68246" y="1571"/>
                </a:lnTo>
                <a:lnTo>
                  <a:pt x="35385" y="39608"/>
                </a:lnTo>
                <a:lnTo>
                  <a:pt x="21336" y="76644"/>
                </a:lnTo>
                <a:lnTo>
                  <a:pt x="11537" y="113587"/>
                </a:lnTo>
                <a:lnTo>
                  <a:pt x="4857" y="151399"/>
                </a:lnTo>
                <a:lnTo>
                  <a:pt x="1083" y="189712"/>
                </a:lnTo>
                <a:lnTo>
                  <a:pt x="0" y="228155"/>
                </a:lnTo>
                <a:lnTo>
                  <a:pt x="1724" y="270244"/>
                </a:lnTo>
                <a:lnTo>
                  <a:pt x="6175" y="312547"/>
                </a:lnTo>
                <a:lnTo>
                  <a:pt x="13126" y="354564"/>
                </a:lnTo>
                <a:lnTo>
                  <a:pt x="22351" y="395795"/>
                </a:lnTo>
                <a:lnTo>
                  <a:pt x="41703" y="454818"/>
                </a:lnTo>
                <a:lnTo>
                  <a:pt x="67055" y="511365"/>
                </a:lnTo>
                <a:lnTo>
                  <a:pt x="89308" y="552763"/>
                </a:lnTo>
                <a:lnTo>
                  <a:pt x="105790" y="564324"/>
                </a:lnTo>
                <a:lnTo>
                  <a:pt x="108585" y="565340"/>
                </a:lnTo>
                <a:lnTo>
                  <a:pt x="114045" y="5619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63111" y="3413759"/>
            <a:ext cx="158750" cy="209550"/>
          </a:xfrm>
          <a:custGeom>
            <a:avLst/>
            <a:gdLst/>
            <a:ahLst/>
            <a:cxnLst/>
            <a:rect l="l" t="t" r="r" b="b"/>
            <a:pathLst>
              <a:path w="158750" h="209550">
                <a:moveTo>
                  <a:pt x="0" y="0"/>
                </a:moveTo>
                <a:lnTo>
                  <a:pt x="12191" y="39877"/>
                </a:lnTo>
                <a:lnTo>
                  <a:pt x="45821" y="82133"/>
                </a:lnTo>
                <a:lnTo>
                  <a:pt x="73348" y="113736"/>
                </a:lnTo>
                <a:lnTo>
                  <a:pt x="89074" y="131476"/>
                </a:lnTo>
                <a:lnTo>
                  <a:pt x="104395" y="149550"/>
                </a:lnTo>
                <a:lnTo>
                  <a:pt x="118872" y="168528"/>
                </a:lnTo>
                <a:lnTo>
                  <a:pt x="124662" y="178226"/>
                </a:lnTo>
                <a:lnTo>
                  <a:pt x="131000" y="189912"/>
                </a:lnTo>
                <a:lnTo>
                  <a:pt x="137910" y="200908"/>
                </a:lnTo>
                <a:lnTo>
                  <a:pt x="145414" y="208533"/>
                </a:lnTo>
                <a:lnTo>
                  <a:pt x="152400" y="209422"/>
                </a:lnTo>
                <a:lnTo>
                  <a:pt x="154812" y="209422"/>
                </a:lnTo>
                <a:lnTo>
                  <a:pt x="158750" y="2054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20389" y="3361309"/>
            <a:ext cx="73025" cy="289560"/>
          </a:xfrm>
          <a:custGeom>
            <a:avLst/>
            <a:gdLst/>
            <a:ahLst/>
            <a:cxnLst/>
            <a:rect l="l" t="t" r="r" b="b"/>
            <a:pathLst>
              <a:path w="73025" h="289560">
                <a:moveTo>
                  <a:pt x="72516" y="0"/>
                </a:moveTo>
                <a:lnTo>
                  <a:pt x="55752" y="42671"/>
                </a:lnTo>
                <a:lnTo>
                  <a:pt x="50405" y="64388"/>
                </a:lnTo>
                <a:lnTo>
                  <a:pt x="44878" y="86105"/>
                </a:lnTo>
                <a:lnTo>
                  <a:pt x="39233" y="107822"/>
                </a:lnTo>
                <a:lnTo>
                  <a:pt x="33527" y="129539"/>
                </a:lnTo>
                <a:lnTo>
                  <a:pt x="27606" y="152880"/>
                </a:lnTo>
                <a:lnTo>
                  <a:pt x="15811" y="199655"/>
                </a:lnTo>
                <a:lnTo>
                  <a:pt x="7042" y="236966"/>
                </a:lnTo>
                <a:lnTo>
                  <a:pt x="1524" y="278256"/>
                </a:lnTo>
                <a:lnTo>
                  <a:pt x="0" y="287781"/>
                </a:lnTo>
                <a:lnTo>
                  <a:pt x="0" y="289305"/>
                </a:lnTo>
                <a:lnTo>
                  <a:pt x="4572" y="2758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9240" y="3234817"/>
            <a:ext cx="167005" cy="104775"/>
          </a:xfrm>
          <a:custGeom>
            <a:avLst/>
            <a:gdLst/>
            <a:ahLst/>
            <a:cxnLst/>
            <a:rect l="l" t="t" r="r" b="b"/>
            <a:pathLst>
              <a:path w="167004" h="104775">
                <a:moveTo>
                  <a:pt x="8889" y="104267"/>
                </a:moveTo>
                <a:lnTo>
                  <a:pt x="5842" y="104267"/>
                </a:lnTo>
                <a:lnTo>
                  <a:pt x="2794" y="104267"/>
                </a:lnTo>
                <a:lnTo>
                  <a:pt x="0" y="104267"/>
                </a:lnTo>
                <a:lnTo>
                  <a:pt x="8544" y="101496"/>
                </a:lnTo>
                <a:lnTo>
                  <a:pt x="48666" y="95958"/>
                </a:lnTo>
                <a:lnTo>
                  <a:pt x="76356" y="95121"/>
                </a:lnTo>
                <a:lnTo>
                  <a:pt x="90297" y="94869"/>
                </a:lnTo>
                <a:lnTo>
                  <a:pt x="102393" y="94882"/>
                </a:lnTo>
                <a:lnTo>
                  <a:pt x="114490" y="95265"/>
                </a:lnTo>
                <a:lnTo>
                  <a:pt x="126587" y="95672"/>
                </a:lnTo>
                <a:lnTo>
                  <a:pt x="138684" y="95758"/>
                </a:lnTo>
                <a:lnTo>
                  <a:pt x="145244" y="95875"/>
                </a:lnTo>
                <a:lnTo>
                  <a:pt x="154400" y="95361"/>
                </a:lnTo>
                <a:lnTo>
                  <a:pt x="162651" y="92918"/>
                </a:lnTo>
                <a:lnTo>
                  <a:pt x="166497" y="87249"/>
                </a:lnTo>
                <a:lnTo>
                  <a:pt x="164883" y="77303"/>
                </a:lnTo>
                <a:lnTo>
                  <a:pt x="159781" y="66929"/>
                </a:lnTo>
                <a:lnTo>
                  <a:pt x="153370" y="57030"/>
                </a:lnTo>
                <a:lnTo>
                  <a:pt x="147828" y="48513"/>
                </a:lnTo>
                <a:lnTo>
                  <a:pt x="141271" y="37048"/>
                </a:lnTo>
                <a:lnTo>
                  <a:pt x="134048" y="24701"/>
                </a:lnTo>
                <a:lnTo>
                  <a:pt x="126253" y="12830"/>
                </a:lnTo>
                <a:lnTo>
                  <a:pt x="117983" y="2794"/>
                </a:lnTo>
                <a:lnTo>
                  <a:pt x="116205" y="1905"/>
                </a:lnTo>
                <a:lnTo>
                  <a:pt x="114300" y="888"/>
                </a:lnTo>
                <a:lnTo>
                  <a:pt x="11252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82821" y="3526535"/>
            <a:ext cx="135255" cy="221615"/>
          </a:xfrm>
          <a:custGeom>
            <a:avLst/>
            <a:gdLst/>
            <a:ahLst/>
            <a:cxnLst/>
            <a:rect l="l" t="t" r="r" b="b"/>
            <a:pathLst>
              <a:path w="135254" h="221614">
                <a:moveTo>
                  <a:pt x="1524" y="13462"/>
                </a:moveTo>
                <a:lnTo>
                  <a:pt x="380" y="6350"/>
                </a:lnTo>
                <a:lnTo>
                  <a:pt x="0" y="3937"/>
                </a:lnTo>
                <a:lnTo>
                  <a:pt x="4063" y="0"/>
                </a:lnTo>
                <a:lnTo>
                  <a:pt x="9786" y="52413"/>
                </a:lnTo>
                <a:lnTo>
                  <a:pt x="11564" y="87326"/>
                </a:lnTo>
                <a:lnTo>
                  <a:pt x="12573" y="104901"/>
                </a:lnTo>
                <a:lnTo>
                  <a:pt x="13594" y="122513"/>
                </a:lnTo>
                <a:lnTo>
                  <a:pt x="14843" y="140255"/>
                </a:lnTo>
                <a:lnTo>
                  <a:pt x="16162" y="158069"/>
                </a:lnTo>
                <a:lnTo>
                  <a:pt x="17399" y="175894"/>
                </a:lnTo>
                <a:lnTo>
                  <a:pt x="18129" y="189011"/>
                </a:lnTo>
                <a:lnTo>
                  <a:pt x="19050" y="208343"/>
                </a:lnTo>
                <a:lnTo>
                  <a:pt x="19685" y="221579"/>
                </a:lnTo>
                <a:lnTo>
                  <a:pt x="19557" y="216407"/>
                </a:lnTo>
                <a:lnTo>
                  <a:pt x="19393" y="199366"/>
                </a:lnTo>
                <a:lnTo>
                  <a:pt x="20240" y="182467"/>
                </a:lnTo>
                <a:lnTo>
                  <a:pt x="29906" y="127601"/>
                </a:lnTo>
                <a:lnTo>
                  <a:pt x="44967" y="87370"/>
                </a:lnTo>
                <a:lnTo>
                  <a:pt x="68992" y="50149"/>
                </a:lnTo>
                <a:lnTo>
                  <a:pt x="98607" y="36337"/>
                </a:lnTo>
                <a:lnTo>
                  <a:pt x="106775" y="42227"/>
                </a:lnTo>
                <a:lnTo>
                  <a:pt x="112037" y="51831"/>
                </a:lnTo>
                <a:lnTo>
                  <a:pt x="114680" y="62484"/>
                </a:lnTo>
                <a:lnTo>
                  <a:pt x="115359" y="73112"/>
                </a:lnTo>
                <a:lnTo>
                  <a:pt x="114776" y="83883"/>
                </a:lnTo>
                <a:lnTo>
                  <a:pt x="101996" y="122999"/>
                </a:lnTo>
                <a:lnTo>
                  <a:pt x="80517" y="145414"/>
                </a:lnTo>
                <a:lnTo>
                  <a:pt x="78739" y="146938"/>
                </a:lnTo>
                <a:lnTo>
                  <a:pt x="72898" y="150621"/>
                </a:lnTo>
                <a:lnTo>
                  <a:pt x="78732" y="157581"/>
                </a:lnTo>
                <a:lnTo>
                  <a:pt x="85089" y="164099"/>
                </a:lnTo>
                <a:lnTo>
                  <a:pt x="91828" y="170356"/>
                </a:lnTo>
                <a:lnTo>
                  <a:pt x="98805" y="176530"/>
                </a:lnTo>
                <a:lnTo>
                  <a:pt x="105511" y="182550"/>
                </a:lnTo>
                <a:lnTo>
                  <a:pt x="111966" y="188785"/>
                </a:lnTo>
                <a:lnTo>
                  <a:pt x="118254" y="195210"/>
                </a:lnTo>
                <a:lnTo>
                  <a:pt x="124460" y="201802"/>
                </a:lnTo>
                <a:lnTo>
                  <a:pt x="131699" y="210312"/>
                </a:lnTo>
                <a:lnTo>
                  <a:pt x="133857" y="212470"/>
                </a:lnTo>
                <a:lnTo>
                  <a:pt x="135127" y="2197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26713" y="3437509"/>
            <a:ext cx="90805" cy="15240"/>
          </a:xfrm>
          <a:custGeom>
            <a:avLst/>
            <a:gdLst/>
            <a:ahLst/>
            <a:cxnLst/>
            <a:rect l="l" t="t" r="r" b="b"/>
            <a:pathLst>
              <a:path w="90804" h="15239">
                <a:moveTo>
                  <a:pt x="0" y="0"/>
                </a:moveTo>
                <a:lnTo>
                  <a:pt x="42654" y="7943"/>
                </a:lnTo>
                <a:lnTo>
                  <a:pt x="57096" y="9288"/>
                </a:lnTo>
                <a:lnTo>
                  <a:pt x="64388" y="10032"/>
                </a:lnTo>
                <a:lnTo>
                  <a:pt x="71334" y="11328"/>
                </a:lnTo>
                <a:lnTo>
                  <a:pt x="77565" y="12779"/>
                </a:lnTo>
                <a:lnTo>
                  <a:pt x="83748" y="14158"/>
                </a:lnTo>
                <a:lnTo>
                  <a:pt x="90550" y="152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25721" y="3330575"/>
            <a:ext cx="205104" cy="273685"/>
          </a:xfrm>
          <a:custGeom>
            <a:avLst/>
            <a:gdLst/>
            <a:ahLst/>
            <a:cxnLst/>
            <a:rect l="l" t="t" r="r" b="b"/>
            <a:pathLst>
              <a:path w="205104" h="273685">
                <a:moveTo>
                  <a:pt x="0" y="45974"/>
                </a:moveTo>
                <a:lnTo>
                  <a:pt x="20827" y="79501"/>
                </a:lnTo>
                <a:lnTo>
                  <a:pt x="44188" y="127311"/>
                </a:lnTo>
                <a:lnTo>
                  <a:pt x="52197" y="143255"/>
                </a:lnTo>
                <a:lnTo>
                  <a:pt x="60954" y="160625"/>
                </a:lnTo>
                <a:lnTo>
                  <a:pt x="69484" y="178101"/>
                </a:lnTo>
                <a:lnTo>
                  <a:pt x="77753" y="195744"/>
                </a:lnTo>
                <a:lnTo>
                  <a:pt x="85725" y="213613"/>
                </a:lnTo>
                <a:lnTo>
                  <a:pt x="91269" y="225567"/>
                </a:lnTo>
                <a:lnTo>
                  <a:pt x="96932" y="237331"/>
                </a:lnTo>
                <a:lnTo>
                  <a:pt x="102548" y="249047"/>
                </a:lnTo>
                <a:lnTo>
                  <a:pt x="107950" y="260858"/>
                </a:lnTo>
                <a:lnTo>
                  <a:pt x="110998" y="267588"/>
                </a:lnTo>
                <a:lnTo>
                  <a:pt x="111887" y="269366"/>
                </a:lnTo>
                <a:lnTo>
                  <a:pt x="119252" y="239522"/>
                </a:lnTo>
                <a:lnTo>
                  <a:pt x="124835" y="204487"/>
                </a:lnTo>
                <a:lnTo>
                  <a:pt x="143952" y="136705"/>
                </a:lnTo>
                <a:lnTo>
                  <a:pt x="165520" y="87221"/>
                </a:lnTo>
                <a:lnTo>
                  <a:pt x="190880" y="37464"/>
                </a:lnTo>
                <a:lnTo>
                  <a:pt x="197024" y="27003"/>
                </a:lnTo>
                <a:lnTo>
                  <a:pt x="202596" y="16922"/>
                </a:lnTo>
                <a:lnTo>
                  <a:pt x="204597" y="7747"/>
                </a:lnTo>
                <a:lnTo>
                  <a:pt x="20002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09592" y="3156839"/>
            <a:ext cx="235585" cy="129539"/>
          </a:xfrm>
          <a:custGeom>
            <a:avLst/>
            <a:gdLst/>
            <a:ahLst/>
            <a:cxnLst/>
            <a:rect l="l" t="t" r="r" b="b"/>
            <a:pathLst>
              <a:path w="235585" h="129539">
                <a:moveTo>
                  <a:pt x="0" y="117601"/>
                </a:moveTo>
                <a:lnTo>
                  <a:pt x="8443" y="118316"/>
                </a:lnTo>
                <a:lnTo>
                  <a:pt x="16589" y="118268"/>
                </a:lnTo>
                <a:lnTo>
                  <a:pt x="24663" y="117601"/>
                </a:lnTo>
                <a:lnTo>
                  <a:pt x="32893" y="116459"/>
                </a:lnTo>
                <a:lnTo>
                  <a:pt x="47573" y="114899"/>
                </a:lnTo>
                <a:lnTo>
                  <a:pt x="62039" y="114268"/>
                </a:lnTo>
                <a:lnTo>
                  <a:pt x="76505" y="114351"/>
                </a:lnTo>
                <a:lnTo>
                  <a:pt x="91186" y="114935"/>
                </a:lnTo>
                <a:lnTo>
                  <a:pt x="107559" y="115887"/>
                </a:lnTo>
                <a:lnTo>
                  <a:pt x="123777" y="117411"/>
                </a:lnTo>
                <a:lnTo>
                  <a:pt x="139924" y="119507"/>
                </a:lnTo>
                <a:lnTo>
                  <a:pt x="156083" y="122174"/>
                </a:lnTo>
                <a:lnTo>
                  <a:pt x="168068" y="124065"/>
                </a:lnTo>
                <a:lnTo>
                  <a:pt x="212234" y="129274"/>
                </a:lnTo>
                <a:lnTo>
                  <a:pt x="219884" y="129286"/>
                </a:lnTo>
                <a:lnTo>
                  <a:pt x="227415" y="128726"/>
                </a:lnTo>
                <a:lnTo>
                  <a:pt x="235077" y="127381"/>
                </a:lnTo>
                <a:lnTo>
                  <a:pt x="230528" y="114794"/>
                </a:lnTo>
                <a:lnTo>
                  <a:pt x="224313" y="103171"/>
                </a:lnTo>
                <a:lnTo>
                  <a:pt x="217289" y="92001"/>
                </a:lnTo>
                <a:lnTo>
                  <a:pt x="210312" y="80772"/>
                </a:lnTo>
                <a:lnTo>
                  <a:pt x="204092" y="70211"/>
                </a:lnTo>
                <a:lnTo>
                  <a:pt x="197421" y="59912"/>
                </a:lnTo>
                <a:lnTo>
                  <a:pt x="190559" y="49660"/>
                </a:lnTo>
                <a:lnTo>
                  <a:pt x="183769" y="39243"/>
                </a:lnTo>
                <a:lnTo>
                  <a:pt x="177295" y="29700"/>
                </a:lnTo>
                <a:lnTo>
                  <a:pt x="170465" y="19859"/>
                </a:lnTo>
                <a:lnTo>
                  <a:pt x="164445" y="9900"/>
                </a:lnTo>
                <a:lnTo>
                  <a:pt x="16040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90552" y="3579876"/>
            <a:ext cx="73660" cy="130810"/>
          </a:xfrm>
          <a:custGeom>
            <a:avLst/>
            <a:gdLst/>
            <a:ahLst/>
            <a:cxnLst/>
            <a:rect l="l" t="t" r="r" b="b"/>
            <a:pathLst>
              <a:path w="73660" h="130810">
                <a:moveTo>
                  <a:pt x="12283" y="0"/>
                </a:moveTo>
                <a:lnTo>
                  <a:pt x="1341" y="45831"/>
                </a:lnTo>
                <a:lnTo>
                  <a:pt x="0" y="69961"/>
                </a:lnTo>
                <a:lnTo>
                  <a:pt x="91" y="82550"/>
                </a:lnTo>
                <a:lnTo>
                  <a:pt x="14696" y="120396"/>
                </a:lnTo>
                <a:lnTo>
                  <a:pt x="33948" y="130540"/>
                </a:lnTo>
                <a:lnTo>
                  <a:pt x="41493" y="129793"/>
                </a:lnTo>
                <a:lnTo>
                  <a:pt x="70449" y="90805"/>
                </a:lnTo>
                <a:lnTo>
                  <a:pt x="73574" y="66712"/>
                </a:lnTo>
                <a:lnTo>
                  <a:pt x="73243" y="596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1884" y="3452828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239" y="7286"/>
                </a:moveTo>
                <a:lnTo>
                  <a:pt x="2952" y="1839"/>
                </a:lnTo>
                <a:lnTo>
                  <a:pt x="0" y="0"/>
                </a:lnTo>
                <a:lnTo>
                  <a:pt x="1666" y="946"/>
                </a:lnTo>
                <a:lnTo>
                  <a:pt x="9239" y="38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95165" y="3239135"/>
            <a:ext cx="109855" cy="429259"/>
          </a:xfrm>
          <a:custGeom>
            <a:avLst/>
            <a:gdLst/>
            <a:ahLst/>
            <a:cxnLst/>
            <a:rect l="l" t="t" r="r" b="b"/>
            <a:pathLst>
              <a:path w="109854" h="429260">
                <a:moveTo>
                  <a:pt x="0" y="0"/>
                </a:moveTo>
                <a:lnTo>
                  <a:pt x="36575" y="25907"/>
                </a:lnTo>
                <a:lnTo>
                  <a:pt x="64579" y="64531"/>
                </a:lnTo>
                <a:lnTo>
                  <a:pt x="84200" y="108203"/>
                </a:lnTo>
                <a:lnTo>
                  <a:pt x="100980" y="171259"/>
                </a:lnTo>
                <a:lnTo>
                  <a:pt x="107950" y="236219"/>
                </a:lnTo>
                <a:lnTo>
                  <a:pt x="109245" y="278076"/>
                </a:lnTo>
                <a:lnTo>
                  <a:pt x="108029" y="321040"/>
                </a:lnTo>
                <a:lnTo>
                  <a:pt x="103503" y="363789"/>
                </a:lnTo>
                <a:lnTo>
                  <a:pt x="94869" y="405002"/>
                </a:lnTo>
                <a:lnTo>
                  <a:pt x="80081" y="428952"/>
                </a:lnTo>
                <a:lnTo>
                  <a:pt x="68961" y="4221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97959" y="3021768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0" y="12261"/>
                </a:moveTo>
                <a:lnTo>
                  <a:pt x="9610" y="7618"/>
                </a:lnTo>
                <a:lnTo>
                  <a:pt x="18589" y="5117"/>
                </a:lnTo>
                <a:lnTo>
                  <a:pt x="28021" y="3903"/>
                </a:lnTo>
                <a:lnTo>
                  <a:pt x="38988" y="3117"/>
                </a:lnTo>
                <a:lnTo>
                  <a:pt x="55036" y="1966"/>
                </a:lnTo>
                <a:lnTo>
                  <a:pt x="71167" y="1244"/>
                </a:lnTo>
                <a:lnTo>
                  <a:pt x="87370" y="760"/>
                </a:lnTo>
                <a:lnTo>
                  <a:pt x="103631" y="323"/>
                </a:lnTo>
                <a:lnTo>
                  <a:pt x="118227" y="0"/>
                </a:lnTo>
                <a:lnTo>
                  <a:pt x="132857" y="117"/>
                </a:lnTo>
                <a:lnTo>
                  <a:pt x="147512" y="877"/>
                </a:lnTo>
                <a:lnTo>
                  <a:pt x="162178" y="2482"/>
                </a:lnTo>
                <a:lnTo>
                  <a:pt x="170943" y="3397"/>
                </a:lnTo>
                <a:lnTo>
                  <a:pt x="178958" y="4752"/>
                </a:lnTo>
                <a:lnTo>
                  <a:pt x="186807" y="7036"/>
                </a:lnTo>
                <a:lnTo>
                  <a:pt x="195071" y="107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16481" y="3022980"/>
            <a:ext cx="24765" cy="161925"/>
          </a:xfrm>
          <a:custGeom>
            <a:avLst/>
            <a:gdLst/>
            <a:ahLst/>
            <a:cxnLst/>
            <a:rect l="l" t="t" r="r" b="b"/>
            <a:pathLst>
              <a:path w="24764" h="161925">
                <a:moveTo>
                  <a:pt x="3651" y="0"/>
                </a:moveTo>
                <a:lnTo>
                  <a:pt x="563" y="10104"/>
                </a:lnTo>
                <a:lnTo>
                  <a:pt x="0" y="19780"/>
                </a:lnTo>
                <a:lnTo>
                  <a:pt x="722" y="29789"/>
                </a:lnTo>
                <a:lnTo>
                  <a:pt x="1492" y="40894"/>
                </a:lnTo>
                <a:lnTo>
                  <a:pt x="2385" y="57267"/>
                </a:lnTo>
                <a:lnTo>
                  <a:pt x="3492" y="73485"/>
                </a:lnTo>
                <a:lnTo>
                  <a:pt x="4742" y="89632"/>
                </a:lnTo>
                <a:lnTo>
                  <a:pt x="6064" y="105791"/>
                </a:lnTo>
                <a:lnTo>
                  <a:pt x="6637" y="116542"/>
                </a:lnTo>
                <a:lnTo>
                  <a:pt x="7318" y="129127"/>
                </a:lnTo>
                <a:lnTo>
                  <a:pt x="8832" y="141474"/>
                </a:lnTo>
                <a:lnTo>
                  <a:pt x="11906" y="151511"/>
                </a:lnTo>
                <a:lnTo>
                  <a:pt x="17748" y="158877"/>
                </a:lnTo>
                <a:lnTo>
                  <a:pt x="18637" y="160909"/>
                </a:lnTo>
                <a:lnTo>
                  <a:pt x="24352" y="1615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43958" y="3226054"/>
            <a:ext cx="314960" cy="557530"/>
          </a:xfrm>
          <a:custGeom>
            <a:avLst/>
            <a:gdLst/>
            <a:ahLst/>
            <a:cxnLst/>
            <a:rect l="l" t="t" r="r" b="b"/>
            <a:pathLst>
              <a:path w="314960" h="557529">
                <a:moveTo>
                  <a:pt x="314451" y="0"/>
                </a:moveTo>
                <a:lnTo>
                  <a:pt x="262778" y="1857"/>
                </a:lnTo>
                <a:lnTo>
                  <a:pt x="210819" y="2667"/>
                </a:lnTo>
                <a:lnTo>
                  <a:pt x="178623" y="2901"/>
                </a:lnTo>
                <a:lnTo>
                  <a:pt x="146415" y="3587"/>
                </a:lnTo>
                <a:lnTo>
                  <a:pt x="114182" y="5560"/>
                </a:lnTo>
                <a:lnTo>
                  <a:pt x="81914" y="9651"/>
                </a:lnTo>
                <a:lnTo>
                  <a:pt x="75564" y="10033"/>
                </a:lnTo>
                <a:lnTo>
                  <a:pt x="73151" y="10287"/>
                </a:lnTo>
                <a:lnTo>
                  <a:pt x="69087" y="12192"/>
                </a:lnTo>
                <a:lnTo>
                  <a:pt x="77398" y="19171"/>
                </a:lnTo>
                <a:lnTo>
                  <a:pt x="85661" y="26114"/>
                </a:lnTo>
                <a:lnTo>
                  <a:pt x="129137" y="69268"/>
                </a:lnTo>
                <a:lnTo>
                  <a:pt x="155432" y="100441"/>
                </a:lnTo>
                <a:lnTo>
                  <a:pt x="177607" y="134256"/>
                </a:lnTo>
                <a:lnTo>
                  <a:pt x="192912" y="170942"/>
                </a:lnTo>
                <a:lnTo>
                  <a:pt x="195770" y="191373"/>
                </a:lnTo>
                <a:lnTo>
                  <a:pt x="195579" y="198374"/>
                </a:lnTo>
                <a:lnTo>
                  <a:pt x="187451" y="242570"/>
                </a:lnTo>
                <a:lnTo>
                  <a:pt x="171195" y="289179"/>
                </a:lnTo>
                <a:lnTo>
                  <a:pt x="149199" y="335395"/>
                </a:lnTo>
                <a:lnTo>
                  <a:pt x="123332" y="379729"/>
                </a:lnTo>
                <a:lnTo>
                  <a:pt x="94347" y="422159"/>
                </a:lnTo>
                <a:lnTo>
                  <a:pt x="62991" y="462661"/>
                </a:lnTo>
                <a:lnTo>
                  <a:pt x="54066" y="473876"/>
                </a:lnTo>
                <a:lnTo>
                  <a:pt x="45497" y="485235"/>
                </a:lnTo>
                <a:lnTo>
                  <a:pt x="21127" y="519572"/>
                </a:lnTo>
                <a:lnTo>
                  <a:pt x="0" y="553720"/>
                </a:lnTo>
                <a:lnTo>
                  <a:pt x="8667" y="553712"/>
                </a:lnTo>
                <a:lnTo>
                  <a:pt x="17335" y="553656"/>
                </a:lnTo>
                <a:lnTo>
                  <a:pt x="26003" y="553505"/>
                </a:lnTo>
                <a:lnTo>
                  <a:pt x="34670" y="553212"/>
                </a:lnTo>
                <a:lnTo>
                  <a:pt x="80557" y="551283"/>
                </a:lnTo>
                <a:lnTo>
                  <a:pt x="126301" y="549973"/>
                </a:lnTo>
                <a:lnTo>
                  <a:pt x="172045" y="550283"/>
                </a:lnTo>
                <a:lnTo>
                  <a:pt x="217931" y="553212"/>
                </a:lnTo>
                <a:lnTo>
                  <a:pt x="225684" y="554557"/>
                </a:lnTo>
                <a:lnTo>
                  <a:pt x="235854" y="556355"/>
                </a:lnTo>
                <a:lnTo>
                  <a:pt x="245953" y="557248"/>
                </a:lnTo>
                <a:lnTo>
                  <a:pt x="269113" y="525145"/>
                </a:lnTo>
                <a:lnTo>
                  <a:pt x="270001" y="523240"/>
                </a:lnTo>
                <a:lnTo>
                  <a:pt x="270890" y="521208"/>
                </a:lnTo>
                <a:lnTo>
                  <a:pt x="271779" y="5196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82234" y="3742816"/>
            <a:ext cx="25400" cy="180340"/>
          </a:xfrm>
          <a:custGeom>
            <a:avLst/>
            <a:gdLst/>
            <a:ahLst/>
            <a:cxnLst/>
            <a:rect l="l" t="t" r="r" b="b"/>
            <a:pathLst>
              <a:path w="25400" h="180339">
                <a:moveTo>
                  <a:pt x="4825" y="11048"/>
                </a:moveTo>
                <a:lnTo>
                  <a:pt x="3048" y="8381"/>
                </a:lnTo>
                <a:lnTo>
                  <a:pt x="1524" y="5333"/>
                </a:lnTo>
                <a:lnTo>
                  <a:pt x="0" y="2920"/>
                </a:lnTo>
                <a:lnTo>
                  <a:pt x="3176" y="0"/>
                </a:lnTo>
                <a:lnTo>
                  <a:pt x="3603" y="5460"/>
                </a:lnTo>
                <a:lnTo>
                  <a:pt x="2768" y="14350"/>
                </a:lnTo>
                <a:lnTo>
                  <a:pt x="2159" y="21716"/>
                </a:lnTo>
                <a:lnTo>
                  <a:pt x="2166" y="37679"/>
                </a:lnTo>
                <a:lnTo>
                  <a:pt x="2222" y="53593"/>
                </a:lnTo>
                <a:lnTo>
                  <a:pt x="2373" y="69508"/>
                </a:lnTo>
                <a:lnTo>
                  <a:pt x="2666" y="85470"/>
                </a:lnTo>
                <a:lnTo>
                  <a:pt x="2766" y="93158"/>
                </a:lnTo>
                <a:lnTo>
                  <a:pt x="2412" y="100679"/>
                </a:lnTo>
                <a:lnTo>
                  <a:pt x="2059" y="108152"/>
                </a:lnTo>
                <a:lnTo>
                  <a:pt x="2159" y="115696"/>
                </a:lnTo>
                <a:lnTo>
                  <a:pt x="2409" y="123182"/>
                </a:lnTo>
                <a:lnTo>
                  <a:pt x="2730" y="130619"/>
                </a:lnTo>
                <a:lnTo>
                  <a:pt x="3051" y="138056"/>
                </a:lnTo>
                <a:lnTo>
                  <a:pt x="3301" y="145541"/>
                </a:lnTo>
                <a:lnTo>
                  <a:pt x="3301" y="154685"/>
                </a:lnTo>
                <a:lnTo>
                  <a:pt x="5714" y="161924"/>
                </a:lnTo>
                <a:lnTo>
                  <a:pt x="9143" y="170179"/>
                </a:lnTo>
                <a:lnTo>
                  <a:pt x="11556" y="176275"/>
                </a:lnTo>
                <a:lnTo>
                  <a:pt x="12826" y="178434"/>
                </a:lnTo>
                <a:lnTo>
                  <a:pt x="17399" y="179958"/>
                </a:lnTo>
                <a:lnTo>
                  <a:pt x="24002" y="172084"/>
                </a:lnTo>
                <a:lnTo>
                  <a:pt x="25273" y="171449"/>
                </a:lnTo>
                <a:lnTo>
                  <a:pt x="24637" y="1614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87950" y="3598417"/>
            <a:ext cx="3175" cy="11430"/>
          </a:xfrm>
          <a:custGeom>
            <a:avLst/>
            <a:gdLst/>
            <a:ahLst/>
            <a:cxnLst/>
            <a:rect l="l" t="t" r="r" b="b"/>
            <a:pathLst>
              <a:path w="3175" h="11429">
                <a:moveTo>
                  <a:pt x="0" y="0"/>
                </a:moveTo>
                <a:lnTo>
                  <a:pt x="2159" y="5207"/>
                </a:lnTo>
                <a:lnTo>
                  <a:pt x="2794" y="7366"/>
                </a:lnTo>
                <a:lnTo>
                  <a:pt x="2539" y="113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33771" y="3086100"/>
            <a:ext cx="78740" cy="13335"/>
          </a:xfrm>
          <a:custGeom>
            <a:avLst/>
            <a:gdLst/>
            <a:ahLst/>
            <a:cxnLst/>
            <a:rect l="l" t="t" r="r" b="b"/>
            <a:pathLst>
              <a:path w="78739" h="13335">
                <a:moveTo>
                  <a:pt x="6350" y="2159"/>
                </a:moveTo>
                <a:lnTo>
                  <a:pt x="4317" y="1524"/>
                </a:lnTo>
                <a:lnTo>
                  <a:pt x="2158" y="635"/>
                </a:lnTo>
                <a:lnTo>
                  <a:pt x="0" y="0"/>
                </a:lnTo>
                <a:lnTo>
                  <a:pt x="7997" y="1008"/>
                </a:lnTo>
                <a:lnTo>
                  <a:pt x="15970" y="1873"/>
                </a:lnTo>
                <a:lnTo>
                  <a:pt x="23895" y="2786"/>
                </a:lnTo>
                <a:lnTo>
                  <a:pt x="31750" y="3937"/>
                </a:lnTo>
                <a:lnTo>
                  <a:pt x="40001" y="6026"/>
                </a:lnTo>
                <a:lnTo>
                  <a:pt x="48323" y="8366"/>
                </a:lnTo>
                <a:lnTo>
                  <a:pt x="56645" y="10491"/>
                </a:lnTo>
                <a:lnTo>
                  <a:pt x="64897" y="11937"/>
                </a:lnTo>
                <a:lnTo>
                  <a:pt x="71374" y="10922"/>
                </a:lnTo>
                <a:lnTo>
                  <a:pt x="74040" y="10922"/>
                </a:lnTo>
                <a:lnTo>
                  <a:pt x="78612" y="128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92903" y="3003804"/>
            <a:ext cx="154940" cy="278130"/>
          </a:xfrm>
          <a:custGeom>
            <a:avLst/>
            <a:gdLst/>
            <a:ahLst/>
            <a:cxnLst/>
            <a:rect l="l" t="t" r="r" b="b"/>
            <a:pathLst>
              <a:path w="154939" h="278129">
                <a:moveTo>
                  <a:pt x="5461" y="43561"/>
                </a:moveTo>
                <a:lnTo>
                  <a:pt x="11767" y="47152"/>
                </a:lnTo>
                <a:lnTo>
                  <a:pt x="17240" y="47625"/>
                </a:lnTo>
                <a:lnTo>
                  <a:pt x="22856" y="45239"/>
                </a:lnTo>
                <a:lnTo>
                  <a:pt x="50147" y="17059"/>
                </a:lnTo>
                <a:lnTo>
                  <a:pt x="57023" y="5461"/>
                </a:lnTo>
                <a:lnTo>
                  <a:pt x="58547" y="3048"/>
                </a:lnTo>
                <a:lnTo>
                  <a:pt x="65500" y="42094"/>
                </a:lnTo>
                <a:lnTo>
                  <a:pt x="67915" y="81788"/>
                </a:lnTo>
                <a:lnTo>
                  <a:pt x="69332" y="132080"/>
                </a:lnTo>
                <a:lnTo>
                  <a:pt x="69469" y="157225"/>
                </a:lnTo>
                <a:lnTo>
                  <a:pt x="69439" y="178119"/>
                </a:lnTo>
                <a:lnTo>
                  <a:pt x="67950" y="219858"/>
                </a:lnTo>
                <a:lnTo>
                  <a:pt x="62813" y="261112"/>
                </a:lnTo>
                <a:lnTo>
                  <a:pt x="60579" y="267970"/>
                </a:lnTo>
                <a:lnTo>
                  <a:pt x="53421" y="267019"/>
                </a:lnTo>
                <a:lnTo>
                  <a:pt x="46370" y="266080"/>
                </a:lnTo>
                <a:lnTo>
                  <a:pt x="39344" y="265166"/>
                </a:lnTo>
                <a:lnTo>
                  <a:pt x="32258" y="264287"/>
                </a:lnTo>
                <a:lnTo>
                  <a:pt x="24110" y="263459"/>
                </a:lnTo>
                <a:lnTo>
                  <a:pt x="16033" y="262905"/>
                </a:lnTo>
                <a:lnTo>
                  <a:pt x="8004" y="262661"/>
                </a:lnTo>
                <a:lnTo>
                  <a:pt x="0" y="262763"/>
                </a:lnTo>
                <a:lnTo>
                  <a:pt x="37719" y="271907"/>
                </a:lnTo>
                <a:lnTo>
                  <a:pt x="80295" y="273425"/>
                </a:lnTo>
                <a:lnTo>
                  <a:pt x="94487" y="273685"/>
                </a:lnTo>
                <a:lnTo>
                  <a:pt x="108247" y="274210"/>
                </a:lnTo>
                <a:lnTo>
                  <a:pt x="121793" y="275129"/>
                </a:lnTo>
                <a:lnTo>
                  <a:pt x="135243" y="276310"/>
                </a:lnTo>
                <a:lnTo>
                  <a:pt x="148717" y="277622"/>
                </a:lnTo>
                <a:lnTo>
                  <a:pt x="150875" y="277622"/>
                </a:lnTo>
                <a:lnTo>
                  <a:pt x="152654" y="277622"/>
                </a:lnTo>
                <a:lnTo>
                  <a:pt x="154812" y="2776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19919" y="3180333"/>
            <a:ext cx="106680" cy="554355"/>
          </a:xfrm>
          <a:custGeom>
            <a:avLst/>
            <a:gdLst/>
            <a:ahLst/>
            <a:cxnLst/>
            <a:rect l="l" t="t" r="r" b="b"/>
            <a:pathLst>
              <a:path w="106679" h="554354">
                <a:moveTo>
                  <a:pt x="106104" y="0"/>
                </a:moveTo>
                <a:lnTo>
                  <a:pt x="72645" y="34540"/>
                </a:lnTo>
                <a:lnTo>
                  <a:pt x="55147" y="69980"/>
                </a:lnTo>
                <a:lnTo>
                  <a:pt x="34629" y="120574"/>
                </a:lnTo>
                <a:lnTo>
                  <a:pt x="15853" y="186844"/>
                </a:lnTo>
                <a:lnTo>
                  <a:pt x="3182" y="259885"/>
                </a:lnTo>
                <a:lnTo>
                  <a:pt x="281" y="298862"/>
                </a:lnTo>
                <a:lnTo>
                  <a:pt x="0" y="337887"/>
                </a:lnTo>
                <a:lnTo>
                  <a:pt x="2218" y="376936"/>
                </a:lnTo>
                <a:lnTo>
                  <a:pt x="7119" y="416137"/>
                </a:lnTo>
                <a:lnTo>
                  <a:pt x="15521" y="455088"/>
                </a:lnTo>
                <a:lnTo>
                  <a:pt x="28829" y="492396"/>
                </a:lnTo>
                <a:lnTo>
                  <a:pt x="48446" y="526668"/>
                </a:lnTo>
                <a:lnTo>
                  <a:pt x="84768" y="554354"/>
                </a:lnTo>
                <a:lnTo>
                  <a:pt x="86927" y="551688"/>
                </a:lnTo>
                <a:lnTo>
                  <a:pt x="89340" y="548893"/>
                </a:lnTo>
                <a:lnTo>
                  <a:pt x="91499" y="5460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86984" y="3406394"/>
            <a:ext cx="147955" cy="242570"/>
          </a:xfrm>
          <a:custGeom>
            <a:avLst/>
            <a:gdLst/>
            <a:ahLst/>
            <a:cxnLst/>
            <a:rect l="l" t="t" r="r" b="b"/>
            <a:pathLst>
              <a:path w="147954" h="242570">
                <a:moveTo>
                  <a:pt x="0" y="6476"/>
                </a:moveTo>
                <a:lnTo>
                  <a:pt x="888" y="4317"/>
                </a:lnTo>
                <a:lnTo>
                  <a:pt x="1524" y="2158"/>
                </a:lnTo>
                <a:lnTo>
                  <a:pt x="2412" y="0"/>
                </a:lnTo>
                <a:lnTo>
                  <a:pt x="6994" y="6953"/>
                </a:lnTo>
                <a:lnTo>
                  <a:pt x="11636" y="15049"/>
                </a:lnTo>
                <a:lnTo>
                  <a:pt x="16396" y="23717"/>
                </a:lnTo>
                <a:lnTo>
                  <a:pt x="21336" y="32384"/>
                </a:lnTo>
                <a:lnTo>
                  <a:pt x="32035" y="50672"/>
                </a:lnTo>
                <a:lnTo>
                  <a:pt x="42640" y="68960"/>
                </a:lnTo>
                <a:lnTo>
                  <a:pt x="53197" y="87248"/>
                </a:lnTo>
                <a:lnTo>
                  <a:pt x="63753" y="105536"/>
                </a:lnTo>
                <a:lnTo>
                  <a:pt x="74521" y="122967"/>
                </a:lnTo>
                <a:lnTo>
                  <a:pt x="85883" y="139922"/>
                </a:lnTo>
                <a:lnTo>
                  <a:pt x="97293" y="156829"/>
                </a:lnTo>
                <a:lnTo>
                  <a:pt x="108203" y="174116"/>
                </a:lnTo>
                <a:lnTo>
                  <a:pt x="116804" y="189039"/>
                </a:lnTo>
                <a:lnTo>
                  <a:pt x="124999" y="204342"/>
                </a:lnTo>
                <a:lnTo>
                  <a:pt x="133242" y="219551"/>
                </a:lnTo>
                <a:lnTo>
                  <a:pt x="141986" y="234187"/>
                </a:lnTo>
                <a:lnTo>
                  <a:pt x="146557" y="240283"/>
                </a:lnTo>
                <a:lnTo>
                  <a:pt x="147827" y="242061"/>
                </a:lnTo>
                <a:lnTo>
                  <a:pt x="142620" y="2326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19622" y="3402838"/>
            <a:ext cx="94615" cy="236854"/>
          </a:xfrm>
          <a:custGeom>
            <a:avLst/>
            <a:gdLst/>
            <a:ahLst/>
            <a:cxnLst/>
            <a:rect l="l" t="t" r="r" b="b"/>
            <a:pathLst>
              <a:path w="94614" h="236854">
                <a:moveTo>
                  <a:pt x="94487" y="0"/>
                </a:moveTo>
                <a:lnTo>
                  <a:pt x="67258" y="44188"/>
                </a:lnTo>
                <a:lnTo>
                  <a:pt x="56804" y="79017"/>
                </a:lnTo>
                <a:lnTo>
                  <a:pt x="51435" y="96265"/>
                </a:lnTo>
                <a:lnTo>
                  <a:pt x="36655" y="136890"/>
                </a:lnTo>
                <a:lnTo>
                  <a:pt x="20447" y="177037"/>
                </a:lnTo>
                <a:lnTo>
                  <a:pt x="7937" y="201834"/>
                </a:lnTo>
                <a:lnTo>
                  <a:pt x="1908" y="216078"/>
                </a:lnTo>
                <a:lnTo>
                  <a:pt x="0" y="227964"/>
                </a:lnTo>
                <a:lnTo>
                  <a:pt x="1524" y="230631"/>
                </a:lnTo>
                <a:lnTo>
                  <a:pt x="3048" y="233680"/>
                </a:lnTo>
                <a:lnTo>
                  <a:pt x="4572" y="2367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05526" y="3205607"/>
            <a:ext cx="148590" cy="128905"/>
          </a:xfrm>
          <a:custGeom>
            <a:avLst/>
            <a:gdLst/>
            <a:ahLst/>
            <a:cxnLst/>
            <a:rect l="l" t="t" r="r" b="b"/>
            <a:pathLst>
              <a:path w="148589" h="128904">
                <a:moveTo>
                  <a:pt x="14097" y="113664"/>
                </a:moveTo>
                <a:lnTo>
                  <a:pt x="6731" y="112775"/>
                </a:lnTo>
                <a:lnTo>
                  <a:pt x="4572" y="112394"/>
                </a:lnTo>
                <a:lnTo>
                  <a:pt x="0" y="111251"/>
                </a:lnTo>
                <a:lnTo>
                  <a:pt x="6814" y="113379"/>
                </a:lnTo>
                <a:lnTo>
                  <a:pt x="47926" y="122031"/>
                </a:lnTo>
                <a:lnTo>
                  <a:pt x="94202" y="127952"/>
                </a:lnTo>
                <a:lnTo>
                  <a:pt x="107255" y="128754"/>
                </a:lnTo>
                <a:lnTo>
                  <a:pt x="120141" y="128650"/>
                </a:lnTo>
                <a:lnTo>
                  <a:pt x="148123" y="109791"/>
                </a:lnTo>
                <a:lnTo>
                  <a:pt x="146065" y="100679"/>
                </a:lnTo>
                <a:lnTo>
                  <a:pt x="129412" y="63658"/>
                </a:lnTo>
                <a:lnTo>
                  <a:pt x="118363" y="43814"/>
                </a:lnTo>
                <a:lnTo>
                  <a:pt x="113837" y="35788"/>
                </a:lnTo>
                <a:lnTo>
                  <a:pt x="98806" y="0"/>
                </a:lnTo>
                <a:lnTo>
                  <a:pt x="103124" y="85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24283" y="3530219"/>
            <a:ext cx="124460" cy="215900"/>
          </a:xfrm>
          <a:custGeom>
            <a:avLst/>
            <a:gdLst/>
            <a:ahLst/>
            <a:cxnLst/>
            <a:rect l="l" t="t" r="r" b="b"/>
            <a:pathLst>
              <a:path w="124460" h="215900">
                <a:moveTo>
                  <a:pt x="8953" y="0"/>
                </a:moveTo>
                <a:lnTo>
                  <a:pt x="8328" y="8780"/>
                </a:lnTo>
                <a:lnTo>
                  <a:pt x="8048" y="17478"/>
                </a:lnTo>
                <a:lnTo>
                  <a:pt x="7935" y="26199"/>
                </a:lnTo>
                <a:lnTo>
                  <a:pt x="7810" y="35051"/>
                </a:lnTo>
                <a:lnTo>
                  <a:pt x="7282" y="50893"/>
                </a:lnTo>
                <a:lnTo>
                  <a:pt x="7112" y="66913"/>
                </a:lnTo>
                <a:lnTo>
                  <a:pt x="7131" y="83004"/>
                </a:lnTo>
                <a:lnTo>
                  <a:pt x="7175" y="99059"/>
                </a:lnTo>
                <a:lnTo>
                  <a:pt x="7000" y="116720"/>
                </a:lnTo>
                <a:lnTo>
                  <a:pt x="6286" y="169798"/>
                </a:lnTo>
                <a:lnTo>
                  <a:pt x="3238" y="209041"/>
                </a:lnTo>
                <a:lnTo>
                  <a:pt x="1714" y="212978"/>
                </a:lnTo>
                <a:lnTo>
                  <a:pt x="1079" y="215518"/>
                </a:lnTo>
                <a:lnTo>
                  <a:pt x="111" y="205245"/>
                </a:lnTo>
                <a:lnTo>
                  <a:pt x="0" y="195341"/>
                </a:lnTo>
                <a:lnTo>
                  <a:pt x="650" y="185461"/>
                </a:lnTo>
                <a:lnTo>
                  <a:pt x="10842" y="140430"/>
                </a:lnTo>
                <a:lnTo>
                  <a:pt x="32974" y="92398"/>
                </a:lnTo>
                <a:lnTo>
                  <a:pt x="67246" y="53339"/>
                </a:lnTo>
                <a:lnTo>
                  <a:pt x="90249" y="44267"/>
                </a:lnTo>
                <a:lnTo>
                  <a:pt x="99250" y="45338"/>
                </a:lnTo>
                <a:lnTo>
                  <a:pt x="102995" y="52776"/>
                </a:lnTo>
                <a:lnTo>
                  <a:pt x="105013" y="59880"/>
                </a:lnTo>
                <a:lnTo>
                  <a:pt x="105197" y="67270"/>
                </a:lnTo>
                <a:lnTo>
                  <a:pt x="103441" y="75564"/>
                </a:lnTo>
                <a:lnTo>
                  <a:pt x="80581" y="116077"/>
                </a:lnTo>
                <a:lnTo>
                  <a:pt x="62023" y="136683"/>
                </a:lnTo>
                <a:lnTo>
                  <a:pt x="54381" y="148081"/>
                </a:lnTo>
                <a:lnTo>
                  <a:pt x="50990" y="160908"/>
                </a:lnTo>
                <a:lnTo>
                  <a:pt x="52349" y="168304"/>
                </a:lnTo>
                <a:lnTo>
                  <a:pt x="55864" y="174926"/>
                </a:lnTo>
                <a:lnTo>
                  <a:pt x="87264" y="203311"/>
                </a:lnTo>
                <a:lnTo>
                  <a:pt x="111696" y="214248"/>
                </a:lnTo>
                <a:lnTo>
                  <a:pt x="119570" y="213359"/>
                </a:lnTo>
                <a:lnTo>
                  <a:pt x="122110" y="212978"/>
                </a:lnTo>
                <a:lnTo>
                  <a:pt x="123888" y="2072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66205" y="3500231"/>
            <a:ext cx="78105" cy="8255"/>
          </a:xfrm>
          <a:custGeom>
            <a:avLst/>
            <a:gdLst/>
            <a:ahLst/>
            <a:cxnLst/>
            <a:rect l="l" t="t" r="r" b="b"/>
            <a:pathLst>
              <a:path w="78104" h="8254">
                <a:moveTo>
                  <a:pt x="0" y="142"/>
                </a:moveTo>
                <a:lnTo>
                  <a:pt x="7834" y="0"/>
                </a:lnTo>
                <a:lnTo>
                  <a:pt x="15811" y="142"/>
                </a:lnTo>
                <a:lnTo>
                  <a:pt x="23788" y="571"/>
                </a:lnTo>
                <a:lnTo>
                  <a:pt x="31623" y="1285"/>
                </a:lnTo>
                <a:lnTo>
                  <a:pt x="39328" y="1926"/>
                </a:lnTo>
                <a:lnTo>
                  <a:pt x="47450" y="2031"/>
                </a:lnTo>
                <a:lnTo>
                  <a:pt x="55500" y="2303"/>
                </a:lnTo>
                <a:lnTo>
                  <a:pt x="62992" y="3444"/>
                </a:lnTo>
                <a:lnTo>
                  <a:pt x="69723" y="6746"/>
                </a:lnTo>
                <a:lnTo>
                  <a:pt x="72517" y="8016"/>
                </a:lnTo>
                <a:lnTo>
                  <a:pt x="77978" y="49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28258" y="3308713"/>
            <a:ext cx="158750" cy="350520"/>
          </a:xfrm>
          <a:custGeom>
            <a:avLst/>
            <a:gdLst/>
            <a:ahLst/>
            <a:cxnLst/>
            <a:rect l="l" t="t" r="r" b="b"/>
            <a:pathLst>
              <a:path w="158750" h="350520">
                <a:moveTo>
                  <a:pt x="0" y="1160"/>
                </a:moveTo>
                <a:lnTo>
                  <a:pt x="18055" y="34952"/>
                </a:lnTo>
                <a:lnTo>
                  <a:pt x="30861" y="82440"/>
                </a:lnTo>
                <a:lnTo>
                  <a:pt x="41306" y="127176"/>
                </a:lnTo>
                <a:lnTo>
                  <a:pt x="51562" y="172102"/>
                </a:lnTo>
                <a:lnTo>
                  <a:pt x="56233" y="192004"/>
                </a:lnTo>
                <a:lnTo>
                  <a:pt x="61023" y="211869"/>
                </a:lnTo>
                <a:lnTo>
                  <a:pt x="65813" y="231663"/>
                </a:lnTo>
                <a:lnTo>
                  <a:pt x="70484" y="251350"/>
                </a:lnTo>
                <a:lnTo>
                  <a:pt x="73017" y="262260"/>
                </a:lnTo>
                <a:lnTo>
                  <a:pt x="75596" y="273099"/>
                </a:lnTo>
                <a:lnTo>
                  <a:pt x="78128" y="283890"/>
                </a:lnTo>
                <a:lnTo>
                  <a:pt x="80517" y="294657"/>
                </a:lnTo>
                <a:lnTo>
                  <a:pt x="82305" y="301412"/>
                </a:lnTo>
                <a:lnTo>
                  <a:pt x="84248" y="308024"/>
                </a:lnTo>
                <a:lnTo>
                  <a:pt x="86072" y="314588"/>
                </a:lnTo>
                <a:lnTo>
                  <a:pt x="87502" y="321200"/>
                </a:lnTo>
                <a:lnTo>
                  <a:pt x="88038" y="328404"/>
                </a:lnTo>
                <a:lnTo>
                  <a:pt x="87979" y="335774"/>
                </a:lnTo>
                <a:lnTo>
                  <a:pt x="87681" y="343096"/>
                </a:lnTo>
                <a:lnTo>
                  <a:pt x="87502" y="350156"/>
                </a:lnTo>
                <a:lnTo>
                  <a:pt x="99694" y="304690"/>
                </a:lnTo>
                <a:lnTo>
                  <a:pt x="107215" y="260782"/>
                </a:lnTo>
                <a:lnTo>
                  <a:pt x="114426" y="216886"/>
                </a:lnTo>
                <a:lnTo>
                  <a:pt x="121733" y="173013"/>
                </a:lnTo>
                <a:lnTo>
                  <a:pt x="129539" y="129176"/>
                </a:lnTo>
                <a:lnTo>
                  <a:pt x="135118" y="98172"/>
                </a:lnTo>
                <a:lnTo>
                  <a:pt x="140636" y="66978"/>
                </a:lnTo>
                <a:lnTo>
                  <a:pt x="147845" y="36308"/>
                </a:lnTo>
                <a:lnTo>
                  <a:pt x="158495" y="6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88379" y="3093085"/>
            <a:ext cx="157480" cy="131445"/>
          </a:xfrm>
          <a:custGeom>
            <a:avLst/>
            <a:gdLst/>
            <a:ahLst/>
            <a:cxnLst/>
            <a:rect l="l" t="t" r="r" b="b"/>
            <a:pathLst>
              <a:path w="157479" h="131444">
                <a:moveTo>
                  <a:pt x="0" y="113156"/>
                </a:moveTo>
                <a:lnTo>
                  <a:pt x="8995" y="111295"/>
                </a:lnTo>
                <a:lnTo>
                  <a:pt x="17287" y="111410"/>
                </a:lnTo>
                <a:lnTo>
                  <a:pt x="25699" y="112906"/>
                </a:lnTo>
                <a:lnTo>
                  <a:pt x="35052" y="115188"/>
                </a:lnTo>
                <a:lnTo>
                  <a:pt x="47212" y="117998"/>
                </a:lnTo>
                <a:lnTo>
                  <a:pt x="95873" y="126214"/>
                </a:lnTo>
                <a:lnTo>
                  <a:pt x="131699" y="129286"/>
                </a:lnTo>
                <a:lnTo>
                  <a:pt x="139380" y="130417"/>
                </a:lnTo>
                <a:lnTo>
                  <a:pt x="146954" y="131095"/>
                </a:lnTo>
                <a:lnTo>
                  <a:pt x="153219" y="129250"/>
                </a:lnTo>
                <a:lnTo>
                  <a:pt x="156972" y="122809"/>
                </a:lnTo>
                <a:lnTo>
                  <a:pt x="156493" y="115956"/>
                </a:lnTo>
                <a:lnTo>
                  <a:pt x="153527" y="107235"/>
                </a:lnTo>
                <a:lnTo>
                  <a:pt x="149774" y="98680"/>
                </a:lnTo>
                <a:lnTo>
                  <a:pt x="146939" y="92328"/>
                </a:lnTo>
                <a:lnTo>
                  <a:pt x="142634" y="80791"/>
                </a:lnTo>
                <a:lnTo>
                  <a:pt x="138033" y="69373"/>
                </a:lnTo>
                <a:lnTo>
                  <a:pt x="133312" y="58003"/>
                </a:lnTo>
                <a:lnTo>
                  <a:pt x="128650" y="46609"/>
                </a:lnTo>
                <a:lnTo>
                  <a:pt x="125041" y="37552"/>
                </a:lnTo>
                <a:lnTo>
                  <a:pt x="122158" y="28829"/>
                </a:lnTo>
                <a:lnTo>
                  <a:pt x="120775" y="20105"/>
                </a:lnTo>
                <a:lnTo>
                  <a:pt x="121666" y="11049"/>
                </a:lnTo>
                <a:lnTo>
                  <a:pt x="123698" y="4317"/>
                </a:lnTo>
                <a:lnTo>
                  <a:pt x="124714" y="1904"/>
                </a:lnTo>
                <a:lnTo>
                  <a:pt x="12979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64033" y="3593338"/>
            <a:ext cx="53340" cy="122555"/>
          </a:xfrm>
          <a:custGeom>
            <a:avLst/>
            <a:gdLst/>
            <a:ahLst/>
            <a:cxnLst/>
            <a:rect l="l" t="t" r="r" b="b"/>
            <a:pathLst>
              <a:path w="53339" h="122554">
                <a:moveTo>
                  <a:pt x="9334" y="0"/>
                </a:moveTo>
                <a:lnTo>
                  <a:pt x="1714" y="42291"/>
                </a:lnTo>
                <a:lnTo>
                  <a:pt x="0" y="68214"/>
                </a:lnTo>
                <a:lnTo>
                  <a:pt x="285" y="80885"/>
                </a:lnTo>
                <a:lnTo>
                  <a:pt x="12983" y="117856"/>
                </a:lnTo>
                <a:lnTo>
                  <a:pt x="22161" y="122174"/>
                </a:lnTo>
                <a:lnTo>
                  <a:pt x="31047" y="120540"/>
                </a:lnTo>
                <a:lnTo>
                  <a:pt x="39338" y="113109"/>
                </a:lnTo>
                <a:lnTo>
                  <a:pt x="46057" y="103510"/>
                </a:lnTo>
                <a:lnTo>
                  <a:pt x="50228" y="95376"/>
                </a:lnTo>
                <a:lnTo>
                  <a:pt x="50736" y="91059"/>
                </a:lnTo>
                <a:lnTo>
                  <a:pt x="52006" y="86487"/>
                </a:lnTo>
                <a:lnTo>
                  <a:pt x="52895" y="822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88353" y="345859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667" y="6350"/>
                </a:moveTo>
                <a:lnTo>
                  <a:pt x="1778" y="4191"/>
                </a:lnTo>
                <a:lnTo>
                  <a:pt x="888" y="2159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63538" y="3231769"/>
            <a:ext cx="99695" cy="502284"/>
          </a:xfrm>
          <a:custGeom>
            <a:avLst/>
            <a:gdLst/>
            <a:ahLst/>
            <a:cxnLst/>
            <a:rect l="l" t="t" r="r" b="b"/>
            <a:pathLst>
              <a:path w="99695" h="502285">
                <a:moveTo>
                  <a:pt x="14097" y="11048"/>
                </a:moveTo>
                <a:lnTo>
                  <a:pt x="8254" y="3428"/>
                </a:lnTo>
                <a:lnTo>
                  <a:pt x="6476" y="888"/>
                </a:lnTo>
                <a:lnTo>
                  <a:pt x="0" y="0"/>
                </a:lnTo>
                <a:lnTo>
                  <a:pt x="6895" y="8604"/>
                </a:lnTo>
                <a:lnTo>
                  <a:pt x="12779" y="17494"/>
                </a:lnTo>
                <a:lnTo>
                  <a:pt x="18305" y="26717"/>
                </a:lnTo>
                <a:lnTo>
                  <a:pt x="24129" y="36321"/>
                </a:lnTo>
                <a:lnTo>
                  <a:pt x="45545" y="79613"/>
                </a:lnTo>
                <a:lnTo>
                  <a:pt x="62864" y="124713"/>
                </a:lnTo>
                <a:lnTo>
                  <a:pt x="83105" y="188563"/>
                </a:lnTo>
                <a:lnTo>
                  <a:pt x="96012" y="254507"/>
                </a:lnTo>
                <a:lnTo>
                  <a:pt x="99160" y="302129"/>
                </a:lnTo>
                <a:lnTo>
                  <a:pt x="96085" y="349002"/>
                </a:lnTo>
                <a:lnTo>
                  <a:pt x="86291" y="394466"/>
                </a:lnTo>
                <a:lnTo>
                  <a:pt x="69287" y="437863"/>
                </a:lnTo>
                <a:lnTo>
                  <a:pt x="44577" y="478535"/>
                </a:lnTo>
                <a:lnTo>
                  <a:pt x="23449" y="497770"/>
                </a:lnTo>
                <a:lnTo>
                  <a:pt x="14732" y="5017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73697" y="2943479"/>
            <a:ext cx="182880" cy="1036319"/>
          </a:xfrm>
          <a:custGeom>
            <a:avLst/>
            <a:gdLst/>
            <a:ahLst/>
            <a:cxnLst/>
            <a:rect l="l" t="t" r="r" b="b"/>
            <a:pathLst>
              <a:path w="182879" h="1036320">
                <a:moveTo>
                  <a:pt x="0" y="0"/>
                </a:moveTo>
                <a:lnTo>
                  <a:pt x="6441" y="5595"/>
                </a:lnTo>
                <a:lnTo>
                  <a:pt x="11429" y="9239"/>
                </a:lnTo>
                <a:lnTo>
                  <a:pt x="16037" y="13215"/>
                </a:lnTo>
                <a:lnTo>
                  <a:pt x="41957" y="52101"/>
                </a:lnTo>
                <a:lnTo>
                  <a:pt x="59435" y="86487"/>
                </a:lnTo>
                <a:lnTo>
                  <a:pt x="84327" y="142351"/>
                </a:lnTo>
                <a:lnTo>
                  <a:pt x="106933" y="199262"/>
                </a:lnTo>
                <a:lnTo>
                  <a:pt x="123988" y="248104"/>
                </a:lnTo>
                <a:lnTo>
                  <a:pt x="139450" y="297309"/>
                </a:lnTo>
                <a:lnTo>
                  <a:pt x="153027" y="346859"/>
                </a:lnTo>
                <a:lnTo>
                  <a:pt x="164431" y="396738"/>
                </a:lnTo>
                <a:lnTo>
                  <a:pt x="173370" y="446928"/>
                </a:lnTo>
                <a:lnTo>
                  <a:pt x="179555" y="497412"/>
                </a:lnTo>
                <a:lnTo>
                  <a:pt x="182695" y="548171"/>
                </a:lnTo>
                <a:lnTo>
                  <a:pt x="182500" y="599189"/>
                </a:lnTo>
                <a:lnTo>
                  <a:pt x="178678" y="650447"/>
                </a:lnTo>
                <a:lnTo>
                  <a:pt x="170942" y="701929"/>
                </a:lnTo>
                <a:lnTo>
                  <a:pt x="160831" y="751911"/>
                </a:lnTo>
                <a:lnTo>
                  <a:pt x="149159" y="802193"/>
                </a:lnTo>
                <a:lnTo>
                  <a:pt x="135524" y="852249"/>
                </a:lnTo>
                <a:lnTo>
                  <a:pt x="119530" y="901554"/>
                </a:lnTo>
                <a:lnTo>
                  <a:pt x="100777" y="949581"/>
                </a:lnTo>
                <a:lnTo>
                  <a:pt x="78867" y="995807"/>
                </a:lnTo>
                <a:lnTo>
                  <a:pt x="72481" y="1009013"/>
                </a:lnTo>
                <a:lnTo>
                  <a:pt x="67595" y="1019349"/>
                </a:lnTo>
                <a:lnTo>
                  <a:pt x="61043" y="1028043"/>
                </a:lnTo>
                <a:lnTo>
                  <a:pt x="49656" y="10363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29400" y="2859277"/>
            <a:ext cx="192405" cy="1149350"/>
          </a:xfrm>
          <a:custGeom>
            <a:avLst/>
            <a:gdLst/>
            <a:ahLst/>
            <a:cxnLst/>
            <a:rect l="l" t="t" r="r" b="b"/>
            <a:pathLst>
              <a:path w="192404" h="1149350">
                <a:moveTo>
                  <a:pt x="8254" y="11684"/>
                </a:moveTo>
                <a:lnTo>
                  <a:pt x="1777" y="8255"/>
                </a:lnTo>
                <a:lnTo>
                  <a:pt x="0" y="6476"/>
                </a:lnTo>
                <a:lnTo>
                  <a:pt x="0" y="0"/>
                </a:lnTo>
                <a:lnTo>
                  <a:pt x="9546" y="5238"/>
                </a:lnTo>
                <a:lnTo>
                  <a:pt x="18843" y="9906"/>
                </a:lnTo>
                <a:lnTo>
                  <a:pt x="58469" y="45166"/>
                </a:lnTo>
                <a:lnTo>
                  <a:pt x="89842" y="96732"/>
                </a:lnTo>
                <a:lnTo>
                  <a:pt x="121727" y="168040"/>
                </a:lnTo>
                <a:lnTo>
                  <a:pt x="137556" y="213804"/>
                </a:lnTo>
                <a:lnTo>
                  <a:pt x="150838" y="260425"/>
                </a:lnTo>
                <a:lnTo>
                  <a:pt x="162178" y="307594"/>
                </a:lnTo>
                <a:lnTo>
                  <a:pt x="171802" y="355615"/>
                </a:lnTo>
                <a:lnTo>
                  <a:pt x="179490" y="404080"/>
                </a:lnTo>
                <a:lnTo>
                  <a:pt x="185293" y="452904"/>
                </a:lnTo>
                <a:lnTo>
                  <a:pt x="189264" y="502005"/>
                </a:lnTo>
                <a:lnTo>
                  <a:pt x="191454" y="551297"/>
                </a:lnTo>
                <a:lnTo>
                  <a:pt x="191916" y="600697"/>
                </a:lnTo>
                <a:lnTo>
                  <a:pt x="190702" y="650121"/>
                </a:lnTo>
                <a:lnTo>
                  <a:pt x="187864" y="699485"/>
                </a:lnTo>
                <a:lnTo>
                  <a:pt x="183453" y="748705"/>
                </a:lnTo>
                <a:lnTo>
                  <a:pt x="177523" y="797697"/>
                </a:lnTo>
                <a:lnTo>
                  <a:pt x="170124" y="846377"/>
                </a:lnTo>
                <a:lnTo>
                  <a:pt x="161309" y="894662"/>
                </a:lnTo>
                <a:lnTo>
                  <a:pt x="151129" y="942467"/>
                </a:lnTo>
                <a:lnTo>
                  <a:pt x="139420" y="992919"/>
                </a:lnTo>
                <a:lnTo>
                  <a:pt x="123459" y="1048527"/>
                </a:lnTo>
                <a:lnTo>
                  <a:pt x="101141" y="1101397"/>
                </a:lnTo>
                <a:lnTo>
                  <a:pt x="70357" y="1143635"/>
                </a:lnTo>
                <a:lnTo>
                  <a:pt x="63456" y="1148949"/>
                </a:lnTo>
                <a:lnTo>
                  <a:pt x="65055" y="1143952"/>
                </a:lnTo>
                <a:lnTo>
                  <a:pt x="70322" y="1134383"/>
                </a:lnTo>
                <a:lnTo>
                  <a:pt x="74422" y="11259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93941" y="2681604"/>
            <a:ext cx="18415" cy="232410"/>
          </a:xfrm>
          <a:custGeom>
            <a:avLst/>
            <a:gdLst/>
            <a:ahLst/>
            <a:cxnLst/>
            <a:rect l="l" t="t" r="r" b="b"/>
            <a:pathLst>
              <a:path w="18415" h="232410">
                <a:moveTo>
                  <a:pt x="888" y="14986"/>
                </a:moveTo>
                <a:lnTo>
                  <a:pt x="1524" y="6985"/>
                </a:lnTo>
                <a:lnTo>
                  <a:pt x="1904" y="4953"/>
                </a:lnTo>
                <a:lnTo>
                  <a:pt x="0" y="0"/>
                </a:lnTo>
                <a:lnTo>
                  <a:pt x="4712" y="51976"/>
                </a:lnTo>
                <a:lnTo>
                  <a:pt x="5381" y="69802"/>
                </a:lnTo>
                <a:lnTo>
                  <a:pt x="7201" y="123825"/>
                </a:lnTo>
                <a:lnTo>
                  <a:pt x="8254" y="178689"/>
                </a:lnTo>
                <a:lnTo>
                  <a:pt x="7794" y="189170"/>
                </a:lnTo>
                <a:lnTo>
                  <a:pt x="6762" y="201009"/>
                </a:lnTo>
                <a:lnTo>
                  <a:pt x="6254" y="212800"/>
                </a:lnTo>
                <a:lnTo>
                  <a:pt x="7365" y="223139"/>
                </a:lnTo>
                <a:lnTo>
                  <a:pt x="11556" y="229489"/>
                </a:lnTo>
                <a:lnTo>
                  <a:pt x="12573" y="232283"/>
                </a:lnTo>
                <a:lnTo>
                  <a:pt x="18287" y="2277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54952" y="2832861"/>
            <a:ext cx="243840" cy="170815"/>
          </a:xfrm>
          <a:custGeom>
            <a:avLst/>
            <a:gdLst/>
            <a:ahLst/>
            <a:cxnLst/>
            <a:rect l="l" t="t" r="r" b="b"/>
            <a:pathLst>
              <a:path w="243840" h="170814">
                <a:moveTo>
                  <a:pt x="8890" y="158114"/>
                </a:moveTo>
                <a:lnTo>
                  <a:pt x="6096" y="162051"/>
                </a:lnTo>
                <a:lnTo>
                  <a:pt x="2794" y="166115"/>
                </a:lnTo>
                <a:lnTo>
                  <a:pt x="0" y="170307"/>
                </a:lnTo>
                <a:lnTo>
                  <a:pt x="41401" y="149860"/>
                </a:lnTo>
                <a:lnTo>
                  <a:pt x="77692" y="117792"/>
                </a:lnTo>
                <a:lnTo>
                  <a:pt x="95337" y="101353"/>
                </a:lnTo>
                <a:lnTo>
                  <a:pt x="113029" y="84962"/>
                </a:lnTo>
                <a:lnTo>
                  <a:pt x="154273" y="48006"/>
                </a:lnTo>
                <a:lnTo>
                  <a:pt x="198754" y="15239"/>
                </a:lnTo>
                <a:lnTo>
                  <a:pt x="236220" y="0"/>
                </a:lnTo>
                <a:lnTo>
                  <a:pt x="238632" y="1524"/>
                </a:lnTo>
                <a:lnTo>
                  <a:pt x="241426" y="3048"/>
                </a:lnTo>
                <a:lnTo>
                  <a:pt x="243840" y="41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989064" y="3022980"/>
            <a:ext cx="218440" cy="162560"/>
          </a:xfrm>
          <a:custGeom>
            <a:avLst/>
            <a:gdLst/>
            <a:ahLst/>
            <a:cxnLst/>
            <a:rect l="l" t="t" r="r" b="b"/>
            <a:pathLst>
              <a:path w="218440" h="162560">
                <a:moveTo>
                  <a:pt x="17017" y="0"/>
                </a:moveTo>
                <a:lnTo>
                  <a:pt x="7874" y="8255"/>
                </a:lnTo>
                <a:lnTo>
                  <a:pt x="5841" y="10668"/>
                </a:lnTo>
                <a:lnTo>
                  <a:pt x="0" y="16129"/>
                </a:lnTo>
                <a:lnTo>
                  <a:pt x="10497" y="14366"/>
                </a:lnTo>
                <a:lnTo>
                  <a:pt x="21018" y="12223"/>
                </a:lnTo>
                <a:lnTo>
                  <a:pt x="31539" y="9842"/>
                </a:lnTo>
                <a:lnTo>
                  <a:pt x="42036" y="7366"/>
                </a:lnTo>
                <a:lnTo>
                  <a:pt x="52693" y="5234"/>
                </a:lnTo>
                <a:lnTo>
                  <a:pt x="63468" y="3556"/>
                </a:lnTo>
                <a:lnTo>
                  <a:pt x="74291" y="2543"/>
                </a:lnTo>
                <a:lnTo>
                  <a:pt x="85089" y="2413"/>
                </a:lnTo>
                <a:lnTo>
                  <a:pt x="94587" y="5042"/>
                </a:lnTo>
                <a:lnTo>
                  <a:pt x="98678" y="10779"/>
                </a:lnTo>
                <a:lnTo>
                  <a:pt x="98484" y="18682"/>
                </a:lnTo>
                <a:lnTo>
                  <a:pt x="77787" y="55880"/>
                </a:lnTo>
                <a:lnTo>
                  <a:pt x="43277" y="96609"/>
                </a:lnTo>
                <a:lnTo>
                  <a:pt x="27352" y="113426"/>
                </a:lnTo>
                <a:lnTo>
                  <a:pt x="12928" y="131220"/>
                </a:lnTo>
                <a:lnTo>
                  <a:pt x="3682" y="149098"/>
                </a:lnTo>
                <a:lnTo>
                  <a:pt x="3682" y="151765"/>
                </a:lnTo>
                <a:lnTo>
                  <a:pt x="3301" y="154559"/>
                </a:lnTo>
                <a:lnTo>
                  <a:pt x="3047" y="157353"/>
                </a:lnTo>
                <a:lnTo>
                  <a:pt x="13217" y="160254"/>
                </a:lnTo>
                <a:lnTo>
                  <a:pt x="23066" y="161798"/>
                </a:lnTo>
                <a:lnTo>
                  <a:pt x="33033" y="162103"/>
                </a:lnTo>
                <a:lnTo>
                  <a:pt x="43560" y="161290"/>
                </a:lnTo>
                <a:lnTo>
                  <a:pt x="82883" y="155511"/>
                </a:lnTo>
                <a:lnTo>
                  <a:pt x="121919" y="148209"/>
                </a:lnTo>
                <a:lnTo>
                  <a:pt x="145668" y="143652"/>
                </a:lnTo>
                <a:lnTo>
                  <a:pt x="157460" y="141976"/>
                </a:lnTo>
                <a:lnTo>
                  <a:pt x="169417" y="141478"/>
                </a:lnTo>
                <a:lnTo>
                  <a:pt x="177609" y="141851"/>
                </a:lnTo>
                <a:lnTo>
                  <a:pt x="185039" y="142557"/>
                </a:lnTo>
                <a:lnTo>
                  <a:pt x="192277" y="143549"/>
                </a:lnTo>
                <a:lnTo>
                  <a:pt x="199897" y="144780"/>
                </a:lnTo>
                <a:lnTo>
                  <a:pt x="207009" y="145669"/>
                </a:lnTo>
                <a:lnTo>
                  <a:pt x="211835" y="145415"/>
                </a:lnTo>
                <a:lnTo>
                  <a:pt x="218185" y="1438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51474" y="4797901"/>
            <a:ext cx="349250" cy="584835"/>
          </a:xfrm>
          <a:custGeom>
            <a:avLst/>
            <a:gdLst/>
            <a:ahLst/>
            <a:cxnLst/>
            <a:rect l="l" t="t" r="r" b="b"/>
            <a:pathLst>
              <a:path w="349250" h="584835">
                <a:moveTo>
                  <a:pt x="157872" y="86518"/>
                </a:moveTo>
                <a:lnTo>
                  <a:pt x="159953" y="78204"/>
                </a:lnTo>
                <a:lnTo>
                  <a:pt x="161948" y="70103"/>
                </a:lnTo>
                <a:lnTo>
                  <a:pt x="164344" y="62051"/>
                </a:lnTo>
                <a:lnTo>
                  <a:pt x="189266" y="24034"/>
                </a:lnTo>
                <a:lnTo>
                  <a:pt x="225537" y="2698"/>
                </a:lnTo>
                <a:lnTo>
                  <a:pt x="247140" y="0"/>
                </a:lnTo>
                <a:lnTo>
                  <a:pt x="257984" y="1555"/>
                </a:lnTo>
                <a:lnTo>
                  <a:pt x="299075" y="31365"/>
                </a:lnTo>
                <a:lnTo>
                  <a:pt x="323302" y="78962"/>
                </a:lnTo>
                <a:lnTo>
                  <a:pt x="334046" y="117252"/>
                </a:lnTo>
                <a:lnTo>
                  <a:pt x="343304" y="165643"/>
                </a:lnTo>
                <a:lnTo>
                  <a:pt x="348219" y="214820"/>
                </a:lnTo>
                <a:lnTo>
                  <a:pt x="348791" y="264235"/>
                </a:lnTo>
                <a:lnTo>
                  <a:pt x="345019" y="313340"/>
                </a:lnTo>
                <a:lnTo>
                  <a:pt x="333856" y="365170"/>
                </a:lnTo>
                <a:lnTo>
                  <a:pt x="314463" y="412607"/>
                </a:lnTo>
                <a:lnTo>
                  <a:pt x="288097" y="456733"/>
                </a:lnTo>
                <a:lnTo>
                  <a:pt x="256017" y="498633"/>
                </a:lnTo>
                <a:lnTo>
                  <a:pt x="225728" y="529288"/>
                </a:lnTo>
                <a:lnTo>
                  <a:pt x="191095" y="555656"/>
                </a:lnTo>
                <a:lnTo>
                  <a:pt x="139507" y="580342"/>
                </a:lnTo>
                <a:lnTo>
                  <a:pt x="111713" y="584428"/>
                </a:lnTo>
                <a:lnTo>
                  <a:pt x="82891" y="580548"/>
                </a:lnTo>
                <a:lnTo>
                  <a:pt x="37285" y="547080"/>
                </a:lnTo>
                <a:lnTo>
                  <a:pt x="11077" y="506118"/>
                </a:lnTo>
                <a:lnTo>
                  <a:pt x="0" y="452048"/>
                </a:lnTo>
                <a:lnTo>
                  <a:pt x="4862" y="423322"/>
                </a:lnTo>
                <a:lnTo>
                  <a:pt x="27417" y="383444"/>
                </a:lnTo>
                <a:lnTo>
                  <a:pt x="60259" y="363950"/>
                </a:lnTo>
                <a:lnTo>
                  <a:pt x="99045" y="363886"/>
                </a:lnTo>
                <a:lnTo>
                  <a:pt x="138969" y="382343"/>
                </a:lnTo>
                <a:lnTo>
                  <a:pt x="157872" y="403256"/>
                </a:lnTo>
                <a:lnTo>
                  <a:pt x="162444" y="408971"/>
                </a:lnTo>
                <a:lnTo>
                  <a:pt x="164272" y="410876"/>
                </a:lnTo>
                <a:lnTo>
                  <a:pt x="165187" y="4157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7090" y="4927346"/>
            <a:ext cx="221615" cy="506095"/>
          </a:xfrm>
          <a:custGeom>
            <a:avLst/>
            <a:gdLst/>
            <a:ahLst/>
            <a:cxnLst/>
            <a:rect l="l" t="t" r="r" b="b"/>
            <a:pathLst>
              <a:path w="221615" h="506095">
                <a:moveTo>
                  <a:pt x="186466" y="330453"/>
                </a:moveTo>
                <a:lnTo>
                  <a:pt x="182932" y="322927"/>
                </a:lnTo>
                <a:lnTo>
                  <a:pt x="179684" y="315674"/>
                </a:lnTo>
                <a:lnTo>
                  <a:pt x="176779" y="308254"/>
                </a:lnTo>
                <a:lnTo>
                  <a:pt x="174274" y="300227"/>
                </a:lnTo>
                <a:lnTo>
                  <a:pt x="170440" y="289258"/>
                </a:lnTo>
                <a:lnTo>
                  <a:pt x="145084" y="245123"/>
                </a:lnTo>
                <a:lnTo>
                  <a:pt x="113923" y="208279"/>
                </a:lnTo>
                <a:lnTo>
                  <a:pt x="75818" y="178883"/>
                </a:lnTo>
                <a:lnTo>
                  <a:pt x="30484" y="171751"/>
                </a:lnTo>
                <a:lnTo>
                  <a:pt x="3000" y="217126"/>
                </a:lnTo>
                <a:lnTo>
                  <a:pt x="0" y="265362"/>
                </a:lnTo>
                <a:lnTo>
                  <a:pt x="1757" y="288670"/>
                </a:lnTo>
                <a:lnTo>
                  <a:pt x="15892" y="355457"/>
                </a:lnTo>
                <a:lnTo>
                  <a:pt x="49001" y="414908"/>
                </a:lnTo>
                <a:lnTo>
                  <a:pt x="83253" y="435514"/>
                </a:lnTo>
                <a:lnTo>
                  <a:pt x="120934" y="426211"/>
                </a:lnTo>
                <a:lnTo>
                  <a:pt x="143451" y="388461"/>
                </a:lnTo>
                <a:lnTo>
                  <a:pt x="153852" y="344804"/>
                </a:lnTo>
                <a:lnTo>
                  <a:pt x="160105" y="302234"/>
                </a:lnTo>
                <a:lnTo>
                  <a:pt x="163187" y="259032"/>
                </a:lnTo>
                <a:lnTo>
                  <a:pt x="164268" y="215663"/>
                </a:lnTo>
                <a:lnTo>
                  <a:pt x="164520" y="172592"/>
                </a:lnTo>
                <a:lnTo>
                  <a:pt x="163339" y="112474"/>
                </a:lnTo>
                <a:lnTo>
                  <a:pt x="159643" y="52831"/>
                </a:lnTo>
                <a:lnTo>
                  <a:pt x="155100" y="13094"/>
                </a:lnTo>
                <a:lnTo>
                  <a:pt x="153242" y="0"/>
                </a:lnTo>
                <a:lnTo>
                  <a:pt x="153090" y="25007"/>
                </a:lnTo>
                <a:lnTo>
                  <a:pt x="155300" y="74687"/>
                </a:lnTo>
                <a:lnTo>
                  <a:pt x="160334" y="139592"/>
                </a:lnTo>
                <a:lnTo>
                  <a:pt x="164177" y="179323"/>
                </a:lnTo>
                <a:lnTo>
                  <a:pt x="168649" y="218959"/>
                </a:lnTo>
                <a:lnTo>
                  <a:pt x="173664" y="258571"/>
                </a:lnTo>
                <a:lnTo>
                  <a:pt x="184904" y="331596"/>
                </a:lnTo>
                <a:lnTo>
                  <a:pt x="197743" y="404240"/>
                </a:lnTo>
                <a:lnTo>
                  <a:pt x="206659" y="444230"/>
                </a:lnTo>
                <a:lnTo>
                  <a:pt x="211545" y="464087"/>
                </a:lnTo>
                <a:lnTo>
                  <a:pt x="216031" y="484123"/>
                </a:lnTo>
                <a:lnTo>
                  <a:pt x="218770" y="492775"/>
                </a:lnTo>
                <a:lnTo>
                  <a:pt x="221251" y="501046"/>
                </a:lnTo>
                <a:lnTo>
                  <a:pt x="220360" y="505555"/>
                </a:lnTo>
                <a:lnTo>
                  <a:pt x="212983" y="502919"/>
                </a:lnTo>
                <a:lnTo>
                  <a:pt x="207768" y="498955"/>
                </a:lnTo>
                <a:lnTo>
                  <a:pt x="202353" y="493680"/>
                </a:lnTo>
                <a:lnTo>
                  <a:pt x="196996" y="488168"/>
                </a:lnTo>
                <a:lnTo>
                  <a:pt x="191952" y="4834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4095" y="4800346"/>
            <a:ext cx="184150" cy="194945"/>
          </a:xfrm>
          <a:custGeom>
            <a:avLst/>
            <a:gdLst/>
            <a:ahLst/>
            <a:cxnLst/>
            <a:rect l="l" t="t" r="r" b="b"/>
            <a:pathLst>
              <a:path w="184150" h="194945">
                <a:moveTo>
                  <a:pt x="0" y="34035"/>
                </a:moveTo>
                <a:lnTo>
                  <a:pt x="34113" y="8393"/>
                </a:lnTo>
                <a:lnTo>
                  <a:pt x="73761" y="0"/>
                </a:lnTo>
                <a:lnTo>
                  <a:pt x="86120" y="99"/>
                </a:lnTo>
                <a:lnTo>
                  <a:pt x="97421" y="2031"/>
                </a:lnTo>
                <a:lnTo>
                  <a:pt x="107408" y="6822"/>
                </a:lnTo>
                <a:lnTo>
                  <a:pt x="115824" y="15493"/>
                </a:lnTo>
                <a:lnTo>
                  <a:pt x="120176" y="27047"/>
                </a:lnTo>
                <a:lnTo>
                  <a:pt x="120015" y="39528"/>
                </a:lnTo>
                <a:lnTo>
                  <a:pt x="104036" y="77644"/>
                </a:lnTo>
                <a:lnTo>
                  <a:pt x="74675" y="116077"/>
                </a:lnTo>
                <a:lnTo>
                  <a:pt x="60007" y="130936"/>
                </a:lnTo>
                <a:lnTo>
                  <a:pt x="52516" y="139723"/>
                </a:lnTo>
                <a:lnTo>
                  <a:pt x="48768" y="148081"/>
                </a:lnTo>
                <a:lnTo>
                  <a:pt x="49682" y="150494"/>
                </a:lnTo>
                <a:lnTo>
                  <a:pt x="50292" y="152653"/>
                </a:lnTo>
                <a:lnTo>
                  <a:pt x="97840" y="163575"/>
                </a:lnTo>
                <a:lnTo>
                  <a:pt x="129197" y="167052"/>
                </a:lnTo>
                <a:lnTo>
                  <a:pt x="145203" y="169808"/>
                </a:lnTo>
                <a:lnTo>
                  <a:pt x="159410" y="174624"/>
                </a:lnTo>
                <a:lnTo>
                  <a:pt x="166306" y="178577"/>
                </a:lnTo>
                <a:lnTo>
                  <a:pt x="172516" y="183387"/>
                </a:lnTo>
                <a:lnTo>
                  <a:pt x="178269" y="188769"/>
                </a:lnTo>
                <a:lnTo>
                  <a:pt x="183794" y="1944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61313" y="5404739"/>
            <a:ext cx="5080" cy="130810"/>
          </a:xfrm>
          <a:custGeom>
            <a:avLst/>
            <a:gdLst/>
            <a:ahLst/>
            <a:cxnLst/>
            <a:rect l="l" t="t" r="r" b="b"/>
            <a:pathLst>
              <a:path w="5080" h="130810">
                <a:moveTo>
                  <a:pt x="2133" y="0"/>
                </a:moveTo>
                <a:lnTo>
                  <a:pt x="2519" y="10697"/>
                </a:lnTo>
                <a:lnTo>
                  <a:pt x="3390" y="21288"/>
                </a:lnTo>
                <a:lnTo>
                  <a:pt x="4319" y="31807"/>
                </a:lnTo>
                <a:lnTo>
                  <a:pt x="4876" y="42291"/>
                </a:lnTo>
                <a:lnTo>
                  <a:pt x="4905" y="55540"/>
                </a:lnTo>
                <a:lnTo>
                  <a:pt x="4648" y="68659"/>
                </a:lnTo>
                <a:lnTo>
                  <a:pt x="4276" y="81706"/>
                </a:lnTo>
                <a:lnTo>
                  <a:pt x="3962" y="94742"/>
                </a:lnTo>
                <a:lnTo>
                  <a:pt x="3643" y="103947"/>
                </a:lnTo>
                <a:lnTo>
                  <a:pt x="2781" y="112855"/>
                </a:lnTo>
                <a:lnTo>
                  <a:pt x="1519" y="121691"/>
                </a:lnTo>
                <a:lnTo>
                  <a:pt x="0" y="1306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052412" y="5290502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072" y="12128"/>
                </a:moveTo>
                <a:lnTo>
                  <a:pt x="2962" y="1778"/>
                </a:lnTo>
                <a:lnTo>
                  <a:pt x="481" y="0"/>
                </a:lnTo>
                <a:lnTo>
                  <a:pt x="0" y="5270"/>
                </a:lnTo>
                <a:lnTo>
                  <a:pt x="1890" y="160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81833" y="5304154"/>
            <a:ext cx="142875" cy="254635"/>
          </a:xfrm>
          <a:custGeom>
            <a:avLst/>
            <a:gdLst/>
            <a:ahLst/>
            <a:cxnLst/>
            <a:rect l="l" t="t" r="r" b="b"/>
            <a:pathLst>
              <a:path w="142875" h="254635">
                <a:moveTo>
                  <a:pt x="2314" y="0"/>
                </a:moveTo>
                <a:lnTo>
                  <a:pt x="1085" y="8620"/>
                </a:lnTo>
                <a:lnTo>
                  <a:pt x="257" y="17430"/>
                </a:lnTo>
                <a:lnTo>
                  <a:pt x="0" y="26289"/>
                </a:lnTo>
                <a:lnTo>
                  <a:pt x="485" y="35052"/>
                </a:lnTo>
                <a:lnTo>
                  <a:pt x="2395" y="51349"/>
                </a:lnTo>
                <a:lnTo>
                  <a:pt x="4105" y="67802"/>
                </a:lnTo>
                <a:lnTo>
                  <a:pt x="5757" y="84326"/>
                </a:lnTo>
                <a:lnTo>
                  <a:pt x="7496" y="100838"/>
                </a:lnTo>
                <a:lnTo>
                  <a:pt x="9344" y="120269"/>
                </a:lnTo>
                <a:lnTo>
                  <a:pt x="12125" y="159131"/>
                </a:lnTo>
                <a:lnTo>
                  <a:pt x="13858" y="199596"/>
                </a:lnTo>
                <a:lnTo>
                  <a:pt x="12372" y="220345"/>
                </a:lnTo>
                <a:lnTo>
                  <a:pt x="10663" y="208897"/>
                </a:lnTo>
                <a:lnTo>
                  <a:pt x="13163" y="146714"/>
                </a:lnTo>
                <a:lnTo>
                  <a:pt x="29222" y="92561"/>
                </a:lnTo>
                <a:lnTo>
                  <a:pt x="51635" y="59150"/>
                </a:lnTo>
                <a:lnTo>
                  <a:pt x="83696" y="42291"/>
                </a:lnTo>
                <a:lnTo>
                  <a:pt x="92543" y="44612"/>
                </a:lnTo>
                <a:lnTo>
                  <a:pt x="98656" y="50863"/>
                </a:lnTo>
                <a:lnTo>
                  <a:pt x="102312" y="59400"/>
                </a:lnTo>
                <a:lnTo>
                  <a:pt x="103787" y="68580"/>
                </a:lnTo>
                <a:lnTo>
                  <a:pt x="102702" y="82476"/>
                </a:lnTo>
                <a:lnTo>
                  <a:pt x="84610" y="121285"/>
                </a:lnTo>
                <a:lnTo>
                  <a:pt x="50149" y="161736"/>
                </a:lnTo>
                <a:lnTo>
                  <a:pt x="28222" y="181610"/>
                </a:lnTo>
                <a:lnTo>
                  <a:pt x="25784" y="187071"/>
                </a:lnTo>
                <a:lnTo>
                  <a:pt x="59616" y="210312"/>
                </a:lnTo>
                <a:lnTo>
                  <a:pt x="97057" y="229868"/>
                </a:lnTo>
                <a:lnTo>
                  <a:pt x="118122" y="240363"/>
                </a:lnTo>
                <a:lnTo>
                  <a:pt x="126520" y="244506"/>
                </a:lnTo>
                <a:lnTo>
                  <a:pt x="134632" y="249078"/>
                </a:lnTo>
                <a:lnTo>
                  <a:pt x="142268" y="2545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11226" y="5740776"/>
            <a:ext cx="1157605" cy="50800"/>
          </a:xfrm>
          <a:custGeom>
            <a:avLst/>
            <a:gdLst/>
            <a:ahLst/>
            <a:cxnLst/>
            <a:rect l="l" t="t" r="r" b="b"/>
            <a:pathLst>
              <a:path w="1157605" h="50800">
                <a:moveTo>
                  <a:pt x="0" y="33050"/>
                </a:moveTo>
                <a:lnTo>
                  <a:pt x="42481" y="26915"/>
                </a:lnTo>
                <a:lnTo>
                  <a:pt x="86563" y="25125"/>
                </a:lnTo>
                <a:lnTo>
                  <a:pt x="134616" y="24134"/>
                </a:lnTo>
                <a:lnTo>
                  <a:pt x="182727" y="23829"/>
                </a:lnTo>
                <a:lnTo>
                  <a:pt x="230838" y="23410"/>
                </a:lnTo>
                <a:lnTo>
                  <a:pt x="278891" y="22077"/>
                </a:lnTo>
                <a:lnTo>
                  <a:pt x="326768" y="20268"/>
                </a:lnTo>
                <a:lnTo>
                  <a:pt x="374678" y="18476"/>
                </a:lnTo>
                <a:lnTo>
                  <a:pt x="422605" y="16667"/>
                </a:lnTo>
                <a:lnTo>
                  <a:pt x="470532" y="14807"/>
                </a:lnTo>
                <a:lnTo>
                  <a:pt x="518442" y="12862"/>
                </a:lnTo>
                <a:lnTo>
                  <a:pt x="566318" y="10799"/>
                </a:lnTo>
                <a:lnTo>
                  <a:pt x="615978" y="8636"/>
                </a:lnTo>
                <a:lnTo>
                  <a:pt x="665604" y="6498"/>
                </a:lnTo>
                <a:lnTo>
                  <a:pt x="715213" y="4513"/>
                </a:lnTo>
                <a:lnTo>
                  <a:pt x="764822" y="2807"/>
                </a:lnTo>
                <a:lnTo>
                  <a:pt x="814448" y="1507"/>
                </a:lnTo>
                <a:lnTo>
                  <a:pt x="864107" y="741"/>
                </a:lnTo>
                <a:lnTo>
                  <a:pt x="915780" y="26"/>
                </a:lnTo>
                <a:lnTo>
                  <a:pt x="968055" y="0"/>
                </a:lnTo>
                <a:lnTo>
                  <a:pt x="1020437" y="1641"/>
                </a:lnTo>
                <a:lnTo>
                  <a:pt x="1072431" y="5930"/>
                </a:lnTo>
                <a:lnTo>
                  <a:pt x="1123543" y="13847"/>
                </a:lnTo>
                <a:lnTo>
                  <a:pt x="1157579" y="29087"/>
                </a:lnTo>
                <a:lnTo>
                  <a:pt x="1152295" y="33926"/>
                </a:lnTo>
                <a:lnTo>
                  <a:pt x="1139688" y="40593"/>
                </a:lnTo>
                <a:lnTo>
                  <a:pt x="1126057" y="46918"/>
                </a:lnTo>
                <a:lnTo>
                  <a:pt x="1117701" y="507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2798" y="5979604"/>
            <a:ext cx="250825" cy="456565"/>
          </a:xfrm>
          <a:custGeom>
            <a:avLst/>
            <a:gdLst/>
            <a:ahLst/>
            <a:cxnLst/>
            <a:rect l="l" t="t" r="r" b="b"/>
            <a:pathLst>
              <a:path w="250825" h="456564">
                <a:moveTo>
                  <a:pt x="60931" y="52692"/>
                </a:moveTo>
                <a:lnTo>
                  <a:pt x="87144" y="17335"/>
                </a:lnTo>
                <a:lnTo>
                  <a:pt x="143608" y="0"/>
                </a:lnTo>
                <a:lnTo>
                  <a:pt x="172783" y="5119"/>
                </a:lnTo>
                <a:lnTo>
                  <a:pt x="213564" y="33213"/>
                </a:lnTo>
                <a:lnTo>
                  <a:pt x="232662" y="66189"/>
                </a:lnTo>
                <a:lnTo>
                  <a:pt x="245840" y="108970"/>
                </a:lnTo>
                <a:lnTo>
                  <a:pt x="250812" y="158929"/>
                </a:lnTo>
                <a:lnTo>
                  <a:pt x="250212" y="184365"/>
                </a:lnTo>
                <a:lnTo>
                  <a:pt x="240877" y="253403"/>
                </a:lnTo>
                <a:lnTo>
                  <a:pt x="219427" y="319697"/>
                </a:lnTo>
                <a:lnTo>
                  <a:pt x="194862" y="364240"/>
                </a:lnTo>
                <a:lnTo>
                  <a:pt x="162582" y="402183"/>
                </a:lnTo>
                <a:lnTo>
                  <a:pt x="122986" y="431953"/>
                </a:lnTo>
                <a:lnTo>
                  <a:pt x="76476" y="451980"/>
                </a:lnTo>
                <a:lnTo>
                  <a:pt x="51558" y="456476"/>
                </a:lnTo>
                <a:lnTo>
                  <a:pt x="38757" y="455666"/>
                </a:lnTo>
                <a:lnTo>
                  <a:pt x="5967" y="431825"/>
                </a:lnTo>
                <a:lnTo>
                  <a:pt x="0" y="393773"/>
                </a:lnTo>
                <a:lnTo>
                  <a:pt x="11172" y="368084"/>
                </a:lnTo>
                <a:lnTo>
                  <a:pt x="56664" y="334022"/>
                </a:lnTo>
                <a:lnTo>
                  <a:pt x="95111" y="331622"/>
                </a:lnTo>
                <a:lnTo>
                  <a:pt x="134535" y="342295"/>
                </a:lnTo>
                <a:lnTo>
                  <a:pt x="152066" y="354444"/>
                </a:lnTo>
                <a:lnTo>
                  <a:pt x="156943" y="3577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50417" y="6264554"/>
            <a:ext cx="217170" cy="180340"/>
          </a:xfrm>
          <a:custGeom>
            <a:avLst/>
            <a:gdLst/>
            <a:ahLst/>
            <a:cxnLst/>
            <a:rect l="l" t="t" r="r" b="b"/>
            <a:pathLst>
              <a:path w="217169" h="180339">
                <a:moveTo>
                  <a:pt x="8534" y="10058"/>
                </a:moveTo>
                <a:lnTo>
                  <a:pt x="2133" y="9144"/>
                </a:lnTo>
                <a:lnTo>
                  <a:pt x="0" y="8839"/>
                </a:lnTo>
                <a:lnTo>
                  <a:pt x="914" y="2133"/>
                </a:lnTo>
                <a:lnTo>
                  <a:pt x="7248" y="7658"/>
                </a:lnTo>
                <a:lnTo>
                  <a:pt x="12268" y="13639"/>
                </a:lnTo>
                <a:lnTo>
                  <a:pt x="16944" y="19964"/>
                </a:lnTo>
                <a:lnTo>
                  <a:pt x="22250" y="26517"/>
                </a:lnTo>
                <a:lnTo>
                  <a:pt x="51311" y="65136"/>
                </a:lnTo>
                <a:lnTo>
                  <a:pt x="69156" y="96497"/>
                </a:lnTo>
                <a:lnTo>
                  <a:pt x="78905" y="113461"/>
                </a:lnTo>
                <a:lnTo>
                  <a:pt x="99974" y="146304"/>
                </a:lnTo>
                <a:lnTo>
                  <a:pt x="127101" y="176479"/>
                </a:lnTo>
                <a:lnTo>
                  <a:pt x="136964" y="180184"/>
                </a:lnTo>
                <a:lnTo>
                  <a:pt x="143370" y="177774"/>
                </a:lnTo>
                <a:lnTo>
                  <a:pt x="147889" y="170907"/>
                </a:lnTo>
                <a:lnTo>
                  <a:pt x="152095" y="161239"/>
                </a:lnTo>
                <a:lnTo>
                  <a:pt x="158014" y="147837"/>
                </a:lnTo>
                <a:lnTo>
                  <a:pt x="174345" y="107289"/>
                </a:lnTo>
                <a:lnTo>
                  <a:pt x="187975" y="66055"/>
                </a:lnTo>
                <a:lnTo>
                  <a:pt x="195295" y="42486"/>
                </a:lnTo>
                <a:lnTo>
                  <a:pt x="198462" y="32880"/>
                </a:lnTo>
                <a:lnTo>
                  <a:pt x="202144" y="23445"/>
                </a:lnTo>
                <a:lnTo>
                  <a:pt x="206654" y="14325"/>
                </a:lnTo>
                <a:lnTo>
                  <a:pt x="211836" y="7010"/>
                </a:lnTo>
                <a:lnTo>
                  <a:pt x="213969" y="4876"/>
                </a:lnTo>
                <a:lnTo>
                  <a:pt x="21701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9632" y="6090513"/>
            <a:ext cx="265430" cy="127635"/>
          </a:xfrm>
          <a:custGeom>
            <a:avLst/>
            <a:gdLst/>
            <a:ahLst/>
            <a:cxnLst/>
            <a:rect l="l" t="t" r="r" b="b"/>
            <a:pathLst>
              <a:path w="265430" h="127635">
                <a:moveTo>
                  <a:pt x="18287" y="127406"/>
                </a:moveTo>
                <a:lnTo>
                  <a:pt x="8229" y="124968"/>
                </a:lnTo>
                <a:lnTo>
                  <a:pt x="5486" y="124663"/>
                </a:lnTo>
                <a:lnTo>
                  <a:pt x="0" y="120700"/>
                </a:lnTo>
                <a:lnTo>
                  <a:pt x="11439" y="117595"/>
                </a:lnTo>
                <a:lnTo>
                  <a:pt x="22707" y="115976"/>
                </a:lnTo>
                <a:lnTo>
                  <a:pt x="34204" y="115042"/>
                </a:lnTo>
                <a:lnTo>
                  <a:pt x="46329" y="113995"/>
                </a:lnTo>
                <a:lnTo>
                  <a:pt x="88277" y="109728"/>
                </a:lnTo>
                <a:lnTo>
                  <a:pt x="130454" y="106375"/>
                </a:lnTo>
                <a:lnTo>
                  <a:pt x="150847" y="104903"/>
                </a:lnTo>
                <a:lnTo>
                  <a:pt x="171297" y="103060"/>
                </a:lnTo>
                <a:lnTo>
                  <a:pt x="212140" y="99974"/>
                </a:lnTo>
                <a:lnTo>
                  <a:pt x="247630" y="98988"/>
                </a:lnTo>
                <a:lnTo>
                  <a:pt x="259384" y="99364"/>
                </a:lnTo>
                <a:lnTo>
                  <a:pt x="261213" y="99669"/>
                </a:lnTo>
                <a:lnTo>
                  <a:pt x="263042" y="99669"/>
                </a:lnTo>
                <a:lnTo>
                  <a:pt x="264871" y="99974"/>
                </a:lnTo>
                <a:lnTo>
                  <a:pt x="257074" y="93549"/>
                </a:lnTo>
                <a:lnTo>
                  <a:pt x="249593" y="86982"/>
                </a:lnTo>
                <a:lnTo>
                  <a:pt x="242282" y="80129"/>
                </a:lnTo>
                <a:lnTo>
                  <a:pt x="235000" y="72847"/>
                </a:lnTo>
                <a:lnTo>
                  <a:pt x="226756" y="64450"/>
                </a:lnTo>
                <a:lnTo>
                  <a:pt x="218198" y="56426"/>
                </a:lnTo>
                <a:lnTo>
                  <a:pt x="209583" y="48458"/>
                </a:lnTo>
                <a:lnTo>
                  <a:pt x="201168" y="40233"/>
                </a:lnTo>
                <a:lnTo>
                  <a:pt x="193571" y="32380"/>
                </a:lnTo>
                <a:lnTo>
                  <a:pt x="185889" y="24726"/>
                </a:lnTo>
                <a:lnTo>
                  <a:pt x="178150" y="17130"/>
                </a:lnTo>
                <a:lnTo>
                  <a:pt x="170383" y="9448"/>
                </a:lnTo>
                <a:lnTo>
                  <a:pt x="164287" y="3657"/>
                </a:lnTo>
                <a:lnTo>
                  <a:pt x="163068" y="1828"/>
                </a:lnTo>
                <a:lnTo>
                  <a:pt x="15788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70152" y="6463284"/>
            <a:ext cx="22225" cy="78105"/>
          </a:xfrm>
          <a:custGeom>
            <a:avLst/>
            <a:gdLst/>
            <a:ahLst/>
            <a:cxnLst/>
            <a:rect l="l" t="t" r="r" b="b"/>
            <a:pathLst>
              <a:path w="22225" h="78104">
                <a:moveTo>
                  <a:pt x="12496" y="5791"/>
                </a:moveTo>
                <a:lnTo>
                  <a:pt x="11582" y="3657"/>
                </a:lnTo>
                <a:lnTo>
                  <a:pt x="10972" y="1828"/>
                </a:lnTo>
                <a:lnTo>
                  <a:pt x="10058" y="0"/>
                </a:lnTo>
                <a:lnTo>
                  <a:pt x="228" y="42933"/>
                </a:lnTo>
                <a:lnTo>
                  <a:pt x="0" y="50177"/>
                </a:lnTo>
                <a:lnTo>
                  <a:pt x="228" y="57478"/>
                </a:lnTo>
                <a:lnTo>
                  <a:pt x="914" y="64922"/>
                </a:lnTo>
                <a:lnTo>
                  <a:pt x="3424" y="74352"/>
                </a:lnTo>
                <a:lnTo>
                  <a:pt x="7505" y="77952"/>
                </a:lnTo>
                <a:lnTo>
                  <a:pt x="13473" y="77095"/>
                </a:lnTo>
                <a:lnTo>
                  <a:pt x="21640" y="731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97380" y="6353555"/>
            <a:ext cx="12065" cy="20955"/>
          </a:xfrm>
          <a:custGeom>
            <a:avLst/>
            <a:gdLst/>
            <a:ahLst/>
            <a:cxnLst/>
            <a:rect l="l" t="t" r="r" b="b"/>
            <a:pathLst>
              <a:path w="12065" h="20954">
                <a:moveTo>
                  <a:pt x="11787" y="0"/>
                </a:moveTo>
                <a:lnTo>
                  <a:pt x="5915" y="4867"/>
                </a:lnTo>
                <a:lnTo>
                  <a:pt x="1385" y="12192"/>
                </a:lnTo>
                <a:lnTo>
                  <a:pt x="0" y="18602"/>
                </a:lnTo>
                <a:lnTo>
                  <a:pt x="3557" y="20726"/>
                </a:lnTo>
                <a:lnTo>
                  <a:pt x="8129" y="15240"/>
                </a:lnTo>
                <a:lnTo>
                  <a:pt x="9958" y="12801"/>
                </a:lnTo>
                <a:lnTo>
                  <a:pt x="9348" y="207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08074" y="5738926"/>
            <a:ext cx="222250" cy="26034"/>
          </a:xfrm>
          <a:custGeom>
            <a:avLst/>
            <a:gdLst/>
            <a:ahLst/>
            <a:cxnLst/>
            <a:rect l="l" t="t" r="r" b="b"/>
            <a:pathLst>
              <a:path w="222250" h="26035">
                <a:moveTo>
                  <a:pt x="0" y="7467"/>
                </a:moveTo>
                <a:lnTo>
                  <a:pt x="6431" y="2019"/>
                </a:lnTo>
                <a:lnTo>
                  <a:pt x="15255" y="0"/>
                </a:lnTo>
                <a:lnTo>
                  <a:pt x="25913" y="266"/>
                </a:lnTo>
                <a:lnTo>
                  <a:pt x="73628" y="7353"/>
                </a:lnTo>
                <a:lnTo>
                  <a:pt x="125849" y="17473"/>
                </a:lnTo>
                <a:lnTo>
                  <a:pt x="142430" y="20688"/>
                </a:lnTo>
                <a:lnTo>
                  <a:pt x="159011" y="23388"/>
                </a:lnTo>
                <a:lnTo>
                  <a:pt x="175640" y="25145"/>
                </a:lnTo>
                <a:lnTo>
                  <a:pt x="185890" y="25546"/>
                </a:lnTo>
                <a:lnTo>
                  <a:pt x="195818" y="25374"/>
                </a:lnTo>
                <a:lnTo>
                  <a:pt x="205626" y="24631"/>
                </a:lnTo>
                <a:lnTo>
                  <a:pt x="215519" y="23317"/>
                </a:lnTo>
                <a:lnTo>
                  <a:pt x="217931" y="23012"/>
                </a:lnTo>
                <a:lnTo>
                  <a:pt x="219837" y="23012"/>
                </a:lnTo>
                <a:lnTo>
                  <a:pt x="222250" y="227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644142" y="5853988"/>
            <a:ext cx="177165" cy="29209"/>
          </a:xfrm>
          <a:custGeom>
            <a:avLst/>
            <a:gdLst/>
            <a:ahLst/>
            <a:cxnLst/>
            <a:rect l="l" t="t" r="r" b="b"/>
            <a:pathLst>
              <a:path w="177164" h="29210">
                <a:moveTo>
                  <a:pt x="5714" y="0"/>
                </a:moveTo>
                <a:lnTo>
                  <a:pt x="3937" y="2133"/>
                </a:lnTo>
                <a:lnTo>
                  <a:pt x="1777" y="4876"/>
                </a:lnTo>
                <a:lnTo>
                  <a:pt x="0" y="7315"/>
                </a:lnTo>
                <a:lnTo>
                  <a:pt x="7552" y="9591"/>
                </a:lnTo>
                <a:lnTo>
                  <a:pt x="56499" y="14782"/>
                </a:lnTo>
                <a:lnTo>
                  <a:pt x="95529" y="15573"/>
                </a:lnTo>
                <a:lnTo>
                  <a:pt x="108378" y="15773"/>
                </a:lnTo>
                <a:lnTo>
                  <a:pt x="155384" y="22821"/>
                </a:lnTo>
                <a:lnTo>
                  <a:pt x="166056" y="26331"/>
                </a:lnTo>
                <a:lnTo>
                  <a:pt x="177037" y="289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07361" y="5814974"/>
            <a:ext cx="152400" cy="13970"/>
          </a:xfrm>
          <a:custGeom>
            <a:avLst/>
            <a:gdLst/>
            <a:ahLst/>
            <a:cxnLst/>
            <a:rect l="l" t="t" r="r" b="b"/>
            <a:pathLst>
              <a:path w="152400" h="13970">
                <a:moveTo>
                  <a:pt x="0" y="1523"/>
                </a:moveTo>
                <a:lnTo>
                  <a:pt x="8830" y="4881"/>
                </a:lnTo>
                <a:lnTo>
                  <a:pt x="16827" y="6667"/>
                </a:lnTo>
                <a:lnTo>
                  <a:pt x="25110" y="7481"/>
                </a:lnTo>
                <a:lnTo>
                  <a:pt x="34798" y="7924"/>
                </a:lnTo>
                <a:lnTo>
                  <a:pt x="46017" y="8653"/>
                </a:lnTo>
                <a:lnTo>
                  <a:pt x="57213" y="9182"/>
                </a:lnTo>
                <a:lnTo>
                  <a:pt x="68409" y="9767"/>
                </a:lnTo>
                <a:lnTo>
                  <a:pt x="79629" y="10667"/>
                </a:lnTo>
                <a:lnTo>
                  <a:pt x="89818" y="11772"/>
                </a:lnTo>
                <a:lnTo>
                  <a:pt x="100472" y="12877"/>
                </a:lnTo>
                <a:lnTo>
                  <a:pt x="145093" y="4614"/>
                </a:lnTo>
                <a:lnTo>
                  <a:pt x="15214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09545" y="5620816"/>
            <a:ext cx="243204" cy="299085"/>
          </a:xfrm>
          <a:custGeom>
            <a:avLst/>
            <a:gdLst/>
            <a:ahLst/>
            <a:cxnLst/>
            <a:rect l="l" t="t" r="r" b="b"/>
            <a:pathLst>
              <a:path w="243205" h="299085">
                <a:moveTo>
                  <a:pt x="0" y="56997"/>
                </a:moveTo>
                <a:lnTo>
                  <a:pt x="29837" y="17754"/>
                </a:lnTo>
                <a:lnTo>
                  <a:pt x="75509" y="419"/>
                </a:lnTo>
                <a:lnTo>
                  <a:pt x="86010" y="0"/>
                </a:lnTo>
                <a:lnTo>
                  <a:pt x="95988" y="3009"/>
                </a:lnTo>
                <a:lnTo>
                  <a:pt x="128539" y="46862"/>
                </a:lnTo>
                <a:lnTo>
                  <a:pt x="135255" y="89306"/>
                </a:lnTo>
                <a:lnTo>
                  <a:pt x="134358" y="125501"/>
                </a:lnTo>
                <a:lnTo>
                  <a:pt x="120467" y="196291"/>
                </a:lnTo>
                <a:lnTo>
                  <a:pt x="101054" y="248683"/>
                </a:lnTo>
                <a:lnTo>
                  <a:pt x="82548" y="282678"/>
                </a:lnTo>
                <a:lnTo>
                  <a:pt x="71247" y="298703"/>
                </a:lnTo>
                <a:lnTo>
                  <a:pt x="82391" y="298465"/>
                </a:lnTo>
                <a:lnTo>
                  <a:pt x="93440" y="297484"/>
                </a:lnTo>
                <a:lnTo>
                  <a:pt x="104536" y="296046"/>
                </a:lnTo>
                <a:lnTo>
                  <a:pt x="115824" y="294436"/>
                </a:lnTo>
                <a:lnTo>
                  <a:pt x="132232" y="292612"/>
                </a:lnTo>
                <a:lnTo>
                  <a:pt x="148701" y="291503"/>
                </a:lnTo>
                <a:lnTo>
                  <a:pt x="165240" y="290793"/>
                </a:lnTo>
                <a:lnTo>
                  <a:pt x="181864" y="290169"/>
                </a:lnTo>
                <a:lnTo>
                  <a:pt x="193198" y="289293"/>
                </a:lnTo>
                <a:lnTo>
                  <a:pt x="205771" y="288188"/>
                </a:lnTo>
                <a:lnTo>
                  <a:pt x="218297" y="287769"/>
                </a:lnTo>
                <a:lnTo>
                  <a:pt x="229489" y="288950"/>
                </a:lnTo>
                <a:lnTo>
                  <a:pt x="237744" y="292912"/>
                </a:lnTo>
                <a:lnTo>
                  <a:pt x="240411" y="293827"/>
                </a:lnTo>
                <a:lnTo>
                  <a:pt x="242824" y="2846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84450" y="5388228"/>
            <a:ext cx="24765" cy="618490"/>
          </a:xfrm>
          <a:custGeom>
            <a:avLst/>
            <a:gdLst/>
            <a:ahLst/>
            <a:cxnLst/>
            <a:rect l="l" t="t" r="r" b="b"/>
            <a:pathLst>
              <a:path w="24764" h="618489">
                <a:moveTo>
                  <a:pt x="0" y="0"/>
                </a:moveTo>
                <a:lnTo>
                  <a:pt x="11556" y="40894"/>
                </a:lnTo>
                <a:lnTo>
                  <a:pt x="13081" y="103505"/>
                </a:lnTo>
                <a:lnTo>
                  <a:pt x="13378" y="134798"/>
                </a:lnTo>
                <a:lnTo>
                  <a:pt x="13081" y="166116"/>
                </a:lnTo>
                <a:lnTo>
                  <a:pt x="11814" y="213360"/>
                </a:lnTo>
                <a:lnTo>
                  <a:pt x="10953" y="260511"/>
                </a:lnTo>
                <a:lnTo>
                  <a:pt x="10616" y="307715"/>
                </a:lnTo>
                <a:lnTo>
                  <a:pt x="10922" y="355117"/>
                </a:lnTo>
                <a:lnTo>
                  <a:pt x="11568" y="397641"/>
                </a:lnTo>
                <a:lnTo>
                  <a:pt x="12573" y="440194"/>
                </a:lnTo>
                <a:lnTo>
                  <a:pt x="13958" y="482804"/>
                </a:lnTo>
                <a:lnTo>
                  <a:pt x="15748" y="525500"/>
                </a:lnTo>
                <a:lnTo>
                  <a:pt x="22240" y="569353"/>
                </a:lnTo>
                <a:lnTo>
                  <a:pt x="24409" y="594209"/>
                </a:lnTo>
                <a:lnTo>
                  <a:pt x="21589" y="612978"/>
                </a:lnTo>
                <a:lnTo>
                  <a:pt x="18643" y="617993"/>
                </a:lnTo>
                <a:lnTo>
                  <a:pt x="17351" y="615835"/>
                </a:lnTo>
                <a:lnTo>
                  <a:pt x="15892" y="609506"/>
                </a:lnTo>
                <a:lnTo>
                  <a:pt x="12445" y="6020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767329" y="5518150"/>
            <a:ext cx="359410" cy="340995"/>
          </a:xfrm>
          <a:custGeom>
            <a:avLst/>
            <a:gdLst/>
            <a:ahLst/>
            <a:cxnLst/>
            <a:rect l="l" t="t" r="r" b="b"/>
            <a:pathLst>
              <a:path w="359410" h="340995">
                <a:moveTo>
                  <a:pt x="301751" y="0"/>
                </a:moveTo>
                <a:lnTo>
                  <a:pt x="250066" y="13638"/>
                </a:lnTo>
                <a:lnTo>
                  <a:pt x="218166" y="16468"/>
                </a:lnTo>
                <a:lnTo>
                  <a:pt x="202311" y="17906"/>
                </a:lnTo>
                <a:lnTo>
                  <a:pt x="183822" y="19772"/>
                </a:lnTo>
                <a:lnTo>
                  <a:pt x="165369" y="21494"/>
                </a:lnTo>
                <a:lnTo>
                  <a:pt x="147036" y="23550"/>
                </a:lnTo>
                <a:lnTo>
                  <a:pt x="95043" y="32305"/>
                </a:lnTo>
                <a:lnTo>
                  <a:pt x="55118" y="44196"/>
                </a:lnTo>
                <a:lnTo>
                  <a:pt x="52324" y="45084"/>
                </a:lnTo>
                <a:lnTo>
                  <a:pt x="98377" y="75405"/>
                </a:lnTo>
                <a:lnTo>
                  <a:pt x="114744" y="82775"/>
                </a:lnTo>
                <a:lnTo>
                  <a:pt x="156128" y="108262"/>
                </a:lnTo>
                <a:lnTo>
                  <a:pt x="185293" y="137109"/>
                </a:lnTo>
                <a:lnTo>
                  <a:pt x="194198" y="164084"/>
                </a:lnTo>
                <a:lnTo>
                  <a:pt x="192061" y="177228"/>
                </a:lnTo>
                <a:lnTo>
                  <a:pt x="161049" y="221772"/>
                </a:lnTo>
                <a:lnTo>
                  <a:pt x="131746" y="249542"/>
                </a:lnTo>
                <a:lnTo>
                  <a:pt x="99943" y="274512"/>
                </a:lnTo>
                <a:lnTo>
                  <a:pt x="68199" y="296824"/>
                </a:lnTo>
                <a:lnTo>
                  <a:pt x="33670" y="318198"/>
                </a:lnTo>
                <a:lnTo>
                  <a:pt x="16496" y="328928"/>
                </a:lnTo>
                <a:lnTo>
                  <a:pt x="0" y="340715"/>
                </a:lnTo>
                <a:lnTo>
                  <a:pt x="16045" y="339253"/>
                </a:lnTo>
                <a:lnTo>
                  <a:pt x="32162" y="337705"/>
                </a:lnTo>
                <a:lnTo>
                  <a:pt x="48327" y="336215"/>
                </a:lnTo>
                <a:lnTo>
                  <a:pt x="64515" y="334924"/>
                </a:lnTo>
                <a:lnTo>
                  <a:pt x="87645" y="333409"/>
                </a:lnTo>
                <a:lnTo>
                  <a:pt x="110775" y="332638"/>
                </a:lnTo>
                <a:lnTo>
                  <a:pt x="133953" y="332095"/>
                </a:lnTo>
                <a:lnTo>
                  <a:pt x="157225" y="331266"/>
                </a:lnTo>
                <a:lnTo>
                  <a:pt x="195941" y="329790"/>
                </a:lnTo>
                <a:lnTo>
                  <a:pt x="234727" y="328828"/>
                </a:lnTo>
                <a:lnTo>
                  <a:pt x="273561" y="328094"/>
                </a:lnTo>
                <a:lnTo>
                  <a:pt x="312419" y="327304"/>
                </a:lnTo>
                <a:lnTo>
                  <a:pt x="322077" y="327842"/>
                </a:lnTo>
                <a:lnTo>
                  <a:pt x="334248" y="329095"/>
                </a:lnTo>
                <a:lnTo>
                  <a:pt x="346299" y="329833"/>
                </a:lnTo>
                <a:lnTo>
                  <a:pt x="355600" y="328828"/>
                </a:lnTo>
                <a:lnTo>
                  <a:pt x="356615" y="326999"/>
                </a:lnTo>
                <a:lnTo>
                  <a:pt x="358139" y="324866"/>
                </a:lnTo>
                <a:lnTo>
                  <a:pt x="359282" y="3227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239057" y="5858255"/>
            <a:ext cx="62865" cy="152400"/>
          </a:xfrm>
          <a:custGeom>
            <a:avLst/>
            <a:gdLst/>
            <a:ahLst/>
            <a:cxnLst/>
            <a:rect l="l" t="t" r="r" b="b"/>
            <a:pathLst>
              <a:path w="62864" h="152400">
                <a:moveTo>
                  <a:pt x="10110" y="6096"/>
                </a:moveTo>
                <a:lnTo>
                  <a:pt x="11380" y="4267"/>
                </a:lnTo>
                <a:lnTo>
                  <a:pt x="12269" y="1828"/>
                </a:lnTo>
                <a:lnTo>
                  <a:pt x="13158" y="0"/>
                </a:lnTo>
                <a:lnTo>
                  <a:pt x="10501" y="11077"/>
                </a:lnTo>
                <a:lnTo>
                  <a:pt x="7713" y="22326"/>
                </a:lnTo>
                <a:lnTo>
                  <a:pt x="5139" y="33689"/>
                </a:lnTo>
                <a:lnTo>
                  <a:pt x="3125" y="45110"/>
                </a:lnTo>
                <a:lnTo>
                  <a:pt x="1273" y="59836"/>
                </a:lnTo>
                <a:lnTo>
                  <a:pt x="125" y="74676"/>
                </a:lnTo>
                <a:lnTo>
                  <a:pt x="0" y="89515"/>
                </a:lnTo>
                <a:lnTo>
                  <a:pt x="1220" y="104241"/>
                </a:lnTo>
                <a:lnTo>
                  <a:pt x="16460" y="145999"/>
                </a:lnTo>
                <a:lnTo>
                  <a:pt x="29327" y="152371"/>
                </a:lnTo>
                <a:lnTo>
                  <a:pt x="40526" y="148513"/>
                </a:lnTo>
                <a:lnTo>
                  <a:pt x="60227" y="108699"/>
                </a:lnTo>
                <a:lnTo>
                  <a:pt x="61634" y="101836"/>
                </a:lnTo>
                <a:lnTo>
                  <a:pt x="62815" y="944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234695" y="5734202"/>
            <a:ext cx="13335" cy="20955"/>
          </a:xfrm>
          <a:custGeom>
            <a:avLst/>
            <a:gdLst/>
            <a:ahLst/>
            <a:cxnLst/>
            <a:rect l="l" t="t" r="r" b="b"/>
            <a:pathLst>
              <a:path w="13335" h="20954">
                <a:moveTo>
                  <a:pt x="4058" y="0"/>
                </a:moveTo>
                <a:lnTo>
                  <a:pt x="0" y="8124"/>
                </a:lnTo>
                <a:lnTo>
                  <a:pt x="73" y="13792"/>
                </a:lnTo>
                <a:lnTo>
                  <a:pt x="4361" y="17745"/>
                </a:lnTo>
                <a:lnTo>
                  <a:pt x="12948" y="207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39033" y="5423280"/>
            <a:ext cx="41910" cy="603885"/>
          </a:xfrm>
          <a:custGeom>
            <a:avLst/>
            <a:gdLst/>
            <a:ahLst/>
            <a:cxnLst/>
            <a:rect l="l" t="t" r="r" b="b"/>
            <a:pathLst>
              <a:path w="41910" h="603885">
                <a:moveTo>
                  <a:pt x="0" y="0"/>
                </a:moveTo>
                <a:lnTo>
                  <a:pt x="3065" y="13164"/>
                </a:lnTo>
                <a:lnTo>
                  <a:pt x="6334" y="26257"/>
                </a:lnTo>
                <a:lnTo>
                  <a:pt x="9197" y="39397"/>
                </a:lnTo>
                <a:lnTo>
                  <a:pt x="12860" y="80541"/>
                </a:lnTo>
                <a:lnTo>
                  <a:pt x="14531" y="136501"/>
                </a:lnTo>
                <a:lnTo>
                  <a:pt x="15291" y="205290"/>
                </a:lnTo>
                <a:lnTo>
                  <a:pt x="15525" y="246306"/>
                </a:lnTo>
                <a:lnTo>
                  <a:pt x="16093" y="287328"/>
                </a:lnTo>
                <a:lnTo>
                  <a:pt x="17399" y="328295"/>
                </a:lnTo>
                <a:lnTo>
                  <a:pt x="20488" y="384478"/>
                </a:lnTo>
                <a:lnTo>
                  <a:pt x="24685" y="440575"/>
                </a:lnTo>
                <a:lnTo>
                  <a:pt x="29811" y="496616"/>
                </a:lnTo>
                <a:lnTo>
                  <a:pt x="35687" y="552627"/>
                </a:lnTo>
                <a:lnTo>
                  <a:pt x="37445" y="562186"/>
                </a:lnTo>
                <a:lnTo>
                  <a:pt x="40036" y="576745"/>
                </a:lnTo>
                <a:lnTo>
                  <a:pt x="41437" y="591589"/>
                </a:lnTo>
                <a:lnTo>
                  <a:pt x="39624" y="602005"/>
                </a:lnTo>
                <a:lnTo>
                  <a:pt x="35601" y="603386"/>
                </a:lnTo>
                <a:lnTo>
                  <a:pt x="31829" y="596823"/>
                </a:lnTo>
                <a:lnTo>
                  <a:pt x="28461" y="586832"/>
                </a:lnTo>
                <a:lnTo>
                  <a:pt x="25653" y="5779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620389" y="5109717"/>
            <a:ext cx="7620" cy="111760"/>
          </a:xfrm>
          <a:custGeom>
            <a:avLst/>
            <a:gdLst/>
            <a:ahLst/>
            <a:cxnLst/>
            <a:rect l="l" t="t" r="r" b="b"/>
            <a:pathLst>
              <a:path w="7620" h="111760">
                <a:moveTo>
                  <a:pt x="0" y="6349"/>
                </a:moveTo>
                <a:lnTo>
                  <a:pt x="0" y="4190"/>
                </a:lnTo>
                <a:lnTo>
                  <a:pt x="0" y="2031"/>
                </a:lnTo>
                <a:lnTo>
                  <a:pt x="0" y="0"/>
                </a:lnTo>
                <a:lnTo>
                  <a:pt x="224" y="8878"/>
                </a:lnTo>
                <a:lnTo>
                  <a:pt x="365" y="17779"/>
                </a:lnTo>
                <a:lnTo>
                  <a:pt x="482" y="26681"/>
                </a:lnTo>
                <a:lnTo>
                  <a:pt x="635" y="35559"/>
                </a:lnTo>
                <a:lnTo>
                  <a:pt x="696" y="46734"/>
                </a:lnTo>
                <a:lnTo>
                  <a:pt x="555" y="57800"/>
                </a:lnTo>
                <a:lnTo>
                  <a:pt x="295" y="68796"/>
                </a:lnTo>
                <a:lnTo>
                  <a:pt x="0" y="79755"/>
                </a:lnTo>
                <a:lnTo>
                  <a:pt x="7" y="88909"/>
                </a:lnTo>
                <a:lnTo>
                  <a:pt x="825" y="96504"/>
                </a:lnTo>
                <a:lnTo>
                  <a:pt x="3071" y="103598"/>
                </a:lnTo>
                <a:lnTo>
                  <a:pt x="7365" y="1112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77082" y="5224526"/>
            <a:ext cx="227329" cy="105410"/>
          </a:xfrm>
          <a:custGeom>
            <a:avLst/>
            <a:gdLst/>
            <a:ahLst/>
            <a:cxnLst/>
            <a:rect l="l" t="t" r="r" b="b"/>
            <a:pathLst>
              <a:path w="227329" h="105410">
                <a:moveTo>
                  <a:pt x="8254" y="97282"/>
                </a:moveTo>
                <a:lnTo>
                  <a:pt x="5587" y="99695"/>
                </a:lnTo>
                <a:lnTo>
                  <a:pt x="2539" y="102489"/>
                </a:lnTo>
                <a:lnTo>
                  <a:pt x="0" y="104648"/>
                </a:lnTo>
                <a:lnTo>
                  <a:pt x="9590" y="105209"/>
                </a:lnTo>
                <a:lnTo>
                  <a:pt x="17954" y="103425"/>
                </a:lnTo>
                <a:lnTo>
                  <a:pt x="26199" y="100093"/>
                </a:lnTo>
                <a:lnTo>
                  <a:pt x="35432" y="96012"/>
                </a:lnTo>
                <a:lnTo>
                  <a:pt x="51939" y="89318"/>
                </a:lnTo>
                <a:lnTo>
                  <a:pt x="99694" y="66548"/>
                </a:lnTo>
                <a:lnTo>
                  <a:pt x="133715" y="48514"/>
                </a:lnTo>
                <a:lnTo>
                  <a:pt x="150754" y="39401"/>
                </a:lnTo>
                <a:lnTo>
                  <a:pt x="168020" y="30480"/>
                </a:lnTo>
                <a:lnTo>
                  <a:pt x="180195" y="24828"/>
                </a:lnTo>
                <a:lnTo>
                  <a:pt x="192643" y="19367"/>
                </a:lnTo>
                <a:lnTo>
                  <a:pt x="204972" y="13620"/>
                </a:lnTo>
                <a:lnTo>
                  <a:pt x="216788" y="7112"/>
                </a:lnTo>
                <a:lnTo>
                  <a:pt x="220090" y="4953"/>
                </a:lnTo>
                <a:lnTo>
                  <a:pt x="223773" y="2159"/>
                </a:lnTo>
                <a:lnTo>
                  <a:pt x="22682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661223" y="5420614"/>
            <a:ext cx="194945" cy="147320"/>
          </a:xfrm>
          <a:custGeom>
            <a:avLst/>
            <a:gdLst/>
            <a:ahLst/>
            <a:cxnLst/>
            <a:rect l="l" t="t" r="r" b="b"/>
            <a:pathLst>
              <a:path w="194945" h="147320">
                <a:moveTo>
                  <a:pt x="12251" y="7620"/>
                </a:moveTo>
                <a:lnTo>
                  <a:pt x="11362" y="4826"/>
                </a:lnTo>
                <a:lnTo>
                  <a:pt x="10346" y="2667"/>
                </a:lnTo>
                <a:lnTo>
                  <a:pt x="10092" y="0"/>
                </a:lnTo>
                <a:lnTo>
                  <a:pt x="9933" y="8294"/>
                </a:lnTo>
                <a:lnTo>
                  <a:pt x="9489" y="16446"/>
                </a:lnTo>
                <a:lnTo>
                  <a:pt x="8806" y="24503"/>
                </a:lnTo>
                <a:lnTo>
                  <a:pt x="7933" y="32512"/>
                </a:lnTo>
                <a:lnTo>
                  <a:pt x="6679" y="46704"/>
                </a:lnTo>
                <a:lnTo>
                  <a:pt x="5520" y="60896"/>
                </a:lnTo>
                <a:lnTo>
                  <a:pt x="4361" y="75088"/>
                </a:lnTo>
                <a:lnTo>
                  <a:pt x="3107" y="89281"/>
                </a:lnTo>
                <a:lnTo>
                  <a:pt x="1627" y="103723"/>
                </a:lnTo>
                <a:lnTo>
                  <a:pt x="408" y="118237"/>
                </a:lnTo>
                <a:lnTo>
                  <a:pt x="0" y="132750"/>
                </a:lnTo>
                <a:lnTo>
                  <a:pt x="948" y="147193"/>
                </a:lnTo>
                <a:lnTo>
                  <a:pt x="8076" y="144573"/>
                </a:lnTo>
                <a:lnTo>
                  <a:pt x="15394" y="142906"/>
                </a:lnTo>
                <a:lnTo>
                  <a:pt x="22951" y="141763"/>
                </a:lnTo>
                <a:lnTo>
                  <a:pt x="30793" y="140716"/>
                </a:lnTo>
                <a:lnTo>
                  <a:pt x="48345" y="137638"/>
                </a:lnTo>
                <a:lnTo>
                  <a:pt x="100262" y="124333"/>
                </a:lnTo>
                <a:lnTo>
                  <a:pt x="151679" y="103544"/>
                </a:lnTo>
                <a:lnTo>
                  <a:pt x="185050" y="79073"/>
                </a:lnTo>
                <a:lnTo>
                  <a:pt x="194496" y="59055"/>
                </a:lnTo>
                <a:lnTo>
                  <a:pt x="192351" y="49936"/>
                </a:lnTo>
                <a:lnTo>
                  <a:pt x="163536" y="21963"/>
                </a:lnTo>
                <a:lnTo>
                  <a:pt x="116320" y="3478"/>
                </a:lnTo>
                <a:lnTo>
                  <a:pt x="91348" y="799"/>
                </a:lnTo>
                <a:lnTo>
                  <a:pt x="78672" y="889"/>
                </a:lnTo>
                <a:lnTo>
                  <a:pt x="68802" y="1252"/>
                </a:lnTo>
                <a:lnTo>
                  <a:pt x="58860" y="1889"/>
                </a:lnTo>
                <a:lnTo>
                  <a:pt x="48918" y="2692"/>
                </a:lnTo>
                <a:lnTo>
                  <a:pt x="39048" y="35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103242" y="5486479"/>
            <a:ext cx="365760" cy="353695"/>
          </a:xfrm>
          <a:custGeom>
            <a:avLst/>
            <a:gdLst/>
            <a:ahLst/>
            <a:cxnLst/>
            <a:rect l="l" t="t" r="r" b="b"/>
            <a:pathLst>
              <a:path w="365760" h="353695">
                <a:moveTo>
                  <a:pt x="264541" y="4746"/>
                </a:moveTo>
                <a:lnTo>
                  <a:pt x="255651" y="9318"/>
                </a:lnTo>
                <a:lnTo>
                  <a:pt x="257175" y="8175"/>
                </a:lnTo>
                <a:lnTo>
                  <a:pt x="246887" y="7540"/>
                </a:lnTo>
                <a:lnTo>
                  <a:pt x="234731" y="6607"/>
                </a:lnTo>
                <a:lnTo>
                  <a:pt x="222504" y="5699"/>
                </a:lnTo>
                <a:lnTo>
                  <a:pt x="210276" y="4790"/>
                </a:lnTo>
                <a:lnTo>
                  <a:pt x="198120" y="3857"/>
                </a:lnTo>
                <a:lnTo>
                  <a:pt x="168687" y="1841"/>
                </a:lnTo>
                <a:lnTo>
                  <a:pt x="139350" y="492"/>
                </a:lnTo>
                <a:lnTo>
                  <a:pt x="109966" y="0"/>
                </a:lnTo>
                <a:lnTo>
                  <a:pt x="80391" y="555"/>
                </a:lnTo>
                <a:lnTo>
                  <a:pt x="74041" y="555"/>
                </a:lnTo>
                <a:lnTo>
                  <a:pt x="71247" y="555"/>
                </a:lnTo>
                <a:lnTo>
                  <a:pt x="66421" y="1444"/>
                </a:lnTo>
                <a:lnTo>
                  <a:pt x="107578" y="37756"/>
                </a:lnTo>
                <a:lnTo>
                  <a:pt x="122793" y="49180"/>
                </a:lnTo>
                <a:lnTo>
                  <a:pt x="159156" y="85196"/>
                </a:lnTo>
                <a:lnTo>
                  <a:pt x="177927" y="122755"/>
                </a:lnTo>
                <a:lnTo>
                  <a:pt x="178175" y="132822"/>
                </a:lnTo>
                <a:lnTo>
                  <a:pt x="176482" y="142262"/>
                </a:lnTo>
                <a:lnTo>
                  <a:pt x="152431" y="189925"/>
                </a:lnTo>
                <a:lnTo>
                  <a:pt x="117679" y="230301"/>
                </a:lnTo>
                <a:lnTo>
                  <a:pt x="90338" y="257600"/>
                </a:lnTo>
                <a:lnTo>
                  <a:pt x="76835" y="271192"/>
                </a:lnTo>
                <a:lnTo>
                  <a:pt x="66041" y="282122"/>
                </a:lnTo>
                <a:lnTo>
                  <a:pt x="55260" y="293023"/>
                </a:lnTo>
                <a:lnTo>
                  <a:pt x="44598" y="303982"/>
                </a:lnTo>
                <a:lnTo>
                  <a:pt x="34162" y="315083"/>
                </a:lnTo>
                <a:lnTo>
                  <a:pt x="27074" y="323132"/>
                </a:lnTo>
                <a:lnTo>
                  <a:pt x="20034" y="331238"/>
                </a:lnTo>
                <a:lnTo>
                  <a:pt x="12946" y="339343"/>
                </a:lnTo>
                <a:lnTo>
                  <a:pt x="5715" y="347392"/>
                </a:lnTo>
                <a:lnTo>
                  <a:pt x="3937" y="349526"/>
                </a:lnTo>
                <a:lnTo>
                  <a:pt x="1778" y="351355"/>
                </a:lnTo>
                <a:lnTo>
                  <a:pt x="0" y="353183"/>
                </a:lnTo>
                <a:lnTo>
                  <a:pt x="8516" y="352374"/>
                </a:lnTo>
                <a:lnTo>
                  <a:pt x="17081" y="351736"/>
                </a:lnTo>
                <a:lnTo>
                  <a:pt x="25646" y="351212"/>
                </a:lnTo>
                <a:lnTo>
                  <a:pt x="34162" y="350745"/>
                </a:lnTo>
                <a:lnTo>
                  <a:pt x="83534" y="345906"/>
                </a:lnTo>
                <a:lnTo>
                  <a:pt x="132715" y="339467"/>
                </a:lnTo>
                <a:lnTo>
                  <a:pt x="181895" y="333257"/>
                </a:lnTo>
                <a:lnTo>
                  <a:pt x="231267" y="329104"/>
                </a:lnTo>
                <a:lnTo>
                  <a:pt x="279019" y="327275"/>
                </a:lnTo>
                <a:lnTo>
                  <a:pt x="326771" y="326361"/>
                </a:lnTo>
                <a:lnTo>
                  <a:pt x="337929" y="326947"/>
                </a:lnTo>
                <a:lnTo>
                  <a:pt x="346979" y="328761"/>
                </a:lnTo>
                <a:lnTo>
                  <a:pt x="355578" y="331890"/>
                </a:lnTo>
                <a:lnTo>
                  <a:pt x="365379" y="3364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74159" y="5845454"/>
            <a:ext cx="57150" cy="132080"/>
          </a:xfrm>
          <a:custGeom>
            <a:avLst/>
            <a:gdLst/>
            <a:ahLst/>
            <a:cxnLst/>
            <a:rect l="l" t="t" r="r" b="b"/>
            <a:pathLst>
              <a:path w="57150" h="132079">
                <a:moveTo>
                  <a:pt x="18287" y="0"/>
                </a:moveTo>
                <a:lnTo>
                  <a:pt x="3768" y="47877"/>
                </a:lnTo>
                <a:lnTo>
                  <a:pt x="0" y="87782"/>
                </a:lnTo>
                <a:lnTo>
                  <a:pt x="1208" y="99512"/>
                </a:lnTo>
                <a:lnTo>
                  <a:pt x="4810" y="112585"/>
                </a:lnTo>
                <a:lnTo>
                  <a:pt x="11340" y="124001"/>
                </a:lnTo>
                <a:lnTo>
                  <a:pt x="21336" y="130759"/>
                </a:lnTo>
                <a:lnTo>
                  <a:pt x="31349" y="131497"/>
                </a:lnTo>
                <a:lnTo>
                  <a:pt x="39624" y="128435"/>
                </a:lnTo>
                <a:lnTo>
                  <a:pt x="46374" y="122572"/>
                </a:lnTo>
                <a:lnTo>
                  <a:pt x="51815" y="114909"/>
                </a:lnTo>
                <a:lnTo>
                  <a:pt x="53593" y="111556"/>
                </a:lnTo>
                <a:lnTo>
                  <a:pt x="55499" y="108204"/>
                </a:lnTo>
                <a:lnTo>
                  <a:pt x="57023" y="1048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20099" y="5693359"/>
            <a:ext cx="12065" cy="19685"/>
          </a:xfrm>
          <a:custGeom>
            <a:avLst/>
            <a:gdLst/>
            <a:ahLst/>
            <a:cxnLst/>
            <a:rect l="l" t="t" r="r" b="b"/>
            <a:pathLst>
              <a:path w="12064" h="19685">
                <a:moveTo>
                  <a:pt x="10447" y="0"/>
                </a:moveTo>
                <a:lnTo>
                  <a:pt x="5980" y="5919"/>
                </a:lnTo>
                <a:lnTo>
                  <a:pt x="1478" y="14211"/>
                </a:lnTo>
                <a:lnTo>
                  <a:pt x="0" y="19588"/>
                </a:lnTo>
                <a:lnTo>
                  <a:pt x="4605" y="16764"/>
                </a:lnTo>
                <a:lnTo>
                  <a:pt x="10001" y="9820"/>
                </a:lnTo>
                <a:lnTo>
                  <a:pt x="11670" y="5791"/>
                </a:lnTo>
                <a:lnTo>
                  <a:pt x="10410" y="7248"/>
                </a:lnTo>
                <a:lnTo>
                  <a:pt x="7018" y="167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387596" y="5374894"/>
            <a:ext cx="106680" cy="12700"/>
          </a:xfrm>
          <a:custGeom>
            <a:avLst/>
            <a:gdLst/>
            <a:ahLst/>
            <a:cxnLst/>
            <a:rect l="l" t="t" r="r" b="b"/>
            <a:pathLst>
              <a:path w="106679" h="12700">
                <a:moveTo>
                  <a:pt x="3301" y="12445"/>
                </a:moveTo>
                <a:lnTo>
                  <a:pt x="2412" y="10032"/>
                </a:lnTo>
                <a:lnTo>
                  <a:pt x="1269" y="7873"/>
                </a:lnTo>
                <a:lnTo>
                  <a:pt x="0" y="5079"/>
                </a:lnTo>
                <a:lnTo>
                  <a:pt x="8699" y="5048"/>
                </a:lnTo>
                <a:lnTo>
                  <a:pt x="16827" y="5587"/>
                </a:lnTo>
                <a:lnTo>
                  <a:pt x="24860" y="6508"/>
                </a:lnTo>
                <a:lnTo>
                  <a:pt x="33274" y="7619"/>
                </a:lnTo>
                <a:lnTo>
                  <a:pt x="43906" y="8477"/>
                </a:lnTo>
                <a:lnTo>
                  <a:pt x="54705" y="8762"/>
                </a:lnTo>
                <a:lnTo>
                  <a:pt x="65456" y="8477"/>
                </a:lnTo>
                <a:lnTo>
                  <a:pt x="75945" y="7619"/>
                </a:lnTo>
                <a:lnTo>
                  <a:pt x="83816" y="6125"/>
                </a:lnTo>
                <a:lnTo>
                  <a:pt x="91281" y="4429"/>
                </a:lnTo>
                <a:lnTo>
                  <a:pt x="98698" y="2422"/>
                </a:lnTo>
                <a:lnTo>
                  <a:pt x="10642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86351" y="5218810"/>
            <a:ext cx="208915" cy="220979"/>
          </a:xfrm>
          <a:custGeom>
            <a:avLst/>
            <a:gdLst/>
            <a:ahLst/>
            <a:cxnLst/>
            <a:rect l="l" t="t" r="r" b="b"/>
            <a:pathLst>
              <a:path w="208914" h="220979">
                <a:moveTo>
                  <a:pt x="0" y="76834"/>
                </a:moveTo>
                <a:lnTo>
                  <a:pt x="38943" y="45767"/>
                </a:lnTo>
                <a:lnTo>
                  <a:pt x="56901" y="27193"/>
                </a:lnTo>
                <a:lnTo>
                  <a:pt x="65786" y="17906"/>
                </a:lnTo>
                <a:lnTo>
                  <a:pt x="70613" y="13126"/>
                </a:lnTo>
                <a:lnTo>
                  <a:pt x="75263" y="8620"/>
                </a:lnTo>
                <a:lnTo>
                  <a:pt x="80127" y="4280"/>
                </a:lnTo>
                <a:lnTo>
                  <a:pt x="85598" y="0"/>
                </a:lnTo>
                <a:lnTo>
                  <a:pt x="88300" y="10479"/>
                </a:lnTo>
                <a:lnTo>
                  <a:pt x="89788" y="20685"/>
                </a:lnTo>
                <a:lnTo>
                  <a:pt x="90420" y="31057"/>
                </a:lnTo>
                <a:lnTo>
                  <a:pt x="90550" y="42036"/>
                </a:lnTo>
                <a:lnTo>
                  <a:pt x="90580" y="64932"/>
                </a:lnTo>
                <a:lnTo>
                  <a:pt x="90312" y="87852"/>
                </a:lnTo>
                <a:lnTo>
                  <a:pt x="89783" y="110724"/>
                </a:lnTo>
                <a:lnTo>
                  <a:pt x="89026" y="133476"/>
                </a:lnTo>
                <a:lnTo>
                  <a:pt x="89106" y="149088"/>
                </a:lnTo>
                <a:lnTo>
                  <a:pt x="88455" y="190073"/>
                </a:lnTo>
                <a:lnTo>
                  <a:pt x="59602" y="211560"/>
                </a:lnTo>
                <a:lnTo>
                  <a:pt x="51815" y="211454"/>
                </a:lnTo>
                <a:lnTo>
                  <a:pt x="44688" y="211572"/>
                </a:lnTo>
                <a:lnTo>
                  <a:pt x="37560" y="211439"/>
                </a:lnTo>
                <a:lnTo>
                  <a:pt x="30384" y="211187"/>
                </a:lnTo>
                <a:lnTo>
                  <a:pt x="23113" y="210947"/>
                </a:lnTo>
                <a:lnTo>
                  <a:pt x="20954" y="210947"/>
                </a:lnTo>
                <a:lnTo>
                  <a:pt x="18541" y="210947"/>
                </a:lnTo>
                <a:lnTo>
                  <a:pt x="16383" y="210947"/>
                </a:lnTo>
                <a:lnTo>
                  <a:pt x="26670" y="212472"/>
                </a:lnTo>
                <a:lnTo>
                  <a:pt x="36957" y="213915"/>
                </a:lnTo>
                <a:lnTo>
                  <a:pt x="47244" y="215143"/>
                </a:lnTo>
                <a:lnTo>
                  <a:pt x="57531" y="216026"/>
                </a:lnTo>
                <a:lnTo>
                  <a:pt x="74995" y="217545"/>
                </a:lnTo>
                <a:lnTo>
                  <a:pt x="92471" y="219027"/>
                </a:lnTo>
                <a:lnTo>
                  <a:pt x="109876" y="220152"/>
                </a:lnTo>
                <a:lnTo>
                  <a:pt x="127126" y="220598"/>
                </a:lnTo>
                <a:lnTo>
                  <a:pt x="141819" y="220489"/>
                </a:lnTo>
                <a:lnTo>
                  <a:pt x="186182" y="218185"/>
                </a:lnTo>
                <a:lnTo>
                  <a:pt x="201168" y="215137"/>
                </a:lnTo>
                <a:lnTo>
                  <a:pt x="208787" y="2136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941026" y="5361685"/>
            <a:ext cx="150495" cy="555625"/>
          </a:xfrm>
          <a:custGeom>
            <a:avLst/>
            <a:gdLst/>
            <a:ahLst/>
            <a:cxnLst/>
            <a:rect l="l" t="t" r="r" b="b"/>
            <a:pathLst>
              <a:path w="150495" h="555625">
                <a:moveTo>
                  <a:pt x="147609" y="0"/>
                </a:moveTo>
                <a:lnTo>
                  <a:pt x="112998" y="27181"/>
                </a:lnTo>
                <a:lnTo>
                  <a:pt x="85746" y="62025"/>
                </a:lnTo>
                <a:lnTo>
                  <a:pt x="55858" y="111464"/>
                </a:lnTo>
                <a:lnTo>
                  <a:pt x="29430" y="173053"/>
                </a:lnTo>
                <a:lnTo>
                  <a:pt x="17482" y="210223"/>
                </a:lnTo>
                <a:lnTo>
                  <a:pt x="8272" y="248059"/>
                </a:lnTo>
                <a:lnTo>
                  <a:pt x="2194" y="285953"/>
                </a:lnTo>
                <a:lnTo>
                  <a:pt x="0" y="326367"/>
                </a:lnTo>
                <a:lnTo>
                  <a:pt x="3210" y="366039"/>
                </a:lnTo>
                <a:lnTo>
                  <a:pt x="12231" y="404682"/>
                </a:lnTo>
                <a:lnTo>
                  <a:pt x="27467" y="442010"/>
                </a:lnTo>
                <a:lnTo>
                  <a:pt x="64567" y="493560"/>
                </a:lnTo>
                <a:lnTo>
                  <a:pt x="112811" y="535279"/>
                </a:lnTo>
                <a:lnTo>
                  <a:pt x="140600" y="550367"/>
                </a:lnTo>
                <a:lnTo>
                  <a:pt x="150403" y="5550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238241" y="5579364"/>
            <a:ext cx="187960" cy="247015"/>
          </a:xfrm>
          <a:custGeom>
            <a:avLst/>
            <a:gdLst/>
            <a:ahLst/>
            <a:cxnLst/>
            <a:rect l="l" t="t" r="r" b="b"/>
            <a:pathLst>
              <a:path w="187960" h="247014">
                <a:moveTo>
                  <a:pt x="1524" y="7366"/>
                </a:moveTo>
                <a:lnTo>
                  <a:pt x="1016" y="4826"/>
                </a:lnTo>
                <a:lnTo>
                  <a:pt x="635" y="2413"/>
                </a:lnTo>
                <a:lnTo>
                  <a:pt x="0" y="0"/>
                </a:lnTo>
                <a:lnTo>
                  <a:pt x="30861" y="29870"/>
                </a:lnTo>
                <a:lnTo>
                  <a:pt x="43066" y="48739"/>
                </a:lnTo>
                <a:lnTo>
                  <a:pt x="55451" y="67437"/>
                </a:lnTo>
                <a:lnTo>
                  <a:pt x="80518" y="104546"/>
                </a:lnTo>
                <a:lnTo>
                  <a:pt x="113776" y="152704"/>
                </a:lnTo>
                <a:lnTo>
                  <a:pt x="148462" y="199948"/>
                </a:lnTo>
                <a:lnTo>
                  <a:pt x="156309" y="210440"/>
                </a:lnTo>
                <a:lnTo>
                  <a:pt x="164084" y="221018"/>
                </a:lnTo>
                <a:lnTo>
                  <a:pt x="172144" y="231195"/>
                </a:lnTo>
                <a:lnTo>
                  <a:pt x="180848" y="240487"/>
                </a:lnTo>
                <a:lnTo>
                  <a:pt x="187452" y="246583"/>
                </a:lnTo>
                <a:lnTo>
                  <a:pt x="181356" y="241096"/>
                </a:lnTo>
                <a:lnTo>
                  <a:pt x="178054" y="2331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61357" y="5576061"/>
            <a:ext cx="144145" cy="252095"/>
          </a:xfrm>
          <a:custGeom>
            <a:avLst/>
            <a:gdLst/>
            <a:ahLst/>
            <a:cxnLst/>
            <a:rect l="l" t="t" r="r" b="b"/>
            <a:pathLst>
              <a:path w="144145" h="252095">
                <a:moveTo>
                  <a:pt x="143635" y="0"/>
                </a:moveTo>
                <a:lnTo>
                  <a:pt x="136628" y="10167"/>
                </a:lnTo>
                <a:lnTo>
                  <a:pt x="129395" y="20262"/>
                </a:lnTo>
                <a:lnTo>
                  <a:pt x="122043" y="30425"/>
                </a:lnTo>
                <a:lnTo>
                  <a:pt x="114679" y="40792"/>
                </a:lnTo>
                <a:lnTo>
                  <a:pt x="101516" y="59366"/>
                </a:lnTo>
                <a:lnTo>
                  <a:pt x="88342" y="77825"/>
                </a:lnTo>
                <a:lnTo>
                  <a:pt x="75477" y="96513"/>
                </a:lnTo>
                <a:lnTo>
                  <a:pt x="51583" y="134737"/>
                </a:lnTo>
                <a:lnTo>
                  <a:pt x="29882" y="173809"/>
                </a:lnTo>
                <a:lnTo>
                  <a:pt x="9983" y="218414"/>
                </a:lnTo>
                <a:lnTo>
                  <a:pt x="0" y="250942"/>
                </a:lnTo>
                <a:lnTo>
                  <a:pt x="1791" y="251485"/>
                </a:lnTo>
                <a:lnTo>
                  <a:pt x="5417" y="248027"/>
                </a:lnTo>
                <a:lnTo>
                  <a:pt x="9269" y="2434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261736" y="5339207"/>
            <a:ext cx="274955" cy="133350"/>
          </a:xfrm>
          <a:custGeom>
            <a:avLst/>
            <a:gdLst/>
            <a:ahLst/>
            <a:cxnLst/>
            <a:rect l="l" t="t" r="r" b="b"/>
            <a:pathLst>
              <a:path w="274954" h="133350">
                <a:moveTo>
                  <a:pt x="11937" y="133223"/>
                </a:moveTo>
                <a:lnTo>
                  <a:pt x="4572" y="129794"/>
                </a:lnTo>
                <a:lnTo>
                  <a:pt x="1904" y="129159"/>
                </a:lnTo>
                <a:lnTo>
                  <a:pt x="0" y="123698"/>
                </a:lnTo>
                <a:lnTo>
                  <a:pt x="55169" y="128787"/>
                </a:lnTo>
                <a:lnTo>
                  <a:pt x="73787" y="128508"/>
                </a:lnTo>
                <a:lnTo>
                  <a:pt x="92404" y="127918"/>
                </a:lnTo>
                <a:lnTo>
                  <a:pt x="110998" y="127127"/>
                </a:lnTo>
                <a:lnTo>
                  <a:pt x="135143" y="126214"/>
                </a:lnTo>
                <a:lnTo>
                  <a:pt x="159194" y="124968"/>
                </a:lnTo>
                <a:lnTo>
                  <a:pt x="183149" y="123340"/>
                </a:lnTo>
                <a:lnTo>
                  <a:pt x="207010" y="121285"/>
                </a:lnTo>
                <a:lnTo>
                  <a:pt x="221708" y="120594"/>
                </a:lnTo>
                <a:lnTo>
                  <a:pt x="239442" y="120142"/>
                </a:lnTo>
                <a:lnTo>
                  <a:pt x="256962" y="118356"/>
                </a:lnTo>
                <a:lnTo>
                  <a:pt x="271017" y="113665"/>
                </a:lnTo>
                <a:lnTo>
                  <a:pt x="272161" y="111252"/>
                </a:lnTo>
                <a:lnTo>
                  <a:pt x="273430" y="108839"/>
                </a:lnTo>
                <a:lnTo>
                  <a:pt x="274954" y="106299"/>
                </a:lnTo>
                <a:lnTo>
                  <a:pt x="267997" y="98966"/>
                </a:lnTo>
                <a:lnTo>
                  <a:pt x="260921" y="91836"/>
                </a:lnTo>
                <a:lnTo>
                  <a:pt x="253845" y="84635"/>
                </a:lnTo>
                <a:lnTo>
                  <a:pt x="220900" y="47958"/>
                </a:lnTo>
                <a:lnTo>
                  <a:pt x="199009" y="15875"/>
                </a:lnTo>
                <a:lnTo>
                  <a:pt x="197230" y="7620"/>
                </a:lnTo>
                <a:lnTo>
                  <a:pt x="195961" y="4572"/>
                </a:lnTo>
                <a:lnTo>
                  <a:pt x="19265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512561" y="5669584"/>
            <a:ext cx="139065" cy="236854"/>
          </a:xfrm>
          <a:custGeom>
            <a:avLst/>
            <a:gdLst/>
            <a:ahLst/>
            <a:cxnLst/>
            <a:rect l="l" t="t" r="r" b="b"/>
            <a:pathLst>
              <a:path w="139064" h="236854">
                <a:moveTo>
                  <a:pt x="9143" y="29565"/>
                </a:moveTo>
                <a:lnTo>
                  <a:pt x="9096" y="21688"/>
                </a:lnTo>
                <a:lnTo>
                  <a:pt x="9810" y="14554"/>
                </a:lnTo>
                <a:lnTo>
                  <a:pt x="11429" y="7534"/>
                </a:lnTo>
                <a:lnTo>
                  <a:pt x="14097" y="0"/>
                </a:lnTo>
                <a:lnTo>
                  <a:pt x="13007" y="10515"/>
                </a:lnTo>
                <a:lnTo>
                  <a:pt x="12049" y="21031"/>
                </a:lnTo>
                <a:lnTo>
                  <a:pt x="11257" y="31546"/>
                </a:lnTo>
                <a:lnTo>
                  <a:pt x="10667" y="42062"/>
                </a:lnTo>
                <a:lnTo>
                  <a:pt x="9959" y="59840"/>
                </a:lnTo>
                <a:lnTo>
                  <a:pt x="8810" y="77533"/>
                </a:lnTo>
                <a:lnTo>
                  <a:pt x="7542" y="95169"/>
                </a:lnTo>
                <a:lnTo>
                  <a:pt x="6476" y="112776"/>
                </a:lnTo>
                <a:lnTo>
                  <a:pt x="5441" y="129868"/>
                </a:lnTo>
                <a:lnTo>
                  <a:pt x="4286" y="146875"/>
                </a:lnTo>
                <a:lnTo>
                  <a:pt x="3083" y="163825"/>
                </a:lnTo>
                <a:lnTo>
                  <a:pt x="1904" y="180746"/>
                </a:lnTo>
                <a:lnTo>
                  <a:pt x="1232" y="188699"/>
                </a:lnTo>
                <a:lnTo>
                  <a:pt x="619" y="196596"/>
                </a:lnTo>
                <a:lnTo>
                  <a:pt x="172" y="204492"/>
                </a:lnTo>
                <a:lnTo>
                  <a:pt x="0" y="212445"/>
                </a:lnTo>
                <a:lnTo>
                  <a:pt x="0" y="214274"/>
                </a:lnTo>
                <a:lnTo>
                  <a:pt x="0" y="216408"/>
                </a:lnTo>
                <a:lnTo>
                  <a:pt x="0" y="218236"/>
                </a:lnTo>
                <a:lnTo>
                  <a:pt x="2282" y="211054"/>
                </a:lnTo>
                <a:lnTo>
                  <a:pt x="4540" y="203758"/>
                </a:lnTo>
                <a:lnTo>
                  <a:pt x="6750" y="196462"/>
                </a:lnTo>
                <a:lnTo>
                  <a:pt x="8889" y="189280"/>
                </a:lnTo>
                <a:lnTo>
                  <a:pt x="17520" y="160815"/>
                </a:lnTo>
                <a:lnTo>
                  <a:pt x="41019" y="106170"/>
                </a:lnTo>
                <a:lnTo>
                  <a:pt x="65214" y="75023"/>
                </a:lnTo>
                <a:lnTo>
                  <a:pt x="92075" y="64008"/>
                </a:lnTo>
                <a:lnTo>
                  <a:pt x="101145" y="66817"/>
                </a:lnTo>
                <a:lnTo>
                  <a:pt x="107203" y="72999"/>
                </a:lnTo>
                <a:lnTo>
                  <a:pt x="110809" y="81238"/>
                </a:lnTo>
                <a:lnTo>
                  <a:pt x="112522" y="90220"/>
                </a:lnTo>
                <a:lnTo>
                  <a:pt x="112531" y="99917"/>
                </a:lnTo>
                <a:lnTo>
                  <a:pt x="110601" y="108356"/>
                </a:lnTo>
                <a:lnTo>
                  <a:pt x="85248" y="137807"/>
                </a:lnTo>
                <a:lnTo>
                  <a:pt x="45452" y="156152"/>
                </a:lnTo>
                <a:lnTo>
                  <a:pt x="37591" y="157276"/>
                </a:lnTo>
                <a:lnTo>
                  <a:pt x="43826" y="164020"/>
                </a:lnTo>
                <a:lnTo>
                  <a:pt x="77394" y="193619"/>
                </a:lnTo>
                <a:lnTo>
                  <a:pt x="91186" y="204101"/>
                </a:lnTo>
                <a:lnTo>
                  <a:pt x="104977" y="214641"/>
                </a:lnTo>
                <a:lnTo>
                  <a:pt x="118363" y="225552"/>
                </a:lnTo>
                <a:lnTo>
                  <a:pt x="125602" y="232257"/>
                </a:lnTo>
                <a:lnTo>
                  <a:pt x="129539" y="233476"/>
                </a:lnTo>
                <a:lnTo>
                  <a:pt x="139064" y="236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729604" y="5700064"/>
            <a:ext cx="155575" cy="29209"/>
          </a:xfrm>
          <a:custGeom>
            <a:avLst/>
            <a:gdLst/>
            <a:ahLst/>
            <a:cxnLst/>
            <a:rect l="l" t="t" r="r" b="b"/>
            <a:pathLst>
              <a:path w="155575" h="29210">
                <a:moveTo>
                  <a:pt x="0" y="0"/>
                </a:moveTo>
                <a:lnTo>
                  <a:pt x="10874" y="2967"/>
                </a:lnTo>
                <a:lnTo>
                  <a:pt x="21653" y="5219"/>
                </a:lnTo>
                <a:lnTo>
                  <a:pt x="32432" y="7072"/>
                </a:lnTo>
                <a:lnTo>
                  <a:pt x="43307" y="8839"/>
                </a:lnTo>
                <a:lnTo>
                  <a:pt x="56987" y="11568"/>
                </a:lnTo>
                <a:lnTo>
                  <a:pt x="70643" y="14439"/>
                </a:lnTo>
                <a:lnTo>
                  <a:pt x="84347" y="17025"/>
                </a:lnTo>
                <a:lnTo>
                  <a:pt x="98171" y="18897"/>
                </a:lnTo>
                <a:lnTo>
                  <a:pt x="109358" y="20345"/>
                </a:lnTo>
                <a:lnTo>
                  <a:pt x="120237" y="22250"/>
                </a:lnTo>
                <a:lnTo>
                  <a:pt x="131067" y="24384"/>
                </a:lnTo>
                <a:lnTo>
                  <a:pt x="142112" y="26517"/>
                </a:lnTo>
                <a:lnTo>
                  <a:pt x="148462" y="28041"/>
                </a:lnTo>
                <a:lnTo>
                  <a:pt x="150622" y="28651"/>
                </a:lnTo>
                <a:lnTo>
                  <a:pt x="155194" y="283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68872" y="5646115"/>
            <a:ext cx="198755" cy="262890"/>
          </a:xfrm>
          <a:custGeom>
            <a:avLst/>
            <a:gdLst/>
            <a:ahLst/>
            <a:cxnLst/>
            <a:rect l="l" t="t" r="r" b="b"/>
            <a:pathLst>
              <a:path w="198754" h="262889">
                <a:moveTo>
                  <a:pt x="6985" y="14020"/>
                </a:moveTo>
                <a:lnTo>
                  <a:pt x="4317" y="6400"/>
                </a:lnTo>
                <a:lnTo>
                  <a:pt x="3428" y="3962"/>
                </a:lnTo>
                <a:lnTo>
                  <a:pt x="0" y="0"/>
                </a:lnTo>
                <a:lnTo>
                  <a:pt x="6254" y="7577"/>
                </a:lnTo>
                <a:lnTo>
                  <a:pt x="10318" y="14897"/>
                </a:lnTo>
                <a:lnTo>
                  <a:pt x="13573" y="22845"/>
                </a:lnTo>
                <a:lnTo>
                  <a:pt x="17399" y="32308"/>
                </a:lnTo>
                <a:lnTo>
                  <a:pt x="23826" y="47653"/>
                </a:lnTo>
                <a:lnTo>
                  <a:pt x="37846" y="95402"/>
                </a:lnTo>
                <a:lnTo>
                  <a:pt x="47037" y="139941"/>
                </a:lnTo>
                <a:lnTo>
                  <a:pt x="51329" y="162310"/>
                </a:lnTo>
                <a:lnTo>
                  <a:pt x="55752" y="184708"/>
                </a:lnTo>
                <a:lnTo>
                  <a:pt x="58656" y="201272"/>
                </a:lnTo>
                <a:lnTo>
                  <a:pt x="61452" y="218693"/>
                </a:lnTo>
                <a:lnTo>
                  <a:pt x="64986" y="235886"/>
                </a:lnTo>
                <a:lnTo>
                  <a:pt x="70103" y="251764"/>
                </a:lnTo>
                <a:lnTo>
                  <a:pt x="75311" y="259689"/>
                </a:lnTo>
                <a:lnTo>
                  <a:pt x="76835" y="262432"/>
                </a:lnTo>
                <a:lnTo>
                  <a:pt x="101425" y="224066"/>
                </a:lnTo>
                <a:lnTo>
                  <a:pt x="114935" y="184708"/>
                </a:lnTo>
                <a:lnTo>
                  <a:pt x="124366" y="156429"/>
                </a:lnTo>
                <a:lnTo>
                  <a:pt x="134286" y="128092"/>
                </a:lnTo>
                <a:lnTo>
                  <a:pt x="157352" y="72847"/>
                </a:lnTo>
                <a:lnTo>
                  <a:pt x="177837" y="36928"/>
                </a:lnTo>
                <a:lnTo>
                  <a:pt x="191900" y="16063"/>
                </a:lnTo>
                <a:lnTo>
                  <a:pt x="197770" y="7200"/>
                </a:lnTo>
                <a:lnTo>
                  <a:pt x="198544" y="2281"/>
                </a:lnTo>
                <a:lnTo>
                  <a:pt x="189864" y="48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52997" y="5421503"/>
            <a:ext cx="255270" cy="153035"/>
          </a:xfrm>
          <a:custGeom>
            <a:avLst/>
            <a:gdLst/>
            <a:ahLst/>
            <a:cxnLst/>
            <a:rect l="l" t="t" r="r" b="b"/>
            <a:pathLst>
              <a:path w="255270" h="153035">
                <a:moveTo>
                  <a:pt x="5206" y="152654"/>
                </a:moveTo>
                <a:lnTo>
                  <a:pt x="3682" y="151130"/>
                </a:lnTo>
                <a:lnTo>
                  <a:pt x="1904" y="150241"/>
                </a:lnTo>
                <a:lnTo>
                  <a:pt x="0" y="148717"/>
                </a:lnTo>
                <a:lnTo>
                  <a:pt x="5137" y="143440"/>
                </a:lnTo>
                <a:lnTo>
                  <a:pt x="10810" y="141081"/>
                </a:lnTo>
                <a:lnTo>
                  <a:pt x="17555" y="140698"/>
                </a:lnTo>
                <a:lnTo>
                  <a:pt x="25907" y="141351"/>
                </a:lnTo>
                <a:lnTo>
                  <a:pt x="38441" y="142436"/>
                </a:lnTo>
                <a:lnTo>
                  <a:pt x="50926" y="143652"/>
                </a:lnTo>
                <a:lnTo>
                  <a:pt x="63412" y="144797"/>
                </a:lnTo>
                <a:lnTo>
                  <a:pt x="75946" y="145669"/>
                </a:lnTo>
                <a:lnTo>
                  <a:pt x="100742" y="146387"/>
                </a:lnTo>
                <a:lnTo>
                  <a:pt x="125349" y="146367"/>
                </a:lnTo>
                <a:lnTo>
                  <a:pt x="149955" y="145776"/>
                </a:lnTo>
                <a:lnTo>
                  <a:pt x="174751" y="144780"/>
                </a:lnTo>
                <a:lnTo>
                  <a:pt x="190408" y="144391"/>
                </a:lnTo>
                <a:lnTo>
                  <a:pt x="237236" y="140462"/>
                </a:lnTo>
                <a:lnTo>
                  <a:pt x="255184" y="128567"/>
                </a:lnTo>
                <a:lnTo>
                  <a:pt x="254000" y="119507"/>
                </a:lnTo>
                <a:lnTo>
                  <a:pt x="249316" y="108916"/>
                </a:lnTo>
                <a:lnTo>
                  <a:pt x="242824" y="98694"/>
                </a:lnTo>
                <a:lnTo>
                  <a:pt x="235569" y="88878"/>
                </a:lnTo>
                <a:lnTo>
                  <a:pt x="228600" y="79502"/>
                </a:lnTo>
                <a:lnTo>
                  <a:pt x="220775" y="68012"/>
                </a:lnTo>
                <a:lnTo>
                  <a:pt x="198754" y="32258"/>
                </a:lnTo>
                <a:lnTo>
                  <a:pt x="188700" y="4040"/>
                </a:lnTo>
                <a:lnTo>
                  <a:pt x="194817" y="0"/>
                </a:lnTo>
                <a:lnTo>
                  <a:pt x="203707" y="6096"/>
                </a:lnTo>
                <a:lnTo>
                  <a:pt x="206375" y="7239"/>
                </a:lnTo>
                <a:lnTo>
                  <a:pt x="209423" y="133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303502" y="5847283"/>
            <a:ext cx="65405" cy="112395"/>
          </a:xfrm>
          <a:custGeom>
            <a:avLst/>
            <a:gdLst/>
            <a:ahLst/>
            <a:cxnLst/>
            <a:rect l="l" t="t" r="r" b="b"/>
            <a:pathLst>
              <a:path w="65404" h="112395">
                <a:moveTo>
                  <a:pt x="12842" y="12192"/>
                </a:moveTo>
                <a:lnTo>
                  <a:pt x="16271" y="6096"/>
                </a:lnTo>
                <a:lnTo>
                  <a:pt x="17414" y="4267"/>
                </a:lnTo>
                <a:lnTo>
                  <a:pt x="18938" y="0"/>
                </a:lnTo>
                <a:lnTo>
                  <a:pt x="3063" y="43281"/>
                </a:lnTo>
                <a:lnTo>
                  <a:pt x="0" y="68732"/>
                </a:lnTo>
                <a:lnTo>
                  <a:pt x="760" y="81772"/>
                </a:lnTo>
                <a:lnTo>
                  <a:pt x="29987" y="112166"/>
                </a:lnTo>
                <a:lnTo>
                  <a:pt x="39756" y="108342"/>
                </a:lnTo>
                <a:lnTo>
                  <a:pt x="61507" y="71094"/>
                </a:lnTo>
                <a:lnTo>
                  <a:pt x="64777" y="56007"/>
                </a:lnTo>
                <a:lnTo>
                  <a:pt x="65293" y="484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321297" y="5714276"/>
            <a:ext cx="20320" cy="26670"/>
          </a:xfrm>
          <a:custGeom>
            <a:avLst/>
            <a:gdLst/>
            <a:ahLst/>
            <a:cxnLst/>
            <a:rect l="l" t="t" r="r" b="b"/>
            <a:pathLst>
              <a:path w="20320" h="26670">
                <a:moveTo>
                  <a:pt x="20319" y="7124"/>
                </a:moveTo>
                <a:lnTo>
                  <a:pt x="13114" y="1062"/>
                </a:lnTo>
                <a:lnTo>
                  <a:pt x="8302" y="0"/>
                </a:lnTo>
                <a:lnTo>
                  <a:pt x="5085" y="4252"/>
                </a:lnTo>
                <a:lnTo>
                  <a:pt x="2666" y="14135"/>
                </a:lnTo>
                <a:lnTo>
                  <a:pt x="1142" y="22669"/>
                </a:lnTo>
                <a:lnTo>
                  <a:pt x="0" y="25412"/>
                </a:lnTo>
                <a:lnTo>
                  <a:pt x="6985" y="263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443726" y="5415407"/>
            <a:ext cx="123825" cy="537210"/>
          </a:xfrm>
          <a:custGeom>
            <a:avLst/>
            <a:gdLst/>
            <a:ahLst/>
            <a:cxnLst/>
            <a:rect l="l" t="t" r="r" b="b"/>
            <a:pathLst>
              <a:path w="123825" h="537210">
                <a:moveTo>
                  <a:pt x="0" y="0"/>
                </a:moveTo>
                <a:lnTo>
                  <a:pt x="48591" y="39786"/>
                </a:lnTo>
                <a:lnTo>
                  <a:pt x="75416" y="85943"/>
                </a:lnTo>
                <a:lnTo>
                  <a:pt x="100369" y="147933"/>
                </a:lnTo>
                <a:lnTo>
                  <a:pt x="110744" y="186188"/>
                </a:lnTo>
                <a:lnTo>
                  <a:pt x="117975" y="225138"/>
                </a:lnTo>
                <a:lnTo>
                  <a:pt x="122300" y="264541"/>
                </a:lnTo>
                <a:lnTo>
                  <a:pt x="123535" y="304526"/>
                </a:lnTo>
                <a:lnTo>
                  <a:pt x="121316" y="344627"/>
                </a:lnTo>
                <a:lnTo>
                  <a:pt x="115621" y="384384"/>
                </a:lnTo>
                <a:lnTo>
                  <a:pt x="106425" y="423341"/>
                </a:lnTo>
                <a:lnTo>
                  <a:pt x="85534" y="478663"/>
                </a:lnTo>
                <a:lnTo>
                  <a:pt x="50926" y="526669"/>
                </a:lnTo>
                <a:lnTo>
                  <a:pt x="40894" y="533679"/>
                </a:lnTo>
                <a:lnTo>
                  <a:pt x="39370" y="536727"/>
                </a:lnTo>
                <a:lnTo>
                  <a:pt x="31496" y="5330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185659" y="5886602"/>
            <a:ext cx="461645" cy="642620"/>
          </a:xfrm>
          <a:custGeom>
            <a:avLst/>
            <a:gdLst/>
            <a:ahLst/>
            <a:cxnLst/>
            <a:rect l="l" t="t" r="r" b="b"/>
            <a:pathLst>
              <a:path w="461645" h="642620">
                <a:moveTo>
                  <a:pt x="0" y="24079"/>
                </a:moveTo>
                <a:lnTo>
                  <a:pt x="11553" y="14787"/>
                </a:lnTo>
                <a:lnTo>
                  <a:pt x="20986" y="7810"/>
                </a:lnTo>
                <a:lnTo>
                  <a:pt x="32182" y="2947"/>
                </a:lnTo>
                <a:lnTo>
                  <a:pt x="49022" y="0"/>
                </a:lnTo>
                <a:lnTo>
                  <a:pt x="76823" y="61"/>
                </a:lnTo>
                <a:lnTo>
                  <a:pt x="130710" y="14358"/>
                </a:lnTo>
                <a:lnTo>
                  <a:pt x="192174" y="48053"/>
                </a:lnTo>
                <a:lnTo>
                  <a:pt x="224123" y="75285"/>
                </a:lnTo>
                <a:lnTo>
                  <a:pt x="252595" y="106403"/>
                </a:lnTo>
                <a:lnTo>
                  <a:pt x="278257" y="140208"/>
                </a:lnTo>
                <a:lnTo>
                  <a:pt x="305806" y="183937"/>
                </a:lnTo>
                <a:lnTo>
                  <a:pt x="329676" y="229666"/>
                </a:lnTo>
                <a:lnTo>
                  <a:pt x="350855" y="276767"/>
                </a:lnTo>
                <a:lnTo>
                  <a:pt x="370332" y="324612"/>
                </a:lnTo>
                <a:lnTo>
                  <a:pt x="389846" y="376284"/>
                </a:lnTo>
                <a:lnTo>
                  <a:pt x="408062" y="428482"/>
                </a:lnTo>
                <a:lnTo>
                  <a:pt x="424839" y="481149"/>
                </a:lnTo>
                <a:lnTo>
                  <a:pt x="440037" y="534226"/>
                </a:lnTo>
                <a:lnTo>
                  <a:pt x="453517" y="587654"/>
                </a:lnTo>
                <a:lnTo>
                  <a:pt x="461232" y="631502"/>
                </a:lnTo>
                <a:lnTo>
                  <a:pt x="457200" y="642213"/>
                </a:lnTo>
                <a:lnTo>
                  <a:pt x="449580" y="639165"/>
                </a:lnTo>
                <a:lnTo>
                  <a:pt x="446786" y="638251"/>
                </a:lnTo>
                <a:lnTo>
                  <a:pt x="444119" y="6333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466965" y="6412991"/>
            <a:ext cx="404495" cy="158750"/>
          </a:xfrm>
          <a:custGeom>
            <a:avLst/>
            <a:gdLst/>
            <a:ahLst/>
            <a:cxnLst/>
            <a:rect l="l" t="t" r="r" b="b"/>
            <a:pathLst>
              <a:path w="404495" h="158750">
                <a:moveTo>
                  <a:pt x="0" y="69799"/>
                </a:moveTo>
                <a:lnTo>
                  <a:pt x="10874" y="75018"/>
                </a:lnTo>
                <a:lnTo>
                  <a:pt x="21653" y="80467"/>
                </a:lnTo>
                <a:lnTo>
                  <a:pt x="32432" y="85915"/>
                </a:lnTo>
                <a:lnTo>
                  <a:pt x="43306" y="91135"/>
                </a:lnTo>
                <a:lnTo>
                  <a:pt x="61608" y="99969"/>
                </a:lnTo>
                <a:lnTo>
                  <a:pt x="79708" y="109232"/>
                </a:lnTo>
                <a:lnTo>
                  <a:pt x="97831" y="118438"/>
                </a:lnTo>
                <a:lnTo>
                  <a:pt x="137189" y="136174"/>
                </a:lnTo>
                <a:lnTo>
                  <a:pt x="180873" y="151233"/>
                </a:lnTo>
                <a:lnTo>
                  <a:pt x="224293" y="158648"/>
                </a:lnTo>
                <a:lnTo>
                  <a:pt x="245110" y="157734"/>
                </a:lnTo>
                <a:lnTo>
                  <a:pt x="285623" y="146304"/>
                </a:lnTo>
                <a:lnTo>
                  <a:pt x="321389" y="120548"/>
                </a:lnTo>
                <a:lnTo>
                  <a:pt x="349630" y="86563"/>
                </a:lnTo>
                <a:lnTo>
                  <a:pt x="371998" y="51282"/>
                </a:lnTo>
                <a:lnTo>
                  <a:pt x="391413" y="14630"/>
                </a:lnTo>
                <a:lnTo>
                  <a:pt x="396875" y="6400"/>
                </a:lnTo>
                <a:lnTo>
                  <a:pt x="399033" y="3657"/>
                </a:lnTo>
                <a:lnTo>
                  <a:pt x="40449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489200" y="4001008"/>
            <a:ext cx="1195705" cy="548640"/>
          </a:xfrm>
          <a:custGeom>
            <a:avLst/>
            <a:gdLst/>
            <a:ahLst/>
            <a:cxnLst/>
            <a:rect l="l" t="t" r="r" b="b"/>
            <a:pathLst>
              <a:path w="1195704" h="548639">
                <a:moveTo>
                  <a:pt x="0" y="0"/>
                </a:moveTo>
                <a:lnTo>
                  <a:pt x="998" y="7076"/>
                </a:lnTo>
                <a:lnTo>
                  <a:pt x="1603" y="11557"/>
                </a:lnTo>
                <a:lnTo>
                  <a:pt x="2232" y="16037"/>
                </a:lnTo>
                <a:lnTo>
                  <a:pt x="13700" y="76630"/>
                </a:lnTo>
                <a:lnTo>
                  <a:pt x="30956" y="125872"/>
                </a:lnTo>
                <a:lnTo>
                  <a:pt x="57594" y="170185"/>
                </a:lnTo>
                <a:lnTo>
                  <a:pt x="96138" y="208915"/>
                </a:lnTo>
                <a:lnTo>
                  <a:pt x="142394" y="237109"/>
                </a:lnTo>
                <a:lnTo>
                  <a:pt x="189960" y="250920"/>
                </a:lnTo>
                <a:lnTo>
                  <a:pt x="239764" y="252206"/>
                </a:lnTo>
                <a:lnTo>
                  <a:pt x="292735" y="242824"/>
                </a:lnTo>
                <a:lnTo>
                  <a:pt x="346319" y="228371"/>
                </a:lnTo>
                <a:lnTo>
                  <a:pt x="398986" y="214169"/>
                </a:lnTo>
                <a:lnTo>
                  <a:pt x="452058" y="201658"/>
                </a:lnTo>
                <a:lnTo>
                  <a:pt x="506856" y="192278"/>
                </a:lnTo>
                <a:lnTo>
                  <a:pt x="559147" y="187271"/>
                </a:lnTo>
                <a:lnTo>
                  <a:pt x="613044" y="186515"/>
                </a:lnTo>
                <a:lnTo>
                  <a:pt x="666394" y="191974"/>
                </a:lnTo>
                <a:lnTo>
                  <a:pt x="717042" y="205613"/>
                </a:lnTo>
                <a:lnTo>
                  <a:pt x="763270" y="226621"/>
                </a:lnTo>
                <a:lnTo>
                  <a:pt x="810260" y="255381"/>
                </a:lnTo>
                <a:lnTo>
                  <a:pt x="852773" y="290212"/>
                </a:lnTo>
                <a:lnTo>
                  <a:pt x="885571" y="329438"/>
                </a:lnTo>
                <a:lnTo>
                  <a:pt x="900910" y="354476"/>
                </a:lnTo>
                <a:lnTo>
                  <a:pt x="914844" y="374681"/>
                </a:lnTo>
                <a:lnTo>
                  <a:pt x="932684" y="390552"/>
                </a:lnTo>
                <a:lnTo>
                  <a:pt x="959738" y="402590"/>
                </a:lnTo>
                <a:lnTo>
                  <a:pt x="967501" y="404554"/>
                </a:lnTo>
                <a:lnTo>
                  <a:pt x="975550" y="405923"/>
                </a:lnTo>
                <a:lnTo>
                  <a:pt x="983599" y="407340"/>
                </a:lnTo>
                <a:lnTo>
                  <a:pt x="991362" y="409448"/>
                </a:lnTo>
                <a:lnTo>
                  <a:pt x="1000194" y="412640"/>
                </a:lnTo>
                <a:lnTo>
                  <a:pt x="1008872" y="416036"/>
                </a:lnTo>
                <a:lnTo>
                  <a:pt x="1017525" y="419502"/>
                </a:lnTo>
                <a:lnTo>
                  <a:pt x="1026287" y="422910"/>
                </a:lnTo>
                <a:lnTo>
                  <a:pt x="1053256" y="431458"/>
                </a:lnTo>
                <a:lnTo>
                  <a:pt x="1092025" y="440626"/>
                </a:lnTo>
                <a:lnTo>
                  <a:pt x="1130532" y="444269"/>
                </a:lnTo>
                <a:lnTo>
                  <a:pt x="1156715" y="436245"/>
                </a:lnTo>
                <a:lnTo>
                  <a:pt x="1162700" y="427799"/>
                </a:lnTo>
                <a:lnTo>
                  <a:pt x="1164113" y="419639"/>
                </a:lnTo>
                <a:lnTo>
                  <a:pt x="1162716" y="410670"/>
                </a:lnTo>
                <a:lnTo>
                  <a:pt x="1145746" y="366537"/>
                </a:lnTo>
                <a:lnTo>
                  <a:pt x="1115314" y="334772"/>
                </a:lnTo>
                <a:lnTo>
                  <a:pt x="1107694" y="335534"/>
                </a:lnTo>
                <a:lnTo>
                  <a:pt x="1101978" y="331978"/>
                </a:lnTo>
                <a:lnTo>
                  <a:pt x="1107309" y="338478"/>
                </a:lnTo>
                <a:lnTo>
                  <a:pt x="1112805" y="345408"/>
                </a:lnTo>
                <a:lnTo>
                  <a:pt x="1118731" y="352480"/>
                </a:lnTo>
                <a:lnTo>
                  <a:pt x="1125347" y="359410"/>
                </a:lnTo>
                <a:lnTo>
                  <a:pt x="1140499" y="374965"/>
                </a:lnTo>
                <a:lnTo>
                  <a:pt x="1155033" y="391366"/>
                </a:lnTo>
                <a:lnTo>
                  <a:pt x="1168566" y="408648"/>
                </a:lnTo>
                <a:lnTo>
                  <a:pt x="1180719" y="426847"/>
                </a:lnTo>
                <a:lnTo>
                  <a:pt x="1191652" y="450726"/>
                </a:lnTo>
                <a:lnTo>
                  <a:pt x="1195228" y="474154"/>
                </a:lnTo>
                <a:lnTo>
                  <a:pt x="1190755" y="497105"/>
                </a:lnTo>
                <a:lnTo>
                  <a:pt x="1177544" y="519557"/>
                </a:lnTo>
                <a:lnTo>
                  <a:pt x="1166834" y="530026"/>
                </a:lnTo>
                <a:lnTo>
                  <a:pt x="1155398" y="536924"/>
                </a:lnTo>
                <a:lnTo>
                  <a:pt x="1143414" y="542345"/>
                </a:lnTo>
                <a:lnTo>
                  <a:pt x="1131062" y="54838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66257" y="4293108"/>
            <a:ext cx="81915" cy="225425"/>
          </a:xfrm>
          <a:custGeom>
            <a:avLst/>
            <a:gdLst/>
            <a:ahLst/>
            <a:cxnLst/>
            <a:rect l="l" t="t" r="r" b="b"/>
            <a:pathLst>
              <a:path w="81914" h="225425">
                <a:moveTo>
                  <a:pt x="72342" y="0"/>
                </a:moveTo>
                <a:lnTo>
                  <a:pt x="35512" y="19558"/>
                </a:lnTo>
                <a:lnTo>
                  <a:pt x="4397" y="57912"/>
                </a:lnTo>
                <a:lnTo>
                  <a:pt x="0" y="71786"/>
                </a:lnTo>
                <a:lnTo>
                  <a:pt x="2022" y="78093"/>
                </a:lnTo>
                <a:lnTo>
                  <a:pt x="6175" y="85090"/>
                </a:lnTo>
                <a:lnTo>
                  <a:pt x="14495" y="94216"/>
                </a:lnTo>
                <a:lnTo>
                  <a:pt x="24447" y="102092"/>
                </a:lnTo>
                <a:lnTo>
                  <a:pt x="34946" y="109468"/>
                </a:lnTo>
                <a:lnTo>
                  <a:pt x="44910" y="117094"/>
                </a:lnTo>
                <a:lnTo>
                  <a:pt x="73074" y="149633"/>
                </a:lnTo>
                <a:lnTo>
                  <a:pt x="81787" y="176452"/>
                </a:lnTo>
                <a:lnTo>
                  <a:pt x="78914" y="188071"/>
                </a:lnTo>
                <a:lnTo>
                  <a:pt x="43449" y="220440"/>
                </a:lnTo>
                <a:lnTo>
                  <a:pt x="22304" y="224917"/>
                </a:lnTo>
                <a:lnTo>
                  <a:pt x="13160" y="223139"/>
                </a:lnTo>
                <a:lnTo>
                  <a:pt x="11382" y="220980"/>
                </a:lnTo>
                <a:lnTo>
                  <a:pt x="8969" y="2142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173202" y="4364307"/>
            <a:ext cx="65405" cy="155575"/>
          </a:xfrm>
          <a:custGeom>
            <a:avLst/>
            <a:gdLst/>
            <a:ahLst/>
            <a:cxnLst/>
            <a:rect l="l" t="t" r="r" b="b"/>
            <a:pathLst>
              <a:path w="65404" h="155575">
                <a:moveTo>
                  <a:pt x="65295" y="10461"/>
                </a:moveTo>
                <a:lnTo>
                  <a:pt x="55203" y="3641"/>
                </a:lnTo>
                <a:lnTo>
                  <a:pt x="46753" y="0"/>
                </a:lnTo>
                <a:lnTo>
                  <a:pt x="37828" y="763"/>
                </a:lnTo>
                <a:lnTo>
                  <a:pt x="5786" y="39110"/>
                </a:lnTo>
                <a:lnTo>
                  <a:pt x="0" y="65974"/>
                </a:lnTo>
                <a:lnTo>
                  <a:pt x="351" y="81375"/>
                </a:lnTo>
                <a:lnTo>
                  <a:pt x="15101" y="123985"/>
                </a:lnTo>
                <a:lnTo>
                  <a:pt x="49801" y="152828"/>
                </a:lnTo>
                <a:lnTo>
                  <a:pt x="58945" y="154352"/>
                </a:lnTo>
                <a:lnTo>
                  <a:pt x="63517" y="1552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370907" y="4359275"/>
            <a:ext cx="113030" cy="147320"/>
          </a:xfrm>
          <a:custGeom>
            <a:avLst/>
            <a:gdLst/>
            <a:ahLst/>
            <a:cxnLst/>
            <a:rect l="l" t="t" r="r" b="b"/>
            <a:pathLst>
              <a:path w="113029" h="147320">
                <a:moveTo>
                  <a:pt x="35230" y="0"/>
                </a:moveTo>
                <a:lnTo>
                  <a:pt x="13156" y="36075"/>
                </a:lnTo>
                <a:lnTo>
                  <a:pt x="1067" y="85486"/>
                </a:lnTo>
                <a:lnTo>
                  <a:pt x="0" y="103673"/>
                </a:lnTo>
                <a:lnTo>
                  <a:pt x="813" y="121538"/>
                </a:lnTo>
                <a:lnTo>
                  <a:pt x="3224" y="131704"/>
                </a:lnTo>
                <a:lnTo>
                  <a:pt x="8481" y="140192"/>
                </a:lnTo>
                <a:lnTo>
                  <a:pt x="16476" y="145702"/>
                </a:lnTo>
                <a:lnTo>
                  <a:pt x="27102" y="146938"/>
                </a:lnTo>
                <a:lnTo>
                  <a:pt x="38951" y="143386"/>
                </a:lnTo>
                <a:lnTo>
                  <a:pt x="67615" y="117348"/>
                </a:lnTo>
                <a:lnTo>
                  <a:pt x="85220" y="83185"/>
                </a:lnTo>
                <a:lnTo>
                  <a:pt x="96825" y="46355"/>
                </a:lnTo>
                <a:lnTo>
                  <a:pt x="98532" y="57415"/>
                </a:lnTo>
                <a:lnTo>
                  <a:pt x="99524" y="68357"/>
                </a:lnTo>
                <a:lnTo>
                  <a:pt x="100468" y="79251"/>
                </a:lnTo>
                <a:lnTo>
                  <a:pt x="102032" y="90169"/>
                </a:lnTo>
                <a:lnTo>
                  <a:pt x="103552" y="102453"/>
                </a:lnTo>
                <a:lnTo>
                  <a:pt x="105144" y="113855"/>
                </a:lnTo>
                <a:lnTo>
                  <a:pt x="107783" y="124781"/>
                </a:lnTo>
                <a:lnTo>
                  <a:pt x="112446" y="1356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598796" y="4240021"/>
            <a:ext cx="31115" cy="235585"/>
          </a:xfrm>
          <a:custGeom>
            <a:avLst/>
            <a:gdLst/>
            <a:ahLst/>
            <a:cxnLst/>
            <a:rect l="l" t="t" r="r" b="b"/>
            <a:pathLst>
              <a:path w="31114" h="235585">
                <a:moveTo>
                  <a:pt x="0" y="0"/>
                </a:moveTo>
                <a:lnTo>
                  <a:pt x="5998" y="14730"/>
                </a:lnTo>
                <a:lnTo>
                  <a:pt x="7604" y="28590"/>
                </a:lnTo>
                <a:lnTo>
                  <a:pt x="7090" y="42951"/>
                </a:lnTo>
                <a:lnTo>
                  <a:pt x="6730" y="59181"/>
                </a:lnTo>
                <a:lnTo>
                  <a:pt x="7502" y="85570"/>
                </a:lnTo>
                <a:lnTo>
                  <a:pt x="8715" y="112077"/>
                </a:lnTo>
                <a:lnTo>
                  <a:pt x="10142" y="138584"/>
                </a:lnTo>
                <a:lnTo>
                  <a:pt x="11556" y="164972"/>
                </a:lnTo>
                <a:lnTo>
                  <a:pt x="18218" y="216658"/>
                </a:lnTo>
                <a:lnTo>
                  <a:pt x="27177" y="232282"/>
                </a:lnTo>
                <a:lnTo>
                  <a:pt x="28955" y="233552"/>
                </a:lnTo>
                <a:lnTo>
                  <a:pt x="31114" y="2350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670171" y="4351654"/>
            <a:ext cx="111125" cy="148590"/>
          </a:xfrm>
          <a:custGeom>
            <a:avLst/>
            <a:gdLst/>
            <a:ahLst/>
            <a:cxnLst/>
            <a:rect l="l" t="t" r="r" b="b"/>
            <a:pathLst>
              <a:path w="111125" h="148589">
                <a:moveTo>
                  <a:pt x="0" y="73152"/>
                </a:moveTo>
                <a:lnTo>
                  <a:pt x="20933" y="107273"/>
                </a:lnTo>
                <a:lnTo>
                  <a:pt x="59219" y="87727"/>
                </a:lnTo>
                <a:lnTo>
                  <a:pt x="81025" y="48133"/>
                </a:lnTo>
                <a:lnTo>
                  <a:pt x="83184" y="0"/>
                </a:lnTo>
                <a:lnTo>
                  <a:pt x="71941" y="3583"/>
                </a:lnTo>
                <a:lnTo>
                  <a:pt x="50962" y="47998"/>
                </a:lnTo>
                <a:lnTo>
                  <a:pt x="52069" y="97790"/>
                </a:lnTo>
                <a:lnTo>
                  <a:pt x="72590" y="134633"/>
                </a:lnTo>
                <a:lnTo>
                  <a:pt x="104602" y="147639"/>
                </a:lnTo>
                <a:lnTo>
                  <a:pt x="110870" y="1484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817046" y="4245864"/>
            <a:ext cx="116839" cy="297180"/>
          </a:xfrm>
          <a:custGeom>
            <a:avLst/>
            <a:gdLst/>
            <a:ahLst/>
            <a:cxnLst/>
            <a:rect l="l" t="t" r="r" b="b"/>
            <a:pathLst>
              <a:path w="116839" h="297179">
                <a:moveTo>
                  <a:pt x="73469" y="104267"/>
                </a:moveTo>
                <a:lnTo>
                  <a:pt x="29805" y="102895"/>
                </a:lnTo>
                <a:lnTo>
                  <a:pt x="11406" y="137650"/>
                </a:lnTo>
                <a:lnTo>
                  <a:pt x="1496" y="176726"/>
                </a:lnTo>
                <a:lnTo>
                  <a:pt x="0" y="198389"/>
                </a:lnTo>
                <a:lnTo>
                  <a:pt x="2409" y="219696"/>
                </a:lnTo>
                <a:lnTo>
                  <a:pt x="9461" y="240537"/>
                </a:lnTo>
                <a:lnTo>
                  <a:pt x="18542" y="252620"/>
                </a:lnTo>
                <a:lnTo>
                  <a:pt x="30384" y="257952"/>
                </a:lnTo>
                <a:lnTo>
                  <a:pt x="43894" y="257307"/>
                </a:lnTo>
                <a:lnTo>
                  <a:pt x="77575" y="233332"/>
                </a:lnTo>
                <a:lnTo>
                  <a:pt x="99534" y="181647"/>
                </a:lnTo>
                <a:lnTo>
                  <a:pt x="106985" y="116746"/>
                </a:lnTo>
                <a:lnTo>
                  <a:pt x="105791" y="77485"/>
                </a:lnTo>
                <a:lnTo>
                  <a:pt x="101453" y="38344"/>
                </a:lnTo>
                <a:lnTo>
                  <a:pt x="94805" y="0"/>
                </a:lnTo>
                <a:lnTo>
                  <a:pt x="95208" y="18081"/>
                </a:lnTo>
                <a:lnTo>
                  <a:pt x="96504" y="36163"/>
                </a:lnTo>
                <a:lnTo>
                  <a:pt x="98252" y="54292"/>
                </a:lnTo>
                <a:lnTo>
                  <a:pt x="100012" y="72517"/>
                </a:lnTo>
                <a:lnTo>
                  <a:pt x="102383" y="104100"/>
                </a:lnTo>
                <a:lnTo>
                  <a:pt x="104219" y="135731"/>
                </a:lnTo>
                <a:lnTo>
                  <a:pt x="106459" y="167314"/>
                </a:lnTo>
                <a:lnTo>
                  <a:pt x="110045" y="198755"/>
                </a:lnTo>
                <a:lnTo>
                  <a:pt x="113258" y="223527"/>
                </a:lnTo>
                <a:lnTo>
                  <a:pt x="115554" y="247872"/>
                </a:lnTo>
                <a:lnTo>
                  <a:pt x="116778" y="272264"/>
                </a:lnTo>
                <a:lnTo>
                  <a:pt x="116776" y="2971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310328" y="4203446"/>
            <a:ext cx="133985" cy="307340"/>
          </a:xfrm>
          <a:custGeom>
            <a:avLst/>
            <a:gdLst/>
            <a:ahLst/>
            <a:cxnLst/>
            <a:rect l="l" t="t" r="r" b="b"/>
            <a:pathLst>
              <a:path w="133985" h="307339">
                <a:moveTo>
                  <a:pt x="37641" y="0"/>
                </a:moveTo>
                <a:lnTo>
                  <a:pt x="30021" y="40004"/>
                </a:lnTo>
                <a:lnTo>
                  <a:pt x="28428" y="62801"/>
                </a:lnTo>
                <a:lnTo>
                  <a:pt x="26132" y="85502"/>
                </a:lnTo>
                <a:lnTo>
                  <a:pt x="20623" y="130809"/>
                </a:lnTo>
                <a:lnTo>
                  <a:pt x="13987" y="181101"/>
                </a:lnTo>
                <a:lnTo>
                  <a:pt x="7161" y="231393"/>
                </a:lnTo>
                <a:lnTo>
                  <a:pt x="4139" y="247225"/>
                </a:lnTo>
                <a:lnTo>
                  <a:pt x="414" y="269081"/>
                </a:lnTo>
                <a:lnTo>
                  <a:pt x="0" y="289937"/>
                </a:lnTo>
                <a:lnTo>
                  <a:pt x="6907" y="302767"/>
                </a:lnTo>
                <a:lnTo>
                  <a:pt x="15799" y="305815"/>
                </a:lnTo>
                <a:lnTo>
                  <a:pt x="26417" y="306863"/>
                </a:lnTo>
                <a:lnTo>
                  <a:pt x="37250" y="306625"/>
                </a:lnTo>
                <a:lnTo>
                  <a:pt x="86576" y="292403"/>
                </a:lnTo>
                <a:lnTo>
                  <a:pt x="122858" y="262889"/>
                </a:lnTo>
                <a:lnTo>
                  <a:pt x="133399" y="232028"/>
                </a:lnTo>
                <a:lnTo>
                  <a:pt x="128811" y="213363"/>
                </a:lnTo>
                <a:lnTo>
                  <a:pt x="101252" y="184558"/>
                </a:lnTo>
                <a:lnTo>
                  <a:pt x="64962" y="173148"/>
                </a:lnTo>
                <a:lnTo>
                  <a:pt x="55177" y="175734"/>
                </a:lnTo>
                <a:lnTo>
                  <a:pt x="50214" y="183260"/>
                </a:lnTo>
                <a:lnTo>
                  <a:pt x="52373" y="185673"/>
                </a:lnTo>
                <a:lnTo>
                  <a:pt x="54151" y="187832"/>
                </a:lnTo>
                <a:lnTo>
                  <a:pt x="55929" y="1902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532754" y="4351020"/>
            <a:ext cx="74930" cy="125730"/>
          </a:xfrm>
          <a:custGeom>
            <a:avLst/>
            <a:gdLst/>
            <a:ahLst/>
            <a:cxnLst/>
            <a:rect l="l" t="t" r="r" b="b"/>
            <a:pathLst>
              <a:path w="74929" h="125729">
                <a:moveTo>
                  <a:pt x="0" y="0"/>
                </a:moveTo>
                <a:lnTo>
                  <a:pt x="5177" y="10902"/>
                </a:lnTo>
                <a:lnTo>
                  <a:pt x="10080" y="21970"/>
                </a:lnTo>
                <a:lnTo>
                  <a:pt x="15055" y="33039"/>
                </a:lnTo>
                <a:lnTo>
                  <a:pt x="37020" y="72485"/>
                </a:lnTo>
                <a:lnTo>
                  <a:pt x="55499" y="99694"/>
                </a:lnTo>
                <a:lnTo>
                  <a:pt x="60138" y="106237"/>
                </a:lnTo>
                <a:lnTo>
                  <a:pt x="64706" y="112696"/>
                </a:lnTo>
                <a:lnTo>
                  <a:pt x="69465" y="119036"/>
                </a:lnTo>
                <a:lnTo>
                  <a:pt x="74675" y="1252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599429" y="4366005"/>
            <a:ext cx="60960" cy="194945"/>
          </a:xfrm>
          <a:custGeom>
            <a:avLst/>
            <a:gdLst/>
            <a:ahLst/>
            <a:cxnLst/>
            <a:rect l="l" t="t" r="r" b="b"/>
            <a:pathLst>
              <a:path w="60960" h="194945">
                <a:moveTo>
                  <a:pt x="60960" y="0"/>
                </a:moveTo>
                <a:lnTo>
                  <a:pt x="58410" y="14874"/>
                </a:lnTo>
                <a:lnTo>
                  <a:pt x="54657" y="29273"/>
                </a:lnTo>
                <a:lnTo>
                  <a:pt x="50119" y="43576"/>
                </a:lnTo>
                <a:lnTo>
                  <a:pt x="45212" y="58166"/>
                </a:lnTo>
                <a:lnTo>
                  <a:pt x="37635" y="81587"/>
                </a:lnTo>
                <a:lnTo>
                  <a:pt x="30321" y="105140"/>
                </a:lnTo>
                <a:lnTo>
                  <a:pt x="22959" y="128764"/>
                </a:lnTo>
                <a:lnTo>
                  <a:pt x="15240" y="152400"/>
                </a:lnTo>
                <a:lnTo>
                  <a:pt x="10036" y="166094"/>
                </a:lnTo>
                <a:lnTo>
                  <a:pt x="6191" y="176228"/>
                </a:lnTo>
                <a:lnTo>
                  <a:pt x="3059" y="184957"/>
                </a:lnTo>
                <a:lnTo>
                  <a:pt x="0" y="1944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993003" y="4367589"/>
            <a:ext cx="42545" cy="169545"/>
          </a:xfrm>
          <a:custGeom>
            <a:avLst/>
            <a:gdLst/>
            <a:ahLst/>
            <a:cxnLst/>
            <a:rect l="l" t="t" r="r" b="b"/>
            <a:pathLst>
              <a:path w="42545" h="169545">
                <a:moveTo>
                  <a:pt x="0" y="3496"/>
                </a:moveTo>
                <a:lnTo>
                  <a:pt x="3065" y="0"/>
                </a:lnTo>
                <a:lnTo>
                  <a:pt x="3952" y="5909"/>
                </a:lnTo>
                <a:lnTo>
                  <a:pt x="3911" y="15819"/>
                </a:lnTo>
                <a:lnTo>
                  <a:pt x="4191" y="24324"/>
                </a:lnTo>
                <a:lnTo>
                  <a:pt x="10120" y="67365"/>
                </a:lnTo>
                <a:lnTo>
                  <a:pt x="17970" y="112970"/>
                </a:lnTo>
                <a:lnTo>
                  <a:pt x="20804" y="128643"/>
                </a:lnTo>
                <a:lnTo>
                  <a:pt x="23495" y="144339"/>
                </a:lnTo>
                <a:lnTo>
                  <a:pt x="24637" y="152594"/>
                </a:lnTo>
                <a:lnTo>
                  <a:pt x="25526" y="160849"/>
                </a:lnTo>
                <a:lnTo>
                  <a:pt x="27050" y="169358"/>
                </a:lnTo>
                <a:lnTo>
                  <a:pt x="28134" y="162323"/>
                </a:lnTo>
                <a:lnTo>
                  <a:pt x="28955" y="155086"/>
                </a:lnTo>
                <a:lnTo>
                  <a:pt x="30730" y="148445"/>
                </a:lnTo>
                <a:lnTo>
                  <a:pt x="34671" y="143196"/>
                </a:lnTo>
                <a:lnTo>
                  <a:pt x="40512" y="141672"/>
                </a:lnTo>
                <a:lnTo>
                  <a:pt x="42291" y="141037"/>
                </a:lnTo>
                <a:lnTo>
                  <a:pt x="42291" y="1467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021240" y="4305300"/>
            <a:ext cx="20320" cy="214629"/>
          </a:xfrm>
          <a:custGeom>
            <a:avLst/>
            <a:gdLst/>
            <a:ahLst/>
            <a:cxnLst/>
            <a:rect l="l" t="t" r="r" b="b"/>
            <a:pathLst>
              <a:path w="20320" h="214629">
                <a:moveTo>
                  <a:pt x="19895" y="214630"/>
                </a:moveTo>
                <a:lnTo>
                  <a:pt x="12275" y="175513"/>
                </a:lnTo>
                <a:lnTo>
                  <a:pt x="10507" y="158988"/>
                </a:lnTo>
                <a:lnTo>
                  <a:pt x="7941" y="142652"/>
                </a:lnTo>
                <a:lnTo>
                  <a:pt x="2101" y="93612"/>
                </a:lnTo>
                <a:lnTo>
                  <a:pt x="83" y="44195"/>
                </a:lnTo>
                <a:lnTo>
                  <a:pt x="0" y="34178"/>
                </a:lnTo>
                <a:lnTo>
                  <a:pt x="178" y="24733"/>
                </a:lnTo>
                <a:lnTo>
                  <a:pt x="690" y="15335"/>
                </a:lnTo>
                <a:lnTo>
                  <a:pt x="1607" y="5461"/>
                </a:lnTo>
                <a:lnTo>
                  <a:pt x="1607" y="3682"/>
                </a:lnTo>
                <a:lnTo>
                  <a:pt x="1607" y="1777"/>
                </a:lnTo>
                <a:lnTo>
                  <a:pt x="160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037198" y="4418462"/>
            <a:ext cx="127000" cy="127635"/>
          </a:xfrm>
          <a:custGeom>
            <a:avLst/>
            <a:gdLst/>
            <a:ahLst/>
            <a:cxnLst/>
            <a:rect l="l" t="t" r="r" b="b"/>
            <a:pathLst>
              <a:path w="127000" h="127635">
                <a:moveTo>
                  <a:pt x="0" y="80131"/>
                </a:moveTo>
                <a:lnTo>
                  <a:pt x="18942" y="35683"/>
                </a:lnTo>
                <a:lnTo>
                  <a:pt x="47259" y="6552"/>
                </a:lnTo>
                <a:lnTo>
                  <a:pt x="63484" y="0"/>
                </a:lnTo>
                <a:lnTo>
                  <a:pt x="72262" y="1391"/>
                </a:lnTo>
                <a:lnTo>
                  <a:pt x="102997" y="34030"/>
                </a:lnTo>
                <a:lnTo>
                  <a:pt x="117873" y="71927"/>
                </a:lnTo>
                <a:lnTo>
                  <a:pt x="126446" y="112714"/>
                </a:lnTo>
                <a:lnTo>
                  <a:pt x="126491" y="121533"/>
                </a:lnTo>
                <a:lnTo>
                  <a:pt x="125856" y="123311"/>
                </a:lnTo>
                <a:lnTo>
                  <a:pt x="125222" y="125470"/>
                </a:lnTo>
                <a:lnTo>
                  <a:pt x="124587" y="1276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234429" y="4401311"/>
            <a:ext cx="65405" cy="93345"/>
          </a:xfrm>
          <a:custGeom>
            <a:avLst/>
            <a:gdLst/>
            <a:ahLst/>
            <a:cxnLst/>
            <a:rect l="l" t="t" r="r" b="b"/>
            <a:pathLst>
              <a:path w="65404" h="93345">
                <a:moveTo>
                  <a:pt x="0" y="0"/>
                </a:moveTo>
                <a:lnTo>
                  <a:pt x="5564" y="8860"/>
                </a:lnTo>
                <a:lnTo>
                  <a:pt x="11937" y="17351"/>
                </a:lnTo>
                <a:lnTo>
                  <a:pt x="18502" y="25771"/>
                </a:lnTo>
                <a:lnTo>
                  <a:pt x="24637" y="34417"/>
                </a:lnTo>
                <a:lnTo>
                  <a:pt x="30690" y="44422"/>
                </a:lnTo>
                <a:lnTo>
                  <a:pt x="36671" y="54641"/>
                </a:lnTo>
                <a:lnTo>
                  <a:pt x="42890" y="64813"/>
                </a:lnTo>
                <a:lnTo>
                  <a:pt x="49657" y="74675"/>
                </a:lnTo>
                <a:lnTo>
                  <a:pt x="54864" y="81025"/>
                </a:lnTo>
                <a:lnTo>
                  <a:pt x="60325" y="85598"/>
                </a:lnTo>
                <a:lnTo>
                  <a:pt x="64897" y="929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326822" y="4382134"/>
            <a:ext cx="28575" cy="201930"/>
          </a:xfrm>
          <a:custGeom>
            <a:avLst/>
            <a:gdLst/>
            <a:ahLst/>
            <a:cxnLst/>
            <a:rect l="l" t="t" r="r" b="b"/>
            <a:pathLst>
              <a:path w="28575" h="201929">
                <a:moveTo>
                  <a:pt x="26987" y="0"/>
                </a:moveTo>
                <a:lnTo>
                  <a:pt x="28271" y="12483"/>
                </a:lnTo>
                <a:lnTo>
                  <a:pt x="28114" y="24907"/>
                </a:lnTo>
                <a:lnTo>
                  <a:pt x="26791" y="37451"/>
                </a:lnTo>
                <a:lnTo>
                  <a:pt x="24574" y="50291"/>
                </a:lnTo>
                <a:lnTo>
                  <a:pt x="21205" y="66809"/>
                </a:lnTo>
                <a:lnTo>
                  <a:pt x="17907" y="83375"/>
                </a:lnTo>
                <a:lnTo>
                  <a:pt x="14608" y="99941"/>
                </a:lnTo>
                <a:lnTo>
                  <a:pt x="11239" y="116458"/>
                </a:lnTo>
                <a:lnTo>
                  <a:pt x="8197" y="130403"/>
                </a:lnTo>
                <a:lnTo>
                  <a:pt x="5286" y="144192"/>
                </a:lnTo>
                <a:lnTo>
                  <a:pt x="2684" y="158053"/>
                </a:lnTo>
                <a:lnTo>
                  <a:pt x="571" y="172212"/>
                </a:lnTo>
                <a:lnTo>
                  <a:pt x="83" y="179693"/>
                </a:lnTo>
                <a:lnTo>
                  <a:pt x="0" y="187102"/>
                </a:lnTo>
                <a:lnTo>
                  <a:pt x="107" y="194464"/>
                </a:lnTo>
                <a:lnTo>
                  <a:pt x="190" y="2018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424035" y="4375403"/>
            <a:ext cx="68580" cy="296545"/>
          </a:xfrm>
          <a:custGeom>
            <a:avLst/>
            <a:gdLst/>
            <a:ahLst/>
            <a:cxnLst/>
            <a:rect l="l" t="t" r="r" b="b"/>
            <a:pathLst>
              <a:path w="68579" h="296545">
                <a:moveTo>
                  <a:pt x="24643" y="296291"/>
                </a:moveTo>
                <a:lnTo>
                  <a:pt x="20877" y="279830"/>
                </a:lnTo>
                <a:lnTo>
                  <a:pt x="18039" y="263572"/>
                </a:lnTo>
                <a:lnTo>
                  <a:pt x="15678" y="247195"/>
                </a:lnTo>
                <a:lnTo>
                  <a:pt x="13340" y="230378"/>
                </a:lnTo>
                <a:lnTo>
                  <a:pt x="9439" y="202942"/>
                </a:lnTo>
                <a:lnTo>
                  <a:pt x="6324" y="175482"/>
                </a:lnTo>
                <a:lnTo>
                  <a:pt x="3732" y="147974"/>
                </a:lnTo>
                <a:lnTo>
                  <a:pt x="1402" y="120396"/>
                </a:lnTo>
                <a:lnTo>
                  <a:pt x="0" y="96879"/>
                </a:lnTo>
                <a:lnTo>
                  <a:pt x="85" y="73993"/>
                </a:lnTo>
                <a:lnTo>
                  <a:pt x="8768" y="28067"/>
                </a:lnTo>
                <a:lnTo>
                  <a:pt x="38359" y="0"/>
                </a:lnTo>
                <a:lnTo>
                  <a:pt x="48853" y="2057"/>
                </a:lnTo>
                <a:lnTo>
                  <a:pt x="57060" y="7889"/>
                </a:lnTo>
                <a:lnTo>
                  <a:pt x="62934" y="16412"/>
                </a:lnTo>
                <a:lnTo>
                  <a:pt x="66426" y="26543"/>
                </a:lnTo>
                <a:lnTo>
                  <a:pt x="68206" y="41243"/>
                </a:lnTo>
                <a:lnTo>
                  <a:pt x="66950" y="55943"/>
                </a:lnTo>
                <a:lnTo>
                  <a:pt x="50962" y="93799"/>
                </a:lnTo>
                <a:lnTo>
                  <a:pt x="28834" y="1201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544064" y="4372580"/>
            <a:ext cx="88265" cy="153035"/>
          </a:xfrm>
          <a:custGeom>
            <a:avLst/>
            <a:gdLst/>
            <a:ahLst/>
            <a:cxnLst/>
            <a:rect l="l" t="t" r="r" b="b"/>
            <a:pathLst>
              <a:path w="88265" h="153035">
                <a:moveTo>
                  <a:pt x="5453" y="73181"/>
                </a:moveTo>
                <a:lnTo>
                  <a:pt x="43412" y="65710"/>
                </a:lnTo>
                <a:lnTo>
                  <a:pt x="55687" y="25342"/>
                </a:lnTo>
                <a:lnTo>
                  <a:pt x="33397" y="0"/>
                </a:lnTo>
                <a:lnTo>
                  <a:pt x="25042" y="4363"/>
                </a:lnTo>
                <a:lnTo>
                  <a:pt x="4825" y="38520"/>
                </a:lnTo>
                <a:lnTo>
                  <a:pt x="0" y="78545"/>
                </a:lnTo>
                <a:lnTo>
                  <a:pt x="3040" y="98581"/>
                </a:lnTo>
                <a:lnTo>
                  <a:pt x="24864" y="138283"/>
                </a:lnTo>
                <a:lnTo>
                  <a:pt x="62253" y="152810"/>
                </a:lnTo>
                <a:lnTo>
                  <a:pt x="75322" y="151600"/>
                </a:lnTo>
                <a:lnTo>
                  <a:pt x="87749" y="1491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678421" y="4408598"/>
            <a:ext cx="91440" cy="127000"/>
          </a:xfrm>
          <a:custGeom>
            <a:avLst/>
            <a:gdLst/>
            <a:ahLst/>
            <a:cxnLst/>
            <a:rect l="l" t="t" r="r" b="b"/>
            <a:pathLst>
              <a:path w="91440" h="127000">
                <a:moveTo>
                  <a:pt x="0" y="11255"/>
                </a:moveTo>
                <a:lnTo>
                  <a:pt x="10572" y="59279"/>
                </a:lnTo>
                <a:lnTo>
                  <a:pt x="26257" y="100758"/>
                </a:lnTo>
                <a:lnTo>
                  <a:pt x="31234" y="113617"/>
                </a:lnTo>
                <a:lnTo>
                  <a:pt x="35686" y="126571"/>
                </a:lnTo>
                <a:lnTo>
                  <a:pt x="35105" y="113488"/>
                </a:lnTo>
                <a:lnTo>
                  <a:pt x="33321" y="100964"/>
                </a:lnTo>
                <a:lnTo>
                  <a:pt x="31132" y="88513"/>
                </a:lnTo>
                <a:lnTo>
                  <a:pt x="29336" y="75644"/>
                </a:lnTo>
                <a:lnTo>
                  <a:pt x="27777" y="60864"/>
                </a:lnTo>
                <a:lnTo>
                  <a:pt x="27050" y="45227"/>
                </a:lnTo>
                <a:lnTo>
                  <a:pt x="28229" y="29781"/>
                </a:lnTo>
                <a:lnTo>
                  <a:pt x="32384" y="15573"/>
                </a:lnTo>
                <a:lnTo>
                  <a:pt x="38677" y="6476"/>
                </a:lnTo>
                <a:lnTo>
                  <a:pt x="46624" y="1666"/>
                </a:lnTo>
                <a:lnTo>
                  <a:pt x="56120" y="0"/>
                </a:lnTo>
                <a:lnTo>
                  <a:pt x="67055" y="333"/>
                </a:lnTo>
                <a:lnTo>
                  <a:pt x="78994" y="2492"/>
                </a:lnTo>
                <a:lnTo>
                  <a:pt x="83311" y="3127"/>
                </a:lnTo>
                <a:lnTo>
                  <a:pt x="91439" y="31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828954" y="4363211"/>
            <a:ext cx="118745" cy="140970"/>
          </a:xfrm>
          <a:custGeom>
            <a:avLst/>
            <a:gdLst/>
            <a:ahLst/>
            <a:cxnLst/>
            <a:rect l="l" t="t" r="r" b="b"/>
            <a:pathLst>
              <a:path w="118745" h="140970">
                <a:moveTo>
                  <a:pt x="343" y="10921"/>
                </a:moveTo>
                <a:lnTo>
                  <a:pt x="0" y="20365"/>
                </a:lnTo>
                <a:lnTo>
                  <a:pt x="1502" y="27511"/>
                </a:lnTo>
                <a:lnTo>
                  <a:pt x="4647" y="34299"/>
                </a:lnTo>
                <a:lnTo>
                  <a:pt x="9233" y="42671"/>
                </a:lnTo>
                <a:lnTo>
                  <a:pt x="16833" y="56907"/>
                </a:lnTo>
                <a:lnTo>
                  <a:pt x="41872" y="98806"/>
                </a:lnTo>
                <a:lnTo>
                  <a:pt x="54778" y="119538"/>
                </a:lnTo>
                <a:lnTo>
                  <a:pt x="61178" y="129917"/>
                </a:lnTo>
                <a:lnTo>
                  <a:pt x="67399" y="140462"/>
                </a:lnTo>
                <a:lnTo>
                  <a:pt x="65982" y="130434"/>
                </a:lnTo>
                <a:lnTo>
                  <a:pt x="64256" y="120348"/>
                </a:lnTo>
                <a:lnTo>
                  <a:pt x="62577" y="110190"/>
                </a:lnTo>
                <a:lnTo>
                  <a:pt x="61303" y="99949"/>
                </a:lnTo>
                <a:lnTo>
                  <a:pt x="60672" y="83712"/>
                </a:lnTo>
                <a:lnTo>
                  <a:pt x="61589" y="68357"/>
                </a:lnTo>
                <a:lnTo>
                  <a:pt x="74947" y="25939"/>
                </a:lnTo>
                <a:lnTo>
                  <a:pt x="105880" y="2793"/>
                </a:lnTo>
                <a:lnTo>
                  <a:pt x="110071" y="2158"/>
                </a:lnTo>
                <a:lnTo>
                  <a:pt x="114389" y="888"/>
                </a:lnTo>
                <a:lnTo>
                  <a:pt x="11870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966825" y="4362577"/>
            <a:ext cx="93345" cy="116839"/>
          </a:xfrm>
          <a:custGeom>
            <a:avLst/>
            <a:gdLst/>
            <a:ahLst/>
            <a:cxnLst/>
            <a:rect l="l" t="t" r="r" b="b"/>
            <a:pathLst>
              <a:path w="93345" h="116839">
                <a:moveTo>
                  <a:pt x="41796" y="635"/>
                </a:moveTo>
                <a:lnTo>
                  <a:pt x="9411" y="39370"/>
                </a:lnTo>
                <a:lnTo>
                  <a:pt x="0" y="81232"/>
                </a:lnTo>
                <a:lnTo>
                  <a:pt x="3696" y="96012"/>
                </a:lnTo>
                <a:lnTo>
                  <a:pt x="10380" y="107140"/>
                </a:lnTo>
                <a:lnTo>
                  <a:pt x="20016" y="113696"/>
                </a:lnTo>
                <a:lnTo>
                  <a:pt x="31843" y="116586"/>
                </a:lnTo>
                <a:lnTo>
                  <a:pt x="45098" y="116712"/>
                </a:lnTo>
                <a:lnTo>
                  <a:pt x="58116" y="114581"/>
                </a:lnTo>
                <a:lnTo>
                  <a:pt x="88405" y="91186"/>
                </a:lnTo>
                <a:lnTo>
                  <a:pt x="92993" y="64468"/>
                </a:lnTo>
                <a:lnTo>
                  <a:pt x="89459" y="51448"/>
                </a:lnTo>
                <a:lnTo>
                  <a:pt x="64561" y="19161"/>
                </a:lnTo>
                <a:lnTo>
                  <a:pt x="29604" y="2793"/>
                </a:lnTo>
                <a:lnTo>
                  <a:pt x="2439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111618" y="4233671"/>
            <a:ext cx="50165" cy="224790"/>
          </a:xfrm>
          <a:custGeom>
            <a:avLst/>
            <a:gdLst/>
            <a:ahLst/>
            <a:cxnLst/>
            <a:rect l="l" t="t" r="r" b="b"/>
            <a:pathLst>
              <a:path w="50165" h="224789">
                <a:moveTo>
                  <a:pt x="0" y="0"/>
                </a:moveTo>
                <a:lnTo>
                  <a:pt x="12483" y="49023"/>
                </a:lnTo>
                <a:lnTo>
                  <a:pt x="18422" y="87306"/>
                </a:lnTo>
                <a:lnTo>
                  <a:pt x="21748" y="108791"/>
                </a:lnTo>
                <a:lnTo>
                  <a:pt x="25312" y="130204"/>
                </a:lnTo>
                <a:lnTo>
                  <a:pt x="29209" y="151510"/>
                </a:lnTo>
                <a:lnTo>
                  <a:pt x="31851" y="167167"/>
                </a:lnTo>
                <a:lnTo>
                  <a:pt x="40512" y="213994"/>
                </a:lnTo>
                <a:lnTo>
                  <a:pt x="44830" y="222757"/>
                </a:lnTo>
                <a:lnTo>
                  <a:pt x="49910" y="2242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214616" y="4356861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0" y="11556"/>
                </a:moveTo>
                <a:lnTo>
                  <a:pt x="3367" y="25554"/>
                </a:lnTo>
                <a:lnTo>
                  <a:pt x="4651" y="38957"/>
                </a:lnTo>
                <a:lnTo>
                  <a:pt x="4911" y="52597"/>
                </a:lnTo>
                <a:lnTo>
                  <a:pt x="5206" y="67310"/>
                </a:lnTo>
                <a:lnTo>
                  <a:pt x="13047" y="110243"/>
                </a:lnTo>
                <a:lnTo>
                  <a:pt x="41052" y="129682"/>
                </a:lnTo>
                <a:lnTo>
                  <a:pt x="51046" y="126803"/>
                </a:lnTo>
                <a:lnTo>
                  <a:pt x="77676" y="96408"/>
                </a:lnTo>
                <a:lnTo>
                  <a:pt x="87526" y="53351"/>
                </a:lnTo>
                <a:lnTo>
                  <a:pt x="88169" y="39369"/>
                </a:lnTo>
                <a:lnTo>
                  <a:pt x="87526" y="25483"/>
                </a:lnTo>
                <a:lnTo>
                  <a:pt x="85598" y="11811"/>
                </a:lnTo>
                <a:lnTo>
                  <a:pt x="85089" y="6095"/>
                </a:lnTo>
                <a:lnTo>
                  <a:pt x="85089" y="3937"/>
                </a:lnTo>
                <a:lnTo>
                  <a:pt x="8508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399273" y="4346194"/>
            <a:ext cx="356870" cy="187325"/>
          </a:xfrm>
          <a:custGeom>
            <a:avLst/>
            <a:gdLst/>
            <a:ahLst/>
            <a:cxnLst/>
            <a:rect l="l" t="t" r="r" b="b"/>
            <a:pathLst>
              <a:path w="356870" h="187325">
                <a:moveTo>
                  <a:pt x="3428" y="0"/>
                </a:moveTo>
                <a:lnTo>
                  <a:pt x="732" y="45630"/>
                </a:lnTo>
                <a:lnTo>
                  <a:pt x="0" y="89773"/>
                </a:lnTo>
                <a:lnTo>
                  <a:pt x="130" y="104268"/>
                </a:lnTo>
                <a:lnTo>
                  <a:pt x="380" y="118871"/>
                </a:lnTo>
                <a:lnTo>
                  <a:pt x="380" y="128015"/>
                </a:lnTo>
                <a:lnTo>
                  <a:pt x="0" y="130047"/>
                </a:lnTo>
                <a:lnTo>
                  <a:pt x="1016" y="135254"/>
                </a:lnTo>
                <a:lnTo>
                  <a:pt x="5851" y="124092"/>
                </a:lnTo>
                <a:lnTo>
                  <a:pt x="10556" y="112633"/>
                </a:lnTo>
                <a:lnTo>
                  <a:pt x="15285" y="101054"/>
                </a:lnTo>
                <a:lnTo>
                  <a:pt x="20193" y="89534"/>
                </a:lnTo>
                <a:lnTo>
                  <a:pt x="28926" y="72733"/>
                </a:lnTo>
                <a:lnTo>
                  <a:pt x="38814" y="57896"/>
                </a:lnTo>
                <a:lnTo>
                  <a:pt x="50821" y="44940"/>
                </a:lnTo>
                <a:lnTo>
                  <a:pt x="65912" y="33781"/>
                </a:lnTo>
                <a:lnTo>
                  <a:pt x="77035" y="41784"/>
                </a:lnTo>
                <a:lnTo>
                  <a:pt x="94233" y="76199"/>
                </a:lnTo>
                <a:lnTo>
                  <a:pt x="106235" y="131921"/>
                </a:lnTo>
                <a:lnTo>
                  <a:pt x="109474" y="150494"/>
                </a:lnTo>
                <a:lnTo>
                  <a:pt x="111886" y="161797"/>
                </a:lnTo>
                <a:lnTo>
                  <a:pt x="112268" y="164591"/>
                </a:lnTo>
                <a:lnTo>
                  <a:pt x="114300" y="171195"/>
                </a:lnTo>
                <a:lnTo>
                  <a:pt x="120751" y="160385"/>
                </a:lnTo>
                <a:lnTo>
                  <a:pt x="124952" y="148716"/>
                </a:lnTo>
                <a:lnTo>
                  <a:pt x="128176" y="136477"/>
                </a:lnTo>
                <a:lnTo>
                  <a:pt x="131699" y="123951"/>
                </a:lnTo>
                <a:lnTo>
                  <a:pt x="148201" y="76160"/>
                </a:lnTo>
                <a:lnTo>
                  <a:pt x="159766" y="56641"/>
                </a:lnTo>
                <a:lnTo>
                  <a:pt x="161544" y="53847"/>
                </a:lnTo>
                <a:lnTo>
                  <a:pt x="169943" y="63555"/>
                </a:lnTo>
                <a:lnTo>
                  <a:pt x="175021" y="74072"/>
                </a:lnTo>
                <a:lnTo>
                  <a:pt x="178313" y="85780"/>
                </a:lnTo>
                <a:lnTo>
                  <a:pt x="181355" y="99059"/>
                </a:lnTo>
                <a:lnTo>
                  <a:pt x="185618" y="115558"/>
                </a:lnTo>
                <a:lnTo>
                  <a:pt x="207264" y="160527"/>
                </a:lnTo>
                <a:lnTo>
                  <a:pt x="251126" y="169243"/>
                </a:lnTo>
                <a:lnTo>
                  <a:pt x="281084" y="143726"/>
                </a:lnTo>
                <a:lnTo>
                  <a:pt x="301805" y="100074"/>
                </a:lnTo>
                <a:lnTo>
                  <a:pt x="304625" y="48767"/>
                </a:lnTo>
                <a:lnTo>
                  <a:pt x="288035" y="27050"/>
                </a:lnTo>
                <a:lnTo>
                  <a:pt x="275349" y="27555"/>
                </a:lnTo>
                <a:lnTo>
                  <a:pt x="248793" y="58165"/>
                </a:lnTo>
                <a:lnTo>
                  <a:pt x="235398" y="111886"/>
                </a:lnTo>
                <a:lnTo>
                  <a:pt x="244580" y="149903"/>
                </a:lnTo>
                <a:lnTo>
                  <a:pt x="273508" y="177327"/>
                </a:lnTo>
                <a:lnTo>
                  <a:pt x="309088" y="187297"/>
                </a:lnTo>
                <a:lnTo>
                  <a:pt x="324691" y="186912"/>
                </a:lnTo>
                <a:lnTo>
                  <a:pt x="340127" y="184193"/>
                </a:lnTo>
                <a:lnTo>
                  <a:pt x="356361" y="1798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990967" y="4442205"/>
            <a:ext cx="138430" cy="197485"/>
          </a:xfrm>
          <a:custGeom>
            <a:avLst/>
            <a:gdLst/>
            <a:ahLst/>
            <a:cxnLst/>
            <a:rect l="l" t="t" r="r" b="b"/>
            <a:pathLst>
              <a:path w="138429" h="197485">
                <a:moveTo>
                  <a:pt x="99313" y="25908"/>
                </a:moveTo>
                <a:lnTo>
                  <a:pt x="69214" y="889"/>
                </a:lnTo>
                <a:lnTo>
                  <a:pt x="57167" y="0"/>
                </a:lnTo>
                <a:lnTo>
                  <a:pt x="45227" y="2254"/>
                </a:lnTo>
                <a:lnTo>
                  <a:pt x="14251" y="26386"/>
                </a:lnTo>
                <a:lnTo>
                  <a:pt x="0" y="69088"/>
                </a:lnTo>
                <a:lnTo>
                  <a:pt x="756" y="83220"/>
                </a:lnTo>
                <a:lnTo>
                  <a:pt x="4810" y="97758"/>
                </a:lnTo>
                <a:lnTo>
                  <a:pt x="12840" y="109485"/>
                </a:lnTo>
                <a:lnTo>
                  <a:pt x="25526" y="115189"/>
                </a:lnTo>
                <a:lnTo>
                  <a:pt x="38191" y="113484"/>
                </a:lnTo>
                <a:lnTo>
                  <a:pt x="67944" y="88392"/>
                </a:lnTo>
                <a:lnTo>
                  <a:pt x="94884" y="52673"/>
                </a:lnTo>
                <a:lnTo>
                  <a:pt x="118872" y="14859"/>
                </a:lnTo>
                <a:lnTo>
                  <a:pt x="118967" y="28705"/>
                </a:lnTo>
                <a:lnTo>
                  <a:pt x="118014" y="42386"/>
                </a:lnTo>
                <a:lnTo>
                  <a:pt x="116728" y="56114"/>
                </a:lnTo>
                <a:lnTo>
                  <a:pt x="115824" y="70104"/>
                </a:lnTo>
                <a:lnTo>
                  <a:pt x="116347" y="110363"/>
                </a:lnTo>
                <a:lnTo>
                  <a:pt x="121919" y="150241"/>
                </a:lnTo>
                <a:lnTo>
                  <a:pt x="133099" y="185763"/>
                </a:lnTo>
                <a:lnTo>
                  <a:pt x="138049" y="1974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147246" y="4459779"/>
            <a:ext cx="64769" cy="259715"/>
          </a:xfrm>
          <a:custGeom>
            <a:avLst/>
            <a:gdLst/>
            <a:ahLst/>
            <a:cxnLst/>
            <a:rect l="l" t="t" r="r" b="b"/>
            <a:pathLst>
              <a:path w="64770" h="259714">
                <a:moveTo>
                  <a:pt x="31172" y="252428"/>
                </a:moveTo>
                <a:lnTo>
                  <a:pt x="25741" y="259377"/>
                </a:lnTo>
                <a:lnTo>
                  <a:pt x="21631" y="250777"/>
                </a:lnTo>
                <a:lnTo>
                  <a:pt x="18545" y="235319"/>
                </a:lnTo>
                <a:lnTo>
                  <a:pt x="16186" y="221694"/>
                </a:lnTo>
                <a:lnTo>
                  <a:pt x="10925" y="195659"/>
                </a:lnTo>
                <a:lnTo>
                  <a:pt x="6296" y="169433"/>
                </a:lnTo>
                <a:lnTo>
                  <a:pt x="2738" y="143113"/>
                </a:lnTo>
                <a:lnTo>
                  <a:pt x="692" y="116792"/>
                </a:lnTo>
                <a:lnTo>
                  <a:pt x="0" y="92106"/>
                </a:lnTo>
                <a:lnTo>
                  <a:pt x="581" y="66468"/>
                </a:lnTo>
                <a:lnTo>
                  <a:pt x="3567" y="41068"/>
                </a:lnTo>
                <a:lnTo>
                  <a:pt x="10090" y="17097"/>
                </a:lnTo>
                <a:lnTo>
                  <a:pt x="16916" y="5816"/>
                </a:lnTo>
                <a:lnTo>
                  <a:pt x="25552" y="0"/>
                </a:lnTo>
                <a:lnTo>
                  <a:pt x="35379" y="541"/>
                </a:lnTo>
                <a:lnTo>
                  <a:pt x="60668" y="40497"/>
                </a:lnTo>
                <a:lnTo>
                  <a:pt x="64319" y="75898"/>
                </a:lnTo>
                <a:lnTo>
                  <a:pt x="63829" y="92045"/>
                </a:lnTo>
                <a:lnTo>
                  <a:pt x="51238" y="136604"/>
                </a:lnTo>
                <a:lnTo>
                  <a:pt x="33585" y="1512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291512" y="4492192"/>
            <a:ext cx="48260" cy="259079"/>
          </a:xfrm>
          <a:custGeom>
            <a:avLst/>
            <a:gdLst/>
            <a:ahLst/>
            <a:cxnLst/>
            <a:rect l="l" t="t" r="r" b="b"/>
            <a:pathLst>
              <a:path w="48259" h="259079">
                <a:moveTo>
                  <a:pt x="21018" y="251384"/>
                </a:moveTo>
                <a:lnTo>
                  <a:pt x="21653" y="253797"/>
                </a:lnTo>
                <a:lnTo>
                  <a:pt x="22161" y="256591"/>
                </a:lnTo>
                <a:lnTo>
                  <a:pt x="22542" y="259004"/>
                </a:lnTo>
                <a:lnTo>
                  <a:pt x="26775" y="256224"/>
                </a:lnTo>
                <a:lnTo>
                  <a:pt x="25828" y="248288"/>
                </a:lnTo>
                <a:lnTo>
                  <a:pt x="22381" y="237805"/>
                </a:lnTo>
                <a:lnTo>
                  <a:pt x="19113" y="227381"/>
                </a:lnTo>
                <a:lnTo>
                  <a:pt x="8048" y="175359"/>
                </a:lnTo>
                <a:lnTo>
                  <a:pt x="1841" y="122479"/>
                </a:lnTo>
                <a:lnTo>
                  <a:pt x="0" y="71806"/>
                </a:lnTo>
                <a:lnTo>
                  <a:pt x="2341" y="46541"/>
                </a:lnTo>
                <a:lnTo>
                  <a:pt x="8445" y="21895"/>
                </a:lnTo>
                <a:lnTo>
                  <a:pt x="12678" y="11342"/>
                </a:lnTo>
                <a:lnTo>
                  <a:pt x="18303" y="3861"/>
                </a:lnTo>
                <a:lnTo>
                  <a:pt x="25858" y="0"/>
                </a:lnTo>
                <a:lnTo>
                  <a:pt x="35877" y="305"/>
                </a:lnTo>
                <a:lnTo>
                  <a:pt x="42150" y="11271"/>
                </a:lnTo>
                <a:lnTo>
                  <a:pt x="45958" y="21736"/>
                </a:lnTo>
                <a:lnTo>
                  <a:pt x="47646" y="32916"/>
                </a:lnTo>
                <a:lnTo>
                  <a:pt x="47561" y="46025"/>
                </a:lnTo>
                <a:lnTo>
                  <a:pt x="37042" y="91334"/>
                </a:lnTo>
                <a:lnTo>
                  <a:pt x="18032" y="125932"/>
                </a:lnTo>
                <a:lnTo>
                  <a:pt x="13017" y="1325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404606" y="4463796"/>
            <a:ext cx="74930" cy="136525"/>
          </a:xfrm>
          <a:custGeom>
            <a:avLst/>
            <a:gdLst/>
            <a:ahLst/>
            <a:cxnLst/>
            <a:rect l="l" t="t" r="r" b="b"/>
            <a:pathLst>
              <a:path w="74929" h="136525">
                <a:moveTo>
                  <a:pt x="14859" y="18287"/>
                </a:moveTo>
                <a:lnTo>
                  <a:pt x="18847" y="26368"/>
                </a:lnTo>
                <a:lnTo>
                  <a:pt x="20193" y="35782"/>
                </a:lnTo>
                <a:lnTo>
                  <a:pt x="20109" y="46291"/>
                </a:lnTo>
                <a:lnTo>
                  <a:pt x="19812" y="57657"/>
                </a:lnTo>
                <a:lnTo>
                  <a:pt x="19347" y="70897"/>
                </a:lnTo>
                <a:lnTo>
                  <a:pt x="18192" y="84137"/>
                </a:lnTo>
                <a:lnTo>
                  <a:pt x="16704" y="97377"/>
                </a:lnTo>
                <a:lnTo>
                  <a:pt x="15240" y="110616"/>
                </a:lnTo>
                <a:lnTo>
                  <a:pt x="14398" y="118004"/>
                </a:lnTo>
                <a:lnTo>
                  <a:pt x="13462" y="124190"/>
                </a:lnTo>
                <a:lnTo>
                  <a:pt x="11953" y="130065"/>
                </a:lnTo>
                <a:lnTo>
                  <a:pt x="9398" y="136524"/>
                </a:lnTo>
                <a:lnTo>
                  <a:pt x="4607" y="126327"/>
                </a:lnTo>
                <a:lnTo>
                  <a:pt x="1746" y="116284"/>
                </a:lnTo>
                <a:lnTo>
                  <a:pt x="361" y="105789"/>
                </a:lnTo>
                <a:lnTo>
                  <a:pt x="0" y="94233"/>
                </a:lnTo>
                <a:lnTo>
                  <a:pt x="1154" y="73342"/>
                </a:lnTo>
                <a:lnTo>
                  <a:pt x="11894" y="34512"/>
                </a:lnTo>
                <a:lnTo>
                  <a:pt x="40386" y="3905"/>
                </a:lnTo>
                <a:lnTo>
                  <a:pt x="62102" y="0"/>
                </a:lnTo>
                <a:lnTo>
                  <a:pt x="66421" y="0"/>
                </a:lnTo>
                <a:lnTo>
                  <a:pt x="70358" y="0"/>
                </a:lnTo>
                <a:lnTo>
                  <a:pt x="7492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511320" y="4459859"/>
            <a:ext cx="59055" cy="106045"/>
          </a:xfrm>
          <a:custGeom>
            <a:avLst/>
            <a:gdLst/>
            <a:ahLst/>
            <a:cxnLst/>
            <a:rect l="l" t="t" r="r" b="b"/>
            <a:pathLst>
              <a:path w="59054" h="106045">
                <a:moveTo>
                  <a:pt x="32859" y="13716"/>
                </a:moveTo>
                <a:lnTo>
                  <a:pt x="7840" y="49657"/>
                </a:lnTo>
                <a:lnTo>
                  <a:pt x="0" y="82589"/>
                </a:lnTo>
                <a:lnTo>
                  <a:pt x="3903" y="93853"/>
                </a:lnTo>
                <a:lnTo>
                  <a:pt x="9612" y="100720"/>
                </a:lnTo>
                <a:lnTo>
                  <a:pt x="17095" y="104600"/>
                </a:lnTo>
                <a:lnTo>
                  <a:pt x="25602" y="105836"/>
                </a:lnTo>
                <a:lnTo>
                  <a:pt x="34383" y="104775"/>
                </a:lnTo>
                <a:lnTo>
                  <a:pt x="58777" y="63827"/>
                </a:lnTo>
                <a:lnTo>
                  <a:pt x="57354" y="52276"/>
                </a:lnTo>
                <a:lnTo>
                  <a:pt x="54288" y="40939"/>
                </a:lnTo>
                <a:lnTo>
                  <a:pt x="50258" y="29591"/>
                </a:lnTo>
                <a:lnTo>
                  <a:pt x="47146" y="22002"/>
                </a:lnTo>
                <a:lnTo>
                  <a:pt x="44035" y="14890"/>
                </a:lnTo>
                <a:lnTo>
                  <a:pt x="41114" y="7731"/>
                </a:lnTo>
                <a:lnTo>
                  <a:pt x="3857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622538" y="4424807"/>
            <a:ext cx="99695" cy="151765"/>
          </a:xfrm>
          <a:custGeom>
            <a:avLst/>
            <a:gdLst/>
            <a:ahLst/>
            <a:cxnLst/>
            <a:rect l="l" t="t" r="r" b="b"/>
            <a:pathLst>
              <a:path w="99695" h="151764">
                <a:moveTo>
                  <a:pt x="0" y="0"/>
                </a:moveTo>
                <a:lnTo>
                  <a:pt x="5615" y="6451"/>
                </a:lnTo>
                <a:lnTo>
                  <a:pt x="11112" y="14652"/>
                </a:lnTo>
                <a:lnTo>
                  <a:pt x="16609" y="23592"/>
                </a:lnTo>
                <a:lnTo>
                  <a:pt x="22225" y="32258"/>
                </a:lnTo>
                <a:lnTo>
                  <a:pt x="34611" y="51522"/>
                </a:lnTo>
                <a:lnTo>
                  <a:pt x="46069" y="71501"/>
                </a:lnTo>
                <a:lnTo>
                  <a:pt x="57193" y="91765"/>
                </a:lnTo>
                <a:lnTo>
                  <a:pt x="68579" y="111887"/>
                </a:lnTo>
                <a:lnTo>
                  <a:pt x="73955" y="121507"/>
                </a:lnTo>
                <a:lnTo>
                  <a:pt x="79200" y="131222"/>
                </a:lnTo>
                <a:lnTo>
                  <a:pt x="85135" y="140319"/>
                </a:lnTo>
                <a:lnTo>
                  <a:pt x="92582" y="148082"/>
                </a:lnTo>
                <a:lnTo>
                  <a:pt x="94995" y="149352"/>
                </a:lnTo>
                <a:lnTo>
                  <a:pt x="97154" y="150241"/>
                </a:lnTo>
                <a:lnTo>
                  <a:pt x="99567" y="1517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602344" y="4417821"/>
            <a:ext cx="115570" cy="168275"/>
          </a:xfrm>
          <a:custGeom>
            <a:avLst/>
            <a:gdLst/>
            <a:ahLst/>
            <a:cxnLst/>
            <a:rect l="l" t="t" r="r" b="b"/>
            <a:pathLst>
              <a:path w="115570" h="168275">
                <a:moveTo>
                  <a:pt x="115570" y="0"/>
                </a:moveTo>
                <a:lnTo>
                  <a:pt x="94869" y="36575"/>
                </a:lnTo>
                <a:lnTo>
                  <a:pt x="62239" y="76973"/>
                </a:lnTo>
                <a:lnTo>
                  <a:pt x="37659" y="105441"/>
                </a:lnTo>
                <a:lnTo>
                  <a:pt x="23780" y="121570"/>
                </a:lnTo>
                <a:lnTo>
                  <a:pt x="11283" y="138604"/>
                </a:lnTo>
                <a:lnTo>
                  <a:pt x="1904" y="156590"/>
                </a:lnTo>
                <a:lnTo>
                  <a:pt x="380" y="165480"/>
                </a:lnTo>
                <a:lnTo>
                  <a:pt x="0" y="168147"/>
                </a:lnTo>
                <a:lnTo>
                  <a:pt x="9144" y="1670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753602" y="4558029"/>
            <a:ext cx="7620" cy="38100"/>
          </a:xfrm>
          <a:custGeom>
            <a:avLst/>
            <a:gdLst/>
            <a:ahLst/>
            <a:cxnLst/>
            <a:rect l="l" t="t" r="r" b="b"/>
            <a:pathLst>
              <a:path w="7620" h="38100">
                <a:moveTo>
                  <a:pt x="7239" y="0"/>
                </a:moveTo>
                <a:lnTo>
                  <a:pt x="4407" y="7300"/>
                </a:lnTo>
                <a:lnTo>
                  <a:pt x="2587" y="14398"/>
                </a:lnTo>
                <a:lnTo>
                  <a:pt x="1506" y="21663"/>
                </a:lnTo>
                <a:lnTo>
                  <a:pt x="889" y="29464"/>
                </a:lnTo>
                <a:lnTo>
                  <a:pt x="507" y="32004"/>
                </a:lnTo>
                <a:lnTo>
                  <a:pt x="253" y="34671"/>
                </a:lnTo>
                <a:lnTo>
                  <a:pt x="0" y="377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952867" y="4672838"/>
            <a:ext cx="746125" cy="95885"/>
          </a:xfrm>
          <a:custGeom>
            <a:avLst/>
            <a:gdLst/>
            <a:ahLst/>
            <a:cxnLst/>
            <a:rect l="l" t="t" r="r" b="b"/>
            <a:pathLst>
              <a:path w="746125" h="95885">
                <a:moveTo>
                  <a:pt x="6730" y="4318"/>
                </a:moveTo>
                <a:lnTo>
                  <a:pt x="4572" y="2793"/>
                </a:lnTo>
                <a:lnTo>
                  <a:pt x="2158" y="1524"/>
                </a:lnTo>
                <a:lnTo>
                  <a:pt x="0" y="0"/>
                </a:lnTo>
                <a:lnTo>
                  <a:pt x="53647" y="6683"/>
                </a:lnTo>
                <a:lnTo>
                  <a:pt x="72977" y="9969"/>
                </a:lnTo>
                <a:lnTo>
                  <a:pt x="92330" y="13255"/>
                </a:lnTo>
                <a:lnTo>
                  <a:pt x="111886" y="16256"/>
                </a:lnTo>
                <a:lnTo>
                  <a:pt x="143154" y="20262"/>
                </a:lnTo>
                <a:lnTo>
                  <a:pt x="174482" y="24399"/>
                </a:lnTo>
                <a:lnTo>
                  <a:pt x="237362" y="31495"/>
                </a:lnTo>
                <a:lnTo>
                  <a:pt x="277883" y="34549"/>
                </a:lnTo>
                <a:lnTo>
                  <a:pt x="318452" y="36972"/>
                </a:lnTo>
                <a:lnTo>
                  <a:pt x="359021" y="38943"/>
                </a:lnTo>
                <a:lnTo>
                  <a:pt x="399541" y="40639"/>
                </a:lnTo>
                <a:lnTo>
                  <a:pt x="474567" y="42878"/>
                </a:lnTo>
                <a:lnTo>
                  <a:pt x="512127" y="44194"/>
                </a:lnTo>
                <a:lnTo>
                  <a:pt x="580729" y="49315"/>
                </a:lnTo>
                <a:lnTo>
                  <a:pt x="642526" y="58999"/>
                </a:lnTo>
                <a:lnTo>
                  <a:pt x="685663" y="68800"/>
                </a:lnTo>
                <a:lnTo>
                  <a:pt x="710995" y="75908"/>
                </a:lnTo>
                <a:lnTo>
                  <a:pt x="723900" y="79248"/>
                </a:lnTo>
                <a:lnTo>
                  <a:pt x="731533" y="81014"/>
                </a:lnTo>
                <a:lnTo>
                  <a:pt x="737250" y="82613"/>
                </a:lnTo>
                <a:lnTo>
                  <a:pt x="741848" y="85355"/>
                </a:lnTo>
                <a:lnTo>
                  <a:pt x="746125" y="90550"/>
                </a:lnTo>
                <a:lnTo>
                  <a:pt x="744601" y="92075"/>
                </a:lnTo>
                <a:lnTo>
                  <a:pt x="743330" y="94234"/>
                </a:lnTo>
                <a:lnTo>
                  <a:pt x="741806" y="957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8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650557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Gustafson-Kessel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(GK)</a:t>
            </a:r>
            <a:r>
              <a:rPr kumimoji="0" sz="4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distance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8794" y="2794380"/>
            <a:ext cx="139065" cy="12065"/>
          </a:xfrm>
          <a:custGeom>
            <a:avLst/>
            <a:gdLst/>
            <a:ahLst/>
            <a:cxnLst/>
            <a:rect l="l" t="t" r="r" b="b"/>
            <a:pathLst>
              <a:path w="139064" h="12064">
                <a:moveTo>
                  <a:pt x="12445" y="7620"/>
                </a:moveTo>
                <a:lnTo>
                  <a:pt x="5714" y="8890"/>
                </a:lnTo>
                <a:lnTo>
                  <a:pt x="3937" y="9144"/>
                </a:lnTo>
                <a:lnTo>
                  <a:pt x="0" y="11938"/>
                </a:lnTo>
                <a:lnTo>
                  <a:pt x="44650" y="964"/>
                </a:lnTo>
                <a:lnTo>
                  <a:pt x="76707" y="0"/>
                </a:lnTo>
                <a:lnTo>
                  <a:pt x="86363" y="664"/>
                </a:lnTo>
                <a:lnTo>
                  <a:pt x="96043" y="2079"/>
                </a:lnTo>
                <a:lnTo>
                  <a:pt x="105675" y="3375"/>
                </a:lnTo>
                <a:lnTo>
                  <a:pt x="115188" y="3683"/>
                </a:lnTo>
                <a:lnTo>
                  <a:pt x="124450" y="2607"/>
                </a:lnTo>
                <a:lnTo>
                  <a:pt x="129746" y="1746"/>
                </a:lnTo>
                <a:lnTo>
                  <a:pt x="133637" y="3218"/>
                </a:lnTo>
                <a:lnTo>
                  <a:pt x="138683" y="9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7970" y="2864485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7239" y="0"/>
                </a:moveTo>
                <a:lnTo>
                  <a:pt x="4826" y="1904"/>
                </a:lnTo>
                <a:lnTo>
                  <a:pt x="2412" y="3428"/>
                </a:lnTo>
                <a:lnTo>
                  <a:pt x="0" y="4952"/>
                </a:lnTo>
                <a:lnTo>
                  <a:pt x="38354" y="7365"/>
                </a:lnTo>
                <a:lnTo>
                  <a:pt x="52957" y="7485"/>
                </a:lnTo>
                <a:lnTo>
                  <a:pt x="67452" y="7080"/>
                </a:lnTo>
                <a:lnTo>
                  <a:pt x="81877" y="6437"/>
                </a:lnTo>
                <a:lnTo>
                  <a:pt x="96266" y="5841"/>
                </a:lnTo>
                <a:lnTo>
                  <a:pt x="137306" y="7449"/>
                </a:lnTo>
                <a:lnTo>
                  <a:pt x="158271" y="10161"/>
                </a:lnTo>
                <a:lnTo>
                  <a:pt x="165560" y="10429"/>
                </a:lnTo>
                <a:lnTo>
                  <a:pt x="172968" y="10054"/>
                </a:lnTo>
                <a:lnTo>
                  <a:pt x="180721" y="9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2942" y="2690748"/>
            <a:ext cx="321310" cy="375285"/>
          </a:xfrm>
          <a:custGeom>
            <a:avLst/>
            <a:gdLst/>
            <a:ahLst/>
            <a:cxnLst/>
            <a:rect l="l" t="t" r="r" b="b"/>
            <a:pathLst>
              <a:path w="321310" h="375285">
                <a:moveTo>
                  <a:pt x="10668" y="11049"/>
                </a:moveTo>
                <a:lnTo>
                  <a:pt x="6984" y="3048"/>
                </a:lnTo>
                <a:lnTo>
                  <a:pt x="6095" y="635"/>
                </a:lnTo>
                <a:lnTo>
                  <a:pt x="0" y="0"/>
                </a:lnTo>
                <a:lnTo>
                  <a:pt x="27253" y="32646"/>
                </a:lnTo>
                <a:lnTo>
                  <a:pt x="48101" y="72199"/>
                </a:lnTo>
                <a:lnTo>
                  <a:pt x="54316" y="85947"/>
                </a:lnTo>
                <a:lnTo>
                  <a:pt x="60579" y="99695"/>
                </a:lnTo>
                <a:lnTo>
                  <a:pt x="82688" y="147540"/>
                </a:lnTo>
                <a:lnTo>
                  <a:pt x="98226" y="176341"/>
                </a:lnTo>
                <a:lnTo>
                  <a:pt x="105409" y="189722"/>
                </a:lnTo>
                <a:lnTo>
                  <a:pt x="126626" y="233888"/>
                </a:lnTo>
                <a:lnTo>
                  <a:pt x="146557" y="285876"/>
                </a:lnTo>
                <a:lnTo>
                  <a:pt x="150076" y="296598"/>
                </a:lnTo>
                <a:lnTo>
                  <a:pt x="153654" y="307260"/>
                </a:lnTo>
                <a:lnTo>
                  <a:pt x="164957" y="345535"/>
                </a:lnTo>
                <a:lnTo>
                  <a:pt x="169163" y="362712"/>
                </a:lnTo>
                <a:lnTo>
                  <a:pt x="170687" y="368553"/>
                </a:lnTo>
                <a:lnTo>
                  <a:pt x="170942" y="370966"/>
                </a:lnTo>
                <a:lnTo>
                  <a:pt x="171323" y="374903"/>
                </a:lnTo>
                <a:lnTo>
                  <a:pt x="182659" y="343102"/>
                </a:lnTo>
                <a:lnTo>
                  <a:pt x="194484" y="311562"/>
                </a:lnTo>
                <a:lnTo>
                  <a:pt x="206380" y="280070"/>
                </a:lnTo>
                <a:lnTo>
                  <a:pt x="217931" y="248412"/>
                </a:lnTo>
                <a:lnTo>
                  <a:pt x="236775" y="205978"/>
                </a:lnTo>
                <a:lnTo>
                  <a:pt x="258190" y="164591"/>
                </a:lnTo>
                <a:lnTo>
                  <a:pt x="278749" y="127603"/>
                </a:lnTo>
                <a:lnTo>
                  <a:pt x="289284" y="109263"/>
                </a:lnTo>
                <a:lnTo>
                  <a:pt x="299593" y="90804"/>
                </a:lnTo>
                <a:lnTo>
                  <a:pt x="305784" y="79168"/>
                </a:lnTo>
                <a:lnTo>
                  <a:pt x="311499" y="66960"/>
                </a:lnTo>
                <a:lnTo>
                  <a:pt x="316595" y="54800"/>
                </a:lnTo>
                <a:lnTo>
                  <a:pt x="320929" y="433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4754" y="2486279"/>
            <a:ext cx="296545" cy="123189"/>
          </a:xfrm>
          <a:custGeom>
            <a:avLst/>
            <a:gdLst/>
            <a:ahLst/>
            <a:cxnLst/>
            <a:rect l="l" t="t" r="r" b="b"/>
            <a:pathLst>
              <a:path w="296544" h="123189">
                <a:moveTo>
                  <a:pt x="0" y="117983"/>
                </a:moveTo>
                <a:lnTo>
                  <a:pt x="8641" y="117086"/>
                </a:lnTo>
                <a:lnTo>
                  <a:pt x="17129" y="116236"/>
                </a:lnTo>
                <a:lnTo>
                  <a:pt x="25592" y="115339"/>
                </a:lnTo>
                <a:lnTo>
                  <a:pt x="66071" y="111013"/>
                </a:lnTo>
                <a:lnTo>
                  <a:pt x="116208" y="106934"/>
                </a:lnTo>
                <a:lnTo>
                  <a:pt x="134175" y="106330"/>
                </a:lnTo>
                <a:lnTo>
                  <a:pt x="152142" y="106346"/>
                </a:lnTo>
                <a:lnTo>
                  <a:pt x="170179" y="106934"/>
                </a:lnTo>
                <a:lnTo>
                  <a:pt x="183907" y="108259"/>
                </a:lnTo>
                <a:lnTo>
                  <a:pt x="197421" y="110489"/>
                </a:lnTo>
                <a:lnTo>
                  <a:pt x="210935" y="113006"/>
                </a:lnTo>
                <a:lnTo>
                  <a:pt x="224662" y="115188"/>
                </a:lnTo>
                <a:lnTo>
                  <a:pt x="238452" y="117790"/>
                </a:lnTo>
                <a:lnTo>
                  <a:pt x="253349" y="120951"/>
                </a:lnTo>
                <a:lnTo>
                  <a:pt x="268222" y="123136"/>
                </a:lnTo>
                <a:lnTo>
                  <a:pt x="281939" y="122809"/>
                </a:lnTo>
                <a:lnTo>
                  <a:pt x="289714" y="120596"/>
                </a:lnTo>
                <a:lnTo>
                  <a:pt x="294227" y="116824"/>
                </a:lnTo>
                <a:lnTo>
                  <a:pt x="296120" y="110932"/>
                </a:lnTo>
                <a:lnTo>
                  <a:pt x="296037" y="102362"/>
                </a:lnTo>
                <a:lnTo>
                  <a:pt x="293516" y="87943"/>
                </a:lnTo>
                <a:lnTo>
                  <a:pt x="288448" y="75882"/>
                </a:lnTo>
                <a:lnTo>
                  <a:pt x="281142" y="64964"/>
                </a:lnTo>
                <a:lnTo>
                  <a:pt x="271906" y="53975"/>
                </a:lnTo>
                <a:lnTo>
                  <a:pt x="265433" y="46184"/>
                </a:lnTo>
                <a:lnTo>
                  <a:pt x="258984" y="38512"/>
                </a:lnTo>
                <a:lnTo>
                  <a:pt x="252297" y="31079"/>
                </a:lnTo>
                <a:lnTo>
                  <a:pt x="245109" y="24003"/>
                </a:lnTo>
                <a:lnTo>
                  <a:pt x="239117" y="18109"/>
                </a:lnTo>
                <a:lnTo>
                  <a:pt x="233362" y="12001"/>
                </a:lnTo>
                <a:lnTo>
                  <a:pt x="227607" y="5893"/>
                </a:lnTo>
                <a:lnTo>
                  <a:pt x="22161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4301" y="2409444"/>
            <a:ext cx="352425" cy="320040"/>
          </a:xfrm>
          <a:custGeom>
            <a:avLst/>
            <a:gdLst/>
            <a:ahLst/>
            <a:cxnLst/>
            <a:rect l="l" t="t" r="r" b="b"/>
            <a:pathLst>
              <a:path w="352425" h="320039">
                <a:moveTo>
                  <a:pt x="218186" y="0"/>
                </a:moveTo>
                <a:lnTo>
                  <a:pt x="209677" y="888"/>
                </a:lnTo>
                <a:lnTo>
                  <a:pt x="214503" y="253"/>
                </a:lnTo>
                <a:lnTo>
                  <a:pt x="205740" y="634"/>
                </a:lnTo>
                <a:lnTo>
                  <a:pt x="187912" y="813"/>
                </a:lnTo>
                <a:lnTo>
                  <a:pt x="170180" y="635"/>
                </a:lnTo>
                <a:lnTo>
                  <a:pt x="152447" y="456"/>
                </a:lnTo>
                <a:lnTo>
                  <a:pt x="134620" y="634"/>
                </a:lnTo>
                <a:lnTo>
                  <a:pt x="84345" y="1688"/>
                </a:lnTo>
                <a:lnTo>
                  <a:pt x="41084" y="3984"/>
                </a:lnTo>
                <a:lnTo>
                  <a:pt x="14605" y="5841"/>
                </a:lnTo>
                <a:lnTo>
                  <a:pt x="24681" y="12076"/>
                </a:lnTo>
                <a:lnTo>
                  <a:pt x="34639" y="17335"/>
                </a:lnTo>
                <a:lnTo>
                  <a:pt x="44930" y="22022"/>
                </a:lnTo>
                <a:lnTo>
                  <a:pt x="56006" y="26542"/>
                </a:lnTo>
                <a:lnTo>
                  <a:pt x="72975" y="33736"/>
                </a:lnTo>
                <a:lnTo>
                  <a:pt x="121285" y="59435"/>
                </a:lnTo>
                <a:lnTo>
                  <a:pt x="163790" y="91457"/>
                </a:lnTo>
                <a:lnTo>
                  <a:pt x="191801" y="122777"/>
                </a:lnTo>
                <a:lnTo>
                  <a:pt x="210566" y="155447"/>
                </a:lnTo>
                <a:lnTo>
                  <a:pt x="213360" y="162432"/>
                </a:lnTo>
                <a:lnTo>
                  <a:pt x="206228" y="166495"/>
                </a:lnTo>
                <a:lnTo>
                  <a:pt x="199072" y="170545"/>
                </a:lnTo>
                <a:lnTo>
                  <a:pt x="191821" y="174666"/>
                </a:lnTo>
                <a:lnTo>
                  <a:pt x="184404" y="178942"/>
                </a:lnTo>
                <a:lnTo>
                  <a:pt x="170531" y="186836"/>
                </a:lnTo>
                <a:lnTo>
                  <a:pt x="156860" y="195040"/>
                </a:lnTo>
                <a:lnTo>
                  <a:pt x="143309" y="203481"/>
                </a:lnTo>
                <a:lnTo>
                  <a:pt x="129793" y="212089"/>
                </a:lnTo>
                <a:lnTo>
                  <a:pt x="104038" y="228006"/>
                </a:lnTo>
                <a:lnTo>
                  <a:pt x="78152" y="243792"/>
                </a:lnTo>
                <a:lnTo>
                  <a:pt x="52337" y="259506"/>
                </a:lnTo>
                <a:lnTo>
                  <a:pt x="26797" y="275208"/>
                </a:lnTo>
                <a:lnTo>
                  <a:pt x="20091" y="279265"/>
                </a:lnTo>
                <a:lnTo>
                  <a:pt x="13350" y="283273"/>
                </a:lnTo>
                <a:lnTo>
                  <a:pt x="6633" y="287281"/>
                </a:lnTo>
                <a:lnTo>
                  <a:pt x="0" y="291338"/>
                </a:lnTo>
                <a:lnTo>
                  <a:pt x="8086" y="290730"/>
                </a:lnTo>
                <a:lnTo>
                  <a:pt x="16303" y="290290"/>
                </a:lnTo>
                <a:lnTo>
                  <a:pt x="24592" y="290087"/>
                </a:lnTo>
                <a:lnTo>
                  <a:pt x="32893" y="290194"/>
                </a:lnTo>
                <a:lnTo>
                  <a:pt x="75229" y="292719"/>
                </a:lnTo>
                <a:lnTo>
                  <a:pt x="117649" y="297148"/>
                </a:lnTo>
                <a:lnTo>
                  <a:pt x="160141" y="302196"/>
                </a:lnTo>
                <a:lnTo>
                  <a:pt x="202692" y="306577"/>
                </a:lnTo>
                <a:lnTo>
                  <a:pt x="222486" y="308411"/>
                </a:lnTo>
                <a:lnTo>
                  <a:pt x="242268" y="310197"/>
                </a:lnTo>
                <a:lnTo>
                  <a:pt x="262074" y="312078"/>
                </a:lnTo>
                <a:lnTo>
                  <a:pt x="281940" y="314197"/>
                </a:lnTo>
                <a:lnTo>
                  <a:pt x="299448" y="316253"/>
                </a:lnTo>
                <a:lnTo>
                  <a:pt x="316944" y="318071"/>
                </a:lnTo>
                <a:lnTo>
                  <a:pt x="334464" y="319412"/>
                </a:lnTo>
                <a:lnTo>
                  <a:pt x="352044" y="3200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7829" y="2173223"/>
            <a:ext cx="203835" cy="160020"/>
          </a:xfrm>
          <a:custGeom>
            <a:avLst/>
            <a:gdLst/>
            <a:ahLst/>
            <a:cxnLst/>
            <a:rect l="l" t="t" r="r" b="b"/>
            <a:pathLst>
              <a:path w="203835" h="160019">
                <a:moveTo>
                  <a:pt x="0" y="147192"/>
                </a:moveTo>
                <a:lnTo>
                  <a:pt x="253" y="149605"/>
                </a:lnTo>
                <a:lnTo>
                  <a:pt x="507" y="152400"/>
                </a:lnTo>
                <a:lnTo>
                  <a:pt x="888" y="154812"/>
                </a:lnTo>
                <a:lnTo>
                  <a:pt x="5542" y="146307"/>
                </a:lnTo>
                <a:lnTo>
                  <a:pt x="8397" y="137540"/>
                </a:lnTo>
                <a:lnTo>
                  <a:pt x="9943" y="128202"/>
                </a:lnTo>
                <a:lnTo>
                  <a:pt x="10668" y="117983"/>
                </a:lnTo>
                <a:lnTo>
                  <a:pt x="11749" y="103153"/>
                </a:lnTo>
                <a:lnTo>
                  <a:pt x="13223" y="88312"/>
                </a:lnTo>
                <a:lnTo>
                  <a:pt x="15007" y="73352"/>
                </a:lnTo>
                <a:lnTo>
                  <a:pt x="17018" y="58165"/>
                </a:lnTo>
                <a:lnTo>
                  <a:pt x="17835" y="47531"/>
                </a:lnTo>
                <a:lnTo>
                  <a:pt x="19081" y="34147"/>
                </a:lnTo>
                <a:lnTo>
                  <a:pt x="21804" y="21214"/>
                </a:lnTo>
                <a:lnTo>
                  <a:pt x="27050" y="11937"/>
                </a:lnTo>
                <a:lnTo>
                  <a:pt x="37772" y="7397"/>
                </a:lnTo>
                <a:lnTo>
                  <a:pt x="48053" y="11239"/>
                </a:lnTo>
                <a:lnTo>
                  <a:pt x="79754" y="43473"/>
                </a:lnTo>
                <a:lnTo>
                  <a:pt x="107959" y="75620"/>
                </a:lnTo>
                <a:lnTo>
                  <a:pt x="121919" y="91693"/>
                </a:lnTo>
                <a:lnTo>
                  <a:pt x="158317" y="133056"/>
                </a:lnTo>
                <a:lnTo>
                  <a:pt x="193801" y="159765"/>
                </a:lnTo>
                <a:lnTo>
                  <a:pt x="200538" y="152364"/>
                </a:lnTo>
                <a:lnTo>
                  <a:pt x="203311" y="144748"/>
                </a:lnTo>
                <a:lnTo>
                  <a:pt x="203392" y="135941"/>
                </a:lnTo>
                <a:lnTo>
                  <a:pt x="202056" y="124967"/>
                </a:lnTo>
                <a:lnTo>
                  <a:pt x="196534" y="97426"/>
                </a:lnTo>
                <a:lnTo>
                  <a:pt x="189214" y="63325"/>
                </a:lnTo>
                <a:lnTo>
                  <a:pt x="186251" y="29723"/>
                </a:lnTo>
                <a:lnTo>
                  <a:pt x="193801" y="3683"/>
                </a:lnTo>
                <a:lnTo>
                  <a:pt x="195961" y="2412"/>
                </a:lnTo>
                <a:lnTo>
                  <a:pt x="197484" y="1524"/>
                </a:lnTo>
                <a:lnTo>
                  <a:pt x="19964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87165" y="2499995"/>
            <a:ext cx="254000" cy="319405"/>
          </a:xfrm>
          <a:custGeom>
            <a:avLst/>
            <a:gdLst/>
            <a:ahLst/>
            <a:cxnLst/>
            <a:rect l="l" t="t" r="r" b="b"/>
            <a:pathLst>
              <a:path w="254000" h="319405">
                <a:moveTo>
                  <a:pt x="0" y="0"/>
                </a:moveTo>
                <a:lnTo>
                  <a:pt x="7090" y="178"/>
                </a:lnTo>
                <a:lnTo>
                  <a:pt x="11668" y="1238"/>
                </a:lnTo>
                <a:lnTo>
                  <a:pt x="16127" y="3107"/>
                </a:lnTo>
                <a:lnTo>
                  <a:pt x="22860" y="5714"/>
                </a:lnTo>
                <a:lnTo>
                  <a:pt x="55245" y="29844"/>
                </a:lnTo>
                <a:lnTo>
                  <a:pt x="70738" y="75564"/>
                </a:lnTo>
                <a:lnTo>
                  <a:pt x="71163" y="93924"/>
                </a:lnTo>
                <a:lnTo>
                  <a:pt x="70040" y="112140"/>
                </a:lnTo>
                <a:lnTo>
                  <a:pt x="68060" y="130357"/>
                </a:lnTo>
                <a:lnTo>
                  <a:pt x="65912" y="148716"/>
                </a:lnTo>
                <a:lnTo>
                  <a:pt x="63642" y="168001"/>
                </a:lnTo>
                <a:lnTo>
                  <a:pt x="61372" y="187356"/>
                </a:lnTo>
                <a:lnTo>
                  <a:pt x="59626" y="206759"/>
                </a:lnTo>
                <a:lnTo>
                  <a:pt x="58928" y="226187"/>
                </a:lnTo>
                <a:lnTo>
                  <a:pt x="59688" y="241875"/>
                </a:lnTo>
                <a:lnTo>
                  <a:pt x="63007" y="255777"/>
                </a:lnTo>
                <a:lnTo>
                  <a:pt x="70447" y="267299"/>
                </a:lnTo>
                <a:lnTo>
                  <a:pt x="83566" y="275843"/>
                </a:lnTo>
                <a:lnTo>
                  <a:pt x="106088" y="277284"/>
                </a:lnTo>
                <a:lnTo>
                  <a:pt x="130302" y="268605"/>
                </a:lnTo>
                <a:lnTo>
                  <a:pt x="168275" y="238887"/>
                </a:lnTo>
                <a:lnTo>
                  <a:pt x="188975" y="196850"/>
                </a:lnTo>
                <a:lnTo>
                  <a:pt x="196596" y="149351"/>
                </a:lnTo>
                <a:lnTo>
                  <a:pt x="199489" y="109150"/>
                </a:lnTo>
                <a:lnTo>
                  <a:pt x="200302" y="84425"/>
                </a:lnTo>
                <a:lnTo>
                  <a:pt x="200628" y="73136"/>
                </a:lnTo>
                <a:lnTo>
                  <a:pt x="200810" y="61823"/>
                </a:lnTo>
                <a:lnTo>
                  <a:pt x="200660" y="50545"/>
                </a:lnTo>
                <a:lnTo>
                  <a:pt x="200332" y="43060"/>
                </a:lnTo>
                <a:lnTo>
                  <a:pt x="199945" y="35623"/>
                </a:lnTo>
                <a:lnTo>
                  <a:pt x="199534" y="28186"/>
                </a:lnTo>
                <a:lnTo>
                  <a:pt x="199136" y="20700"/>
                </a:lnTo>
                <a:lnTo>
                  <a:pt x="202108" y="73562"/>
                </a:lnTo>
                <a:lnTo>
                  <a:pt x="207645" y="129158"/>
                </a:lnTo>
                <a:lnTo>
                  <a:pt x="214360" y="181848"/>
                </a:lnTo>
                <a:lnTo>
                  <a:pt x="224028" y="234060"/>
                </a:lnTo>
                <a:lnTo>
                  <a:pt x="243395" y="288924"/>
                </a:lnTo>
                <a:lnTo>
                  <a:pt x="252674" y="313285"/>
                </a:lnTo>
                <a:lnTo>
                  <a:pt x="254000" y="3194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3715" y="2752344"/>
            <a:ext cx="15875" cy="102235"/>
          </a:xfrm>
          <a:custGeom>
            <a:avLst/>
            <a:gdLst/>
            <a:ahLst/>
            <a:cxnLst/>
            <a:rect l="l" t="t" r="r" b="b"/>
            <a:pathLst>
              <a:path w="15875" h="102235">
                <a:moveTo>
                  <a:pt x="0" y="22225"/>
                </a:moveTo>
                <a:lnTo>
                  <a:pt x="635" y="10921"/>
                </a:lnTo>
                <a:lnTo>
                  <a:pt x="1270" y="9143"/>
                </a:lnTo>
                <a:lnTo>
                  <a:pt x="7620" y="0"/>
                </a:lnTo>
                <a:lnTo>
                  <a:pt x="9324" y="7659"/>
                </a:lnTo>
                <a:lnTo>
                  <a:pt x="11937" y="45164"/>
                </a:lnTo>
                <a:lnTo>
                  <a:pt x="11878" y="52433"/>
                </a:lnTo>
                <a:lnTo>
                  <a:pt x="11557" y="59689"/>
                </a:lnTo>
                <a:lnTo>
                  <a:pt x="11005" y="66547"/>
                </a:lnTo>
                <a:lnTo>
                  <a:pt x="10382" y="73405"/>
                </a:lnTo>
                <a:lnTo>
                  <a:pt x="9806" y="80263"/>
                </a:lnTo>
                <a:lnTo>
                  <a:pt x="9398" y="87121"/>
                </a:lnTo>
                <a:lnTo>
                  <a:pt x="9398" y="99948"/>
                </a:lnTo>
                <a:lnTo>
                  <a:pt x="5842" y="101853"/>
                </a:lnTo>
                <a:lnTo>
                  <a:pt x="15875" y="1012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5272" y="2676779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5841" y="0"/>
                </a:moveTo>
                <a:lnTo>
                  <a:pt x="6476" y="6350"/>
                </a:lnTo>
                <a:lnTo>
                  <a:pt x="6730" y="7874"/>
                </a:lnTo>
                <a:lnTo>
                  <a:pt x="8254" y="11557"/>
                </a:lnTo>
                <a:lnTo>
                  <a:pt x="6096" y="254"/>
                </a:lnTo>
                <a:lnTo>
                  <a:pt x="10413" y="888"/>
                </a:lnTo>
                <a:lnTo>
                  <a:pt x="0" y="24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1817" y="3062985"/>
            <a:ext cx="69850" cy="125730"/>
          </a:xfrm>
          <a:custGeom>
            <a:avLst/>
            <a:gdLst/>
            <a:ahLst/>
            <a:cxnLst/>
            <a:rect l="l" t="t" r="r" b="b"/>
            <a:pathLst>
              <a:path w="69850" h="125730">
                <a:moveTo>
                  <a:pt x="0" y="15748"/>
                </a:moveTo>
                <a:lnTo>
                  <a:pt x="0" y="7619"/>
                </a:lnTo>
                <a:lnTo>
                  <a:pt x="0" y="5079"/>
                </a:lnTo>
                <a:lnTo>
                  <a:pt x="0" y="0"/>
                </a:lnTo>
                <a:lnTo>
                  <a:pt x="1553" y="7270"/>
                </a:lnTo>
                <a:lnTo>
                  <a:pt x="2619" y="14636"/>
                </a:lnTo>
                <a:lnTo>
                  <a:pt x="3232" y="22145"/>
                </a:lnTo>
                <a:lnTo>
                  <a:pt x="3428" y="29844"/>
                </a:lnTo>
                <a:lnTo>
                  <a:pt x="3802" y="42628"/>
                </a:lnTo>
                <a:lnTo>
                  <a:pt x="4508" y="55435"/>
                </a:lnTo>
                <a:lnTo>
                  <a:pt x="5500" y="68242"/>
                </a:lnTo>
                <a:lnTo>
                  <a:pt x="6731" y="81025"/>
                </a:lnTo>
                <a:lnTo>
                  <a:pt x="7580" y="90304"/>
                </a:lnTo>
                <a:lnTo>
                  <a:pt x="32464" y="125349"/>
                </a:lnTo>
                <a:lnTo>
                  <a:pt x="39887" y="123594"/>
                </a:lnTo>
                <a:lnTo>
                  <a:pt x="63134" y="87425"/>
                </a:lnTo>
                <a:lnTo>
                  <a:pt x="67056" y="70358"/>
                </a:lnTo>
                <a:lnTo>
                  <a:pt x="68325" y="64515"/>
                </a:lnTo>
                <a:lnTo>
                  <a:pt x="69468" y="588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8392" y="2920619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18668" y="0"/>
                </a:moveTo>
                <a:lnTo>
                  <a:pt x="10876" y="464"/>
                </a:lnTo>
                <a:lnTo>
                  <a:pt x="7762" y="2857"/>
                </a:lnTo>
                <a:lnTo>
                  <a:pt x="5435" y="3821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6036" y="2864230"/>
            <a:ext cx="167640" cy="255904"/>
          </a:xfrm>
          <a:custGeom>
            <a:avLst/>
            <a:gdLst/>
            <a:ahLst/>
            <a:cxnLst/>
            <a:rect l="l" t="t" r="r" b="b"/>
            <a:pathLst>
              <a:path w="167639" h="255905">
                <a:moveTo>
                  <a:pt x="43947" y="10033"/>
                </a:moveTo>
                <a:lnTo>
                  <a:pt x="37851" y="4572"/>
                </a:lnTo>
                <a:lnTo>
                  <a:pt x="36327" y="3048"/>
                </a:lnTo>
                <a:lnTo>
                  <a:pt x="31755" y="0"/>
                </a:lnTo>
                <a:lnTo>
                  <a:pt x="28588" y="11215"/>
                </a:lnTo>
                <a:lnTo>
                  <a:pt x="26898" y="22574"/>
                </a:lnTo>
                <a:lnTo>
                  <a:pt x="26112" y="34075"/>
                </a:lnTo>
                <a:lnTo>
                  <a:pt x="25659" y="45720"/>
                </a:lnTo>
                <a:lnTo>
                  <a:pt x="24106" y="68893"/>
                </a:lnTo>
                <a:lnTo>
                  <a:pt x="19284" y="114764"/>
                </a:lnTo>
                <a:lnTo>
                  <a:pt x="13977" y="158561"/>
                </a:lnTo>
                <a:lnTo>
                  <a:pt x="7997" y="200142"/>
                </a:lnTo>
                <a:lnTo>
                  <a:pt x="4958" y="220980"/>
                </a:lnTo>
                <a:lnTo>
                  <a:pt x="3962" y="228568"/>
                </a:lnTo>
                <a:lnTo>
                  <a:pt x="2895" y="236251"/>
                </a:lnTo>
                <a:lnTo>
                  <a:pt x="1779" y="243982"/>
                </a:lnTo>
                <a:lnTo>
                  <a:pt x="640" y="251714"/>
                </a:lnTo>
                <a:lnTo>
                  <a:pt x="0" y="236672"/>
                </a:lnTo>
                <a:lnTo>
                  <a:pt x="6482" y="193167"/>
                </a:lnTo>
                <a:lnTo>
                  <a:pt x="19373" y="150098"/>
                </a:lnTo>
                <a:lnTo>
                  <a:pt x="39121" y="109982"/>
                </a:lnTo>
                <a:lnTo>
                  <a:pt x="62664" y="79613"/>
                </a:lnTo>
                <a:lnTo>
                  <a:pt x="96398" y="62484"/>
                </a:lnTo>
                <a:lnTo>
                  <a:pt x="105156" y="62525"/>
                </a:lnTo>
                <a:lnTo>
                  <a:pt x="112734" y="65389"/>
                </a:lnTo>
                <a:lnTo>
                  <a:pt x="118526" y="70895"/>
                </a:lnTo>
                <a:lnTo>
                  <a:pt x="121925" y="78867"/>
                </a:lnTo>
                <a:lnTo>
                  <a:pt x="121245" y="96083"/>
                </a:lnTo>
                <a:lnTo>
                  <a:pt x="113909" y="113061"/>
                </a:lnTo>
                <a:lnTo>
                  <a:pt x="103120" y="128658"/>
                </a:lnTo>
                <a:lnTo>
                  <a:pt x="92080" y="141732"/>
                </a:lnTo>
                <a:lnTo>
                  <a:pt x="84490" y="149774"/>
                </a:lnTo>
                <a:lnTo>
                  <a:pt x="76888" y="158067"/>
                </a:lnTo>
                <a:lnTo>
                  <a:pt x="70024" y="166860"/>
                </a:lnTo>
                <a:lnTo>
                  <a:pt x="64648" y="176403"/>
                </a:lnTo>
                <a:lnTo>
                  <a:pt x="62866" y="184475"/>
                </a:lnTo>
                <a:lnTo>
                  <a:pt x="64204" y="191452"/>
                </a:lnTo>
                <a:lnTo>
                  <a:pt x="90414" y="219471"/>
                </a:lnTo>
                <a:lnTo>
                  <a:pt x="127069" y="243554"/>
                </a:lnTo>
                <a:lnTo>
                  <a:pt x="151536" y="255815"/>
                </a:lnTo>
                <a:lnTo>
                  <a:pt x="156692" y="255285"/>
                </a:lnTo>
                <a:lnTo>
                  <a:pt x="161609" y="252779"/>
                </a:lnTo>
                <a:lnTo>
                  <a:pt x="167645" y="2490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8292" y="2977007"/>
            <a:ext cx="52705" cy="12700"/>
          </a:xfrm>
          <a:custGeom>
            <a:avLst/>
            <a:gdLst/>
            <a:ahLst/>
            <a:cxnLst/>
            <a:rect l="l" t="t" r="r" b="b"/>
            <a:pathLst>
              <a:path w="52705" h="12700">
                <a:moveTo>
                  <a:pt x="0" y="0"/>
                </a:moveTo>
                <a:lnTo>
                  <a:pt x="7711" y="4798"/>
                </a:lnTo>
                <a:lnTo>
                  <a:pt x="15017" y="8572"/>
                </a:lnTo>
                <a:lnTo>
                  <a:pt x="22752" y="11108"/>
                </a:lnTo>
                <a:lnTo>
                  <a:pt x="31750" y="12191"/>
                </a:lnTo>
                <a:lnTo>
                  <a:pt x="38734" y="12191"/>
                </a:lnTo>
                <a:lnTo>
                  <a:pt x="45719" y="11810"/>
                </a:lnTo>
                <a:lnTo>
                  <a:pt x="52450" y="115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1942" y="3022980"/>
            <a:ext cx="111125" cy="50165"/>
          </a:xfrm>
          <a:custGeom>
            <a:avLst/>
            <a:gdLst/>
            <a:ahLst/>
            <a:cxnLst/>
            <a:rect l="l" t="t" r="r" b="b"/>
            <a:pathLst>
              <a:path w="111125" h="50164">
                <a:moveTo>
                  <a:pt x="0" y="41148"/>
                </a:moveTo>
                <a:lnTo>
                  <a:pt x="7566" y="47892"/>
                </a:lnTo>
                <a:lnTo>
                  <a:pt x="15097" y="49768"/>
                </a:lnTo>
                <a:lnTo>
                  <a:pt x="23842" y="48095"/>
                </a:lnTo>
                <a:lnTo>
                  <a:pt x="61991" y="33734"/>
                </a:lnTo>
                <a:lnTo>
                  <a:pt x="95065" y="13626"/>
                </a:lnTo>
                <a:lnTo>
                  <a:pt x="105856" y="4716"/>
                </a:lnTo>
                <a:lnTo>
                  <a:pt x="11087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43111" y="2905632"/>
            <a:ext cx="17780" cy="245745"/>
          </a:xfrm>
          <a:custGeom>
            <a:avLst/>
            <a:gdLst/>
            <a:ahLst/>
            <a:cxnLst/>
            <a:rect l="l" t="t" r="r" b="b"/>
            <a:pathLst>
              <a:path w="17779" h="245744">
                <a:moveTo>
                  <a:pt x="8215" y="0"/>
                </a:moveTo>
                <a:lnTo>
                  <a:pt x="3095" y="14833"/>
                </a:lnTo>
                <a:lnTo>
                  <a:pt x="595" y="29225"/>
                </a:lnTo>
                <a:lnTo>
                  <a:pt x="0" y="44023"/>
                </a:lnTo>
                <a:lnTo>
                  <a:pt x="595" y="60070"/>
                </a:lnTo>
                <a:lnTo>
                  <a:pt x="2363" y="83512"/>
                </a:lnTo>
                <a:lnTo>
                  <a:pt x="4929" y="106822"/>
                </a:lnTo>
                <a:lnTo>
                  <a:pt x="7614" y="130061"/>
                </a:lnTo>
                <a:lnTo>
                  <a:pt x="9739" y="153288"/>
                </a:lnTo>
                <a:lnTo>
                  <a:pt x="11491" y="174023"/>
                </a:lnTo>
                <a:lnTo>
                  <a:pt x="13374" y="194579"/>
                </a:lnTo>
                <a:lnTo>
                  <a:pt x="15186" y="215064"/>
                </a:lnTo>
                <a:lnTo>
                  <a:pt x="16724" y="235584"/>
                </a:lnTo>
                <a:lnTo>
                  <a:pt x="16978" y="239267"/>
                </a:lnTo>
                <a:lnTo>
                  <a:pt x="17359" y="242696"/>
                </a:lnTo>
                <a:lnTo>
                  <a:pt x="17613" y="2457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52313" y="2708782"/>
            <a:ext cx="148590" cy="209550"/>
          </a:xfrm>
          <a:custGeom>
            <a:avLst/>
            <a:gdLst/>
            <a:ahLst/>
            <a:cxnLst/>
            <a:rect l="l" t="t" r="r" b="b"/>
            <a:pathLst>
              <a:path w="148589" h="209550">
                <a:moveTo>
                  <a:pt x="6149" y="17017"/>
                </a:moveTo>
                <a:lnTo>
                  <a:pt x="5260" y="10667"/>
                </a:lnTo>
                <a:lnTo>
                  <a:pt x="5260" y="6730"/>
                </a:lnTo>
                <a:lnTo>
                  <a:pt x="6149" y="0"/>
                </a:lnTo>
                <a:lnTo>
                  <a:pt x="6004" y="10497"/>
                </a:lnTo>
                <a:lnTo>
                  <a:pt x="5657" y="21018"/>
                </a:lnTo>
                <a:lnTo>
                  <a:pt x="5238" y="31539"/>
                </a:lnTo>
                <a:lnTo>
                  <a:pt x="4879" y="42037"/>
                </a:lnTo>
                <a:lnTo>
                  <a:pt x="4071" y="57622"/>
                </a:lnTo>
                <a:lnTo>
                  <a:pt x="3085" y="73278"/>
                </a:lnTo>
                <a:lnTo>
                  <a:pt x="2075" y="88935"/>
                </a:lnTo>
                <a:lnTo>
                  <a:pt x="1196" y="104520"/>
                </a:lnTo>
                <a:lnTo>
                  <a:pt x="607" y="121741"/>
                </a:lnTo>
                <a:lnTo>
                  <a:pt x="5" y="139223"/>
                </a:lnTo>
                <a:lnTo>
                  <a:pt x="0" y="156563"/>
                </a:lnTo>
                <a:lnTo>
                  <a:pt x="1196" y="173354"/>
                </a:lnTo>
                <a:lnTo>
                  <a:pt x="1831" y="175513"/>
                </a:lnTo>
                <a:lnTo>
                  <a:pt x="2466" y="177418"/>
                </a:lnTo>
                <a:lnTo>
                  <a:pt x="2720" y="179196"/>
                </a:lnTo>
                <a:lnTo>
                  <a:pt x="4756" y="168019"/>
                </a:lnTo>
                <a:lnTo>
                  <a:pt x="7006" y="156924"/>
                </a:lnTo>
                <a:lnTo>
                  <a:pt x="9399" y="145853"/>
                </a:lnTo>
                <a:lnTo>
                  <a:pt x="11864" y="134746"/>
                </a:lnTo>
                <a:lnTo>
                  <a:pt x="16138" y="115061"/>
                </a:lnTo>
                <a:lnTo>
                  <a:pt x="27259" y="75453"/>
                </a:lnTo>
                <a:lnTo>
                  <a:pt x="51663" y="40608"/>
                </a:lnTo>
                <a:lnTo>
                  <a:pt x="72316" y="31114"/>
                </a:lnTo>
                <a:lnTo>
                  <a:pt x="81158" y="31567"/>
                </a:lnTo>
                <a:lnTo>
                  <a:pt x="90096" y="34353"/>
                </a:lnTo>
                <a:lnTo>
                  <a:pt x="97891" y="39330"/>
                </a:lnTo>
                <a:lnTo>
                  <a:pt x="103304" y="46354"/>
                </a:lnTo>
                <a:lnTo>
                  <a:pt x="107656" y="64498"/>
                </a:lnTo>
                <a:lnTo>
                  <a:pt x="104304" y="83200"/>
                </a:lnTo>
                <a:lnTo>
                  <a:pt x="75717" y="119590"/>
                </a:lnTo>
                <a:lnTo>
                  <a:pt x="43868" y="133476"/>
                </a:lnTo>
                <a:lnTo>
                  <a:pt x="41836" y="134365"/>
                </a:lnTo>
                <a:lnTo>
                  <a:pt x="75122" y="162002"/>
                </a:lnTo>
                <a:lnTo>
                  <a:pt x="88064" y="169417"/>
                </a:lnTo>
                <a:lnTo>
                  <a:pt x="97932" y="175529"/>
                </a:lnTo>
                <a:lnTo>
                  <a:pt x="106812" y="181927"/>
                </a:lnTo>
                <a:lnTo>
                  <a:pt x="115335" y="188706"/>
                </a:lnTo>
                <a:lnTo>
                  <a:pt x="124132" y="195961"/>
                </a:lnTo>
                <a:lnTo>
                  <a:pt x="129674" y="199957"/>
                </a:lnTo>
                <a:lnTo>
                  <a:pt x="135705" y="203358"/>
                </a:lnTo>
                <a:lnTo>
                  <a:pt x="142045" y="206426"/>
                </a:lnTo>
                <a:lnTo>
                  <a:pt x="148516" y="2094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1382" y="2257548"/>
            <a:ext cx="165100" cy="163195"/>
          </a:xfrm>
          <a:custGeom>
            <a:avLst/>
            <a:gdLst/>
            <a:ahLst/>
            <a:cxnLst/>
            <a:rect l="l" t="t" r="r" b="b"/>
            <a:pathLst>
              <a:path w="165100" h="163194">
                <a:moveTo>
                  <a:pt x="60705" y="24768"/>
                </a:moveTo>
                <a:lnTo>
                  <a:pt x="63500" y="15624"/>
                </a:lnTo>
                <a:lnTo>
                  <a:pt x="63118" y="12322"/>
                </a:lnTo>
                <a:lnTo>
                  <a:pt x="61594" y="2543"/>
                </a:lnTo>
                <a:lnTo>
                  <a:pt x="52903" y="0"/>
                </a:lnTo>
                <a:lnTo>
                  <a:pt x="45688" y="1051"/>
                </a:lnTo>
                <a:lnTo>
                  <a:pt x="19091" y="29364"/>
                </a:lnTo>
                <a:lnTo>
                  <a:pt x="2950" y="66258"/>
                </a:lnTo>
                <a:lnTo>
                  <a:pt x="0" y="85728"/>
                </a:lnTo>
                <a:lnTo>
                  <a:pt x="865" y="103356"/>
                </a:lnTo>
                <a:lnTo>
                  <a:pt x="25653" y="148593"/>
                </a:lnTo>
                <a:lnTo>
                  <a:pt x="58531" y="163087"/>
                </a:lnTo>
                <a:lnTo>
                  <a:pt x="76106" y="163006"/>
                </a:lnTo>
                <a:lnTo>
                  <a:pt x="116199" y="147754"/>
                </a:lnTo>
                <a:lnTo>
                  <a:pt x="151112" y="112817"/>
                </a:lnTo>
                <a:lnTo>
                  <a:pt x="164760" y="73461"/>
                </a:lnTo>
                <a:lnTo>
                  <a:pt x="163560" y="57312"/>
                </a:lnTo>
                <a:lnTo>
                  <a:pt x="140858" y="18956"/>
                </a:lnTo>
                <a:lnTo>
                  <a:pt x="96099" y="13356"/>
                </a:lnTo>
                <a:lnTo>
                  <a:pt x="83312" y="51311"/>
                </a:lnTo>
                <a:lnTo>
                  <a:pt x="83312" y="55883"/>
                </a:lnTo>
                <a:lnTo>
                  <a:pt x="83312" y="607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86504" y="2382901"/>
            <a:ext cx="90805" cy="139700"/>
          </a:xfrm>
          <a:custGeom>
            <a:avLst/>
            <a:gdLst/>
            <a:ahLst/>
            <a:cxnLst/>
            <a:rect l="l" t="t" r="r" b="b"/>
            <a:pathLst>
              <a:path w="90804" h="139700">
                <a:moveTo>
                  <a:pt x="4953" y="7620"/>
                </a:moveTo>
                <a:lnTo>
                  <a:pt x="3048" y="4952"/>
                </a:lnTo>
                <a:lnTo>
                  <a:pt x="1270" y="2412"/>
                </a:lnTo>
                <a:lnTo>
                  <a:pt x="0" y="0"/>
                </a:lnTo>
                <a:lnTo>
                  <a:pt x="2942" y="10483"/>
                </a:lnTo>
                <a:lnTo>
                  <a:pt x="26372" y="52774"/>
                </a:lnTo>
                <a:lnTo>
                  <a:pt x="35115" y="65579"/>
                </a:lnTo>
                <a:lnTo>
                  <a:pt x="43858" y="78456"/>
                </a:lnTo>
                <a:lnTo>
                  <a:pt x="52197" y="91439"/>
                </a:lnTo>
                <a:lnTo>
                  <a:pt x="58892" y="103078"/>
                </a:lnTo>
                <a:lnTo>
                  <a:pt x="65754" y="114919"/>
                </a:lnTo>
                <a:lnTo>
                  <a:pt x="73521" y="126069"/>
                </a:lnTo>
                <a:lnTo>
                  <a:pt x="82931" y="135636"/>
                </a:lnTo>
                <a:lnTo>
                  <a:pt x="85344" y="136906"/>
                </a:lnTo>
                <a:lnTo>
                  <a:pt x="87757" y="138429"/>
                </a:lnTo>
                <a:lnTo>
                  <a:pt x="90297" y="1393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20044" y="2584957"/>
            <a:ext cx="229870" cy="204470"/>
          </a:xfrm>
          <a:custGeom>
            <a:avLst/>
            <a:gdLst/>
            <a:ahLst/>
            <a:cxnLst/>
            <a:rect l="l" t="t" r="r" b="b"/>
            <a:pathLst>
              <a:path w="229870" h="204469">
                <a:moveTo>
                  <a:pt x="5016" y="28701"/>
                </a:moveTo>
                <a:lnTo>
                  <a:pt x="1805" y="19377"/>
                </a:lnTo>
                <a:lnTo>
                  <a:pt x="0" y="12874"/>
                </a:lnTo>
                <a:lnTo>
                  <a:pt x="480" y="7110"/>
                </a:lnTo>
                <a:lnTo>
                  <a:pt x="4127" y="0"/>
                </a:lnTo>
                <a:lnTo>
                  <a:pt x="14916" y="2119"/>
                </a:lnTo>
                <a:lnTo>
                  <a:pt x="60362" y="34534"/>
                </a:lnTo>
                <a:lnTo>
                  <a:pt x="93140" y="65073"/>
                </a:lnTo>
                <a:lnTo>
                  <a:pt x="125229" y="97053"/>
                </a:lnTo>
                <a:lnTo>
                  <a:pt x="156678" y="129903"/>
                </a:lnTo>
                <a:lnTo>
                  <a:pt x="190230" y="169163"/>
                </a:lnTo>
                <a:lnTo>
                  <a:pt x="206819" y="192404"/>
                </a:lnTo>
                <a:lnTo>
                  <a:pt x="213231" y="200606"/>
                </a:lnTo>
                <a:lnTo>
                  <a:pt x="218487" y="204200"/>
                </a:lnTo>
                <a:lnTo>
                  <a:pt x="223625" y="203102"/>
                </a:lnTo>
                <a:lnTo>
                  <a:pt x="229679" y="1972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9826" y="2570988"/>
            <a:ext cx="183515" cy="285750"/>
          </a:xfrm>
          <a:custGeom>
            <a:avLst/>
            <a:gdLst/>
            <a:ahLst/>
            <a:cxnLst/>
            <a:rect l="l" t="t" r="r" b="b"/>
            <a:pathLst>
              <a:path w="183514" h="285750">
                <a:moveTo>
                  <a:pt x="183387" y="0"/>
                </a:moveTo>
                <a:lnTo>
                  <a:pt x="153924" y="39370"/>
                </a:lnTo>
                <a:lnTo>
                  <a:pt x="127571" y="84677"/>
                </a:lnTo>
                <a:lnTo>
                  <a:pt x="114347" y="107307"/>
                </a:lnTo>
                <a:lnTo>
                  <a:pt x="100837" y="129794"/>
                </a:lnTo>
                <a:lnTo>
                  <a:pt x="85000" y="155213"/>
                </a:lnTo>
                <a:lnTo>
                  <a:pt x="68722" y="180371"/>
                </a:lnTo>
                <a:lnTo>
                  <a:pt x="52278" y="205482"/>
                </a:lnTo>
                <a:lnTo>
                  <a:pt x="35940" y="230759"/>
                </a:lnTo>
                <a:lnTo>
                  <a:pt x="27039" y="244504"/>
                </a:lnTo>
                <a:lnTo>
                  <a:pt x="18161" y="258238"/>
                </a:lnTo>
                <a:lnTo>
                  <a:pt x="9187" y="271853"/>
                </a:lnTo>
                <a:lnTo>
                  <a:pt x="0" y="285241"/>
                </a:lnTo>
                <a:lnTo>
                  <a:pt x="2289" y="277675"/>
                </a:lnTo>
                <a:lnTo>
                  <a:pt x="4603" y="270049"/>
                </a:lnTo>
                <a:lnTo>
                  <a:pt x="6965" y="262399"/>
                </a:lnTo>
                <a:lnTo>
                  <a:pt x="9398" y="2547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91914" y="2327830"/>
            <a:ext cx="346075" cy="163830"/>
          </a:xfrm>
          <a:custGeom>
            <a:avLst/>
            <a:gdLst/>
            <a:ahLst/>
            <a:cxnLst/>
            <a:rect l="l" t="t" r="r" b="b"/>
            <a:pathLst>
              <a:path w="346075" h="163830">
                <a:moveTo>
                  <a:pt x="29210" y="151082"/>
                </a:moveTo>
                <a:lnTo>
                  <a:pt x="21877" y="150566"/>
                </a:lnTo>
                <a:lnTo>
                  <a:pt x="14557" y="150002"/>
                </a:lnTo>
                <a:lnTo>
                  <a:pt x="7260" y="149439"/>
                </a:lnTo>
                <a:lnTo>
                  <a:pt x="0" y="148923"/>
                </a:lnTo>
                <a:lnTo>
                  <a:pt x="12402" y="146476"/>
                </a:lnTo>
                <a:lnTo>
                  <a:pt x="24447" y="144589"/>
                </a:lnTo>
                <a:lnTo>
                  <a:pt x="36683" y="143440"/>
                </a:lnTo>
                <a:lnTo>
                  <a:pt x="49657" y="143208"/>
                </a:lnTo>
                <a:lnTo>
                  <a:pt x="73767" y="144389"/>
                </a:lnTo>
                <a:lnTo>
                  <a:pt x="97758" y="146081"/>
                </a:lnTo>
                <a:lnTo>
                  <a:pt x="121701" y="148083"/>
                </a:lnTo>
                <a:lnTo>
                  <a:pt x="145669" y="150193"/>
                </a:lnTo>
                <a:lnTo>
                  <a:pt x="170860" y="152017"/>
                </a:lnTo>
                <a:lnTo>
                  <a:pt x="196135" y="153447"/>
                </a:lnTo>
                <a:lnTo>
                  <a:pt x="221482" y="154711"/>
                </a:lnTo>
                <a:lnTo>
                  <a:pt x="246887" y="156035"/>
                </a:lnTo>
                <a:lnTo>
                  <a:pt x="264951" y="156829"/>
                </a:lnTo>
                <a:lnTo>
                  <a:pt x="283098" y="157622"/>
                </a:lnTo>
                <a:lnTo>
                  <a:pt x="301269" y="158607"/>
                </a:lnTo>
                <a:lnTo>
                  <a:pt x="345566" y="163274"/>
                </a:lnTo>
                <a:lnTo>
                  <a:pt x="342517" y="154926"/>
                </a:lnTo>
                <a:lnTo>
                  <a:pt x="323834" y="120171"/>
                </a:lnTo>
                <a:lnTo>
                  <a:pt x="301116" y="86185"/>
                </a:lnTo>
                <a:lnTo>
                  <a:pt x="273827" y="50538"/>
                </a:lnTo>
                <a:lnTo>
                  <a:pt x="264160" y="38941"/>
                </a:lnTo>
                <a:lnTo>
                  <a:pt x="257611" y="30954"/>
                </a:lnTo>
                <a:lnTo>
                  <a:pt x="251015" y="23050"/>
                </a:lnTo>
                <a:lnTo>
                  <a:pt x="244228" y="15313"/>
                </a:lnTo>
                <a:lnTo>
                  <a:pt x="237109" y="7826"/>
                </a:lnTo>
                <a:lnTo>
                  <a:pt x="231114" y="1359"/>
                </a:lnTo>
                <a:lnTo>
                  <a:pt x="232489" y="0"/>
                </a:lnTo>
                <a:lnTo>
                  <a:pt x="237984" y="807"/>
                </a:lnTo>
                <a:lnTo>
                  <a:pt x="244348" y="8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62753" y="2750105"/>
            <a:ext cx="203835" cy="243204"/>
          </a:xfrm>
          <a:custGeom>
            <a:avLst/>
            <a:gdLst/>
            <a:ahLst/>
            <a:cxnLst/>
            <a:rect l="l" t="t" r="r" b="b"/>
            <a:pathLst>
              <a:path w="203835" h="243205">
                <a:moveTo>
                  <a:pt x="13208" y="11128"/>
                </a:moveTo>
                <a:lnTo>
                  <a:pt x="15577" y="1891"/>
                </a:lnTo>
                <a:lnTo>
                  <a:pt x="17208" y="0"/>
                </a:lnTo>
                <a:lnTo>
                  <a:pt x="17887" y="4181"/>
                </a:lnTo>
                <a:lnTo>
                  <a:pt x="17399" y="13160"/>
                </a:lnTo>
                <a:lnTo>
                  <a:pt x="15900" y="26630"/>
                </a:lnTo>
                <a:lnTo>
                  <a:pt x="14176" y="40052"/>
                </a:lnTo>
                <a:lnTo>
                  <a:pt x="12380" y="53522"/>
                </a:lnTo>
                <a:lnTo>
                  <a:pt x="10668" y="67135"/>
                </a:lnTo>
                <a:lnTo>
                  <a:pt x="5613" y="122695"/>
                </a:lnTo>
                <a:lnTo>
                  <a:pt x="1698" y="175339"/>
                </a:lnTo>
                <a:lnTo>
                  <a:pt x="0" y="209502"/>
                </a:lnTo>
                <a:lnTo>
                  <a:pt x="0" y="216487"/>
                </a:lnTo>
                <a:lnTo>
                  <a:pt x="381" y="219281"/>
                </a:lnTo>
                <a:lnTo>
                  <a:pt x="1016" y="223853"/>
                </a:lnTo>
                <a:lnTo>
                  <a:pt x="4248" y="203862"/>
                </a:lnTo>
                <a:lnTo>
                  <a:pt x="7064" y="183848"/>
                </a:lnTo>
                <a:lnTo>
                  <a:pt x="10570" y="164024"/>
                </a:lnTo>
                <a:lnTo>
                  <a:pt x="25987" y="121364"/>
                </a:lnTo>
                <a:lnTo>
                  <a:pt x="53722" y="85969"/>
                </a:lnTo>
                <a:lnTo>
                  <a:pt x="87207" y="64136"/>
                </a:lnTo>
                <a:lnTo>
                  <a:pt x="115780" y="58112"/>
                </a:lnTo>
                <a:lnTo>
                  <a:pt x="124682" y="59658"/>
                </a:lnTo>
                <a:lnTo>
                  <a:pt x="132393" y="63894"/>
                </a:lnTo>
                <a:lnTo>
                  <a:pt x="138175" y="71453"/>
                </a:lnTo>
                <a:lnTo>
                  <a:pt x="141279" y="85530"/>
                </a:lnTo>
                <a:lnTo>
                  <a:pt x="139096" y="100155"/>
                </a:lnTo>
                <a:lnTo>
                  <a:pt x="118903" y="137388"/>
                </a:lnTo>
                <a:lnTo>
                  <a:pt x="91186" y="166195"/>
                </a:lnTo>
                <a:lnTo>
                  <a:pt x="70738" y="178768"/>
                </a:lnTo>
                <a:lnTo>
                  <a:pt x="80458" y="176774"/>
                </a:lnTo>
                <a:lnTo>
                  <a:pt x="117334" y="186402"/>
                </a:lnTo>
                <a:lnTo>
                  <a:pt x="154455" y="211433"/>
                </a:lnTo>
                <a:lnTo>
                  <a:pt x="161544" y="217741"/>
                </a:lnTo>
                <a:lnTo>
                  <a:pt x="168822" y="223835"/>
                </a:lnTo>
                <a:lnTo>
                  <a:pt x="176530" y="229060"/>
                </a:lnTo>
                <a:lnTo>
                  <a:pt x="183312" y="232900"/>
                </a:lnTo>
                <a:lnTo>
                  <a:pt x="190214" y="236346"/>
                </a:lnTo>
                <a:lnTo>
                  <a:pt x="197068" y="239579"/>
                </a:lnTo>
                <a:lnTo>
                  <a:pt x="203708" y="2427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88869" y="3710685"/>
            <a:ext cx="365125" cy="334010"/>
          </a:xfrm>
          <a:custGeom>
            <a:avLst/>
            <a:gdLst/>
            <a:ahLst/>
            <a:cxnLst/>
            <a:rect l="l" t="t" r="r" b="b"/>
            <a:pathLst>
              <a:path w="365125" h="334010">
                <a:moveTo>
                  <a:pt x="299974" y="0"/>
                </a:moveTo>
                <a:lnTo>
                  <a:pt x="261377" y="19415"/>
                </a:lnTo>
                <a:lnTo>
                  <a:pt x="228349" y="26177"/>
                </a:lnTo>
                <a:lnTo>
                  <a:pt x="211836" y="29844"/>
                </a:lnTo>
                <a:lnTo>
                  <a:pt x="174378" y="39385"/>
                </a:lnTo>
                <a:lnTo>
                  <a:pt x="137350" y="50164"/>
                </a:lnTo>
                <a:lnTo>
                  <a:pt x="100607" y="61991"/>
                </a:lnTo>
                <a:lnTo>
                  <a:pt x="64007" y="74675"/>
                </a:lnTo>
                <a:lnTo>
                  <a:pt x="70655" y="80510"/>
                </a:lnTo>
                <a:lnTo>
                  <a:pt x="77660" y="86391"/>
                </a:lnTo>
                <a:lnTo>
                  <a:pt x="85617" y="92035"/>
                </a:lnTo>
                <a:lnTo>
                  <a:pt x="95123" y="97155"/>
                </a:lnTo>
                <a:lnTo>
                  <a:pt x="107440" y="103395"/>
                </a:lnTo>
                <a:lnTo>
                  <a:pt x="119649" y="109743"/>
                </a:lnTo>
                <a:lnTo>
                  <a:pt x="154668" y="129131"/>
                </a:lnTo>
                <a:lnTo>
                  <a:pt x="190793" y="157067"/>
                </a:lnTo>
                <a:lnTo>
                  <a:pt x="211518" y="195357"/>
                </a:lnTo>
                <a:lnTo>
                  <a:pt x="208117" y="203073"/>
                </a:lnTo>
                <a:lnTo>
                  <a:pt x="159480" y="241617"/>
                </a:lnTo>
                <a:lnTo>
                  <a:pt x="113411" y="264159"/>
                </a:lnTo>
                <a:lnTo>
                  <a:pt x="86201" y="275002"/>
                </a:lnTo>
                <a:lnTo>
                  <a:pt x="72513" y="280215"/>
                </a:lnTo>
                <a:lnTo>
                  <a:pt x="59181" y="286512"/>
                </a:lnTo>
                <a:lnTo>
                  <a:pt x="50758" y="291107"/>
                </a:lnTo>
                <a:lnTo>
                  <a:pt x="41894" y="295846"/>
                </a:lnTo>
                <a:lnTo>
                  <a:pt x="33196" y="300870"/>
                </a:lnTo>
                <a:lnTo>
                  <a:pt x="25273" y="306324"/>
                </a:lnTo>
                <a:lnTo>
                  <a:pt x="18877" y="311453"/>
                </a:lnTo>
                <a:lnTo>
                  <a:pt x="12969" y="316118"/>
                </a:lnTo>
                <a:lnTo>
                  <a:pt x="6895" y="320522"/>
                </a:lnTo>
                <a:lnTo>
                  <a:pt x="0" y="324865"/>
                </a:lnTo>
                <a:lnTo>
                  <a:pt x="10556" y="326421"/>
                </a:lnTo>
                <a:lnTo>
                  <a:pt x="63095" y="332509"/>
                </a:lnTo>
                <a:lnTo>
                  <a:pt x="104782" y="333922"/>
                </a:lnTo>
                <a:lnTo>
                  <a:pt x="125603" y="334009"/>
                </a:lnTo>
                <a:lnTo>
                  <a:pt x="153080" y="333894"/>
                </a:lnTo>
                <a:lnTo>
                  <a:pt x="180641" y="333279"/>
                </a:lnTo>
                <a:lnTo>
                  <a:pt x="208274" y="332331"/>
                </a:lnTo>
                <a:lnTo>
                  <a:pt x="235966" y="331215"/>
                </a:lnTo>
                <a:lnTo>
                  <a:pt x="281011" y="328947"/>
                </a:lnTo>
                <a:lnTo>
                  <a:pt x="331533" y="326691"/>
                </a:lnTo>
                <a:lnTo>
                  <a:pt x="364910" y="326697"/>
                </a:lnTo>
                <a:lnTo>
                  <a:pt x="358520" y="331215"/>
                </a:lnTo>
                <a:lnTo>
                  <a:pt x="355473" y="331596"/>
                </a:lnTo>
                <a:lnTo>
                  <a:pt x="352932" y="331596"/>
                </a:lnTo>
                <a:lnTo>
                  <a:pt x="349885" y="3318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74438" y="4229599"/>
            <a:ext cx="194945" cy="205740"/>
          </a:xfrm>
          <a:custGeom>
            <a:avLst/>
            <a:gdLst/>
            <a:ahLst/>
            <a:cxnLst/>
            <a:rect l="l" t="t" r="r" b="b"/>
            <a:pathLst>
              <a:path w="194944" h="205739">
                <a:moveTo>
                  <a:pt x="22050" y="4706"/>
                </a:moveTo>
                <a:lnTo>
                  <a:pt x="17754" y="454"/>
                </a:lnTo>
                <a:lnTo>
                  <a:pt x="16732" y="6024"/>
                </a:lnTo>
                <a:lnTo>
                  <a:pt x="17067" y="16047"/>
                </a:lnTo>
                <a:lnTo>
                  <a:pt x="16843" y="25153"/>
                </a:lnTo>
                <a:lnTo>
                  <a:pt x="14694" y="41106"/>
                </a:lnTo>
                <a:lnTo>
                  <a:pt x="12985" y="57046"/>
                </a:lnTo>
                <a:lnTo>
                  <a:pt x="11396" y="73106"/>
                </a:lnTo>
                <a:lnTo>
                  <a:pt x="9604" y="89415"/>
                </a:lnTo>
                <a:lnTo>
                  <a:pt x="7947" y="104947"/>
                </a:lnTo>
                <a:lnTo>
                  <a:pt x="6540" y="120515"/>
                </a:lnTo>
                <a:lnTo>
                  <a:pt x="5300" y="136153"/>
                </a:lnTo>
                <a:lnTo>
                  <a:pt x="4143" y="151899"/>
                </a:lnTo>
                <a:lnTo>
                  <a:pt x="3508" y="159519"/>
                </a:lnTo>
                <a:lnTo>
                  <a:pt x="2238" y="166885"/>
                </a:lnTo>
                <a:lnTo>
                  <a:pt x="1095" y="174124"/>
                </a:lnTo>
                <a:lnTo>
                  <a:pt x="0" y="163077"/>
                </a:lnTo>
                <a:lnTo>
                  <a:pt x="16256" y="102387"/>
                </a:lnTo>
                <a:lnTo>
                  <a:pt x="47720" y="49242"/>
                </a:lnTo>
                <a:lnTo>
                  <a:pt x="82708" y="15319"/>
                </a:lnTo>
                <a:lnTo>
                  <a:pt x="116982" y="0"/>
                </a:lnTo>
                <a:lnTo>
                  <a:pt x="135715" y="388"/>
                </a:lnTo>
                <a:lnTo>
                  <a:pt x="143894" y="3458"/>
                </a:lnTo>
                <a:lnTo>
                  <a:pt x="150288" y="9040"/>
                </a:lnTo>
                <a:lnTo>
                  <a:pt x="153967" y="16551"/>
                </a:lnTo>
                <a:lnTo>
                  <a:pt x="154003" y="25407"/>
                </a:lnTo>
                <a:lnTo>
                  <a:pt x="149582" y="35927"/>
                </a:lnTo>
                <a:lnTo>
                  <a:pt x="115181" y="68655"/>
                </a:lnTo>
                <a:lnTo>
                  <a:pt x="94861" y="79807"/>
                </a:lnTo>
                <a:lnTo>
                  <a:pt x="84534" y="85478"/>
                </a:lnTo>
                <a:lnTo>
                  <a:pt x="77803" y="89669"/>
                </a:lnTo>
                <a:lnTo>
                  <a:pt x="75136" y="91574"/>
                </a:lnTo>
                <a:lnTo>
                  <a:pt x="70818" y="95257"/>
                </a:lnTo>
                <a:lnTo>
                  <a:pt x="76975" y="105908"/>
                </a:lnTo>
                <a:lnTo>
                  <a:pt x="118854" y="139606"/>
                </a:lnTo>
                <a:lnTo>
                  <a:pt x="134270" y="148867"/>
                </a:lnTo>
                <a:lnTo>
                  <a:pt x="149520" y="158343"/>
                </a:lnTo>
                <a:lnTo>
                  <a:pt x="184755" y="188773"/>
                </a:lnTo>
                <a:lnTo>
                  <a:pt x="193373" y="202826"/>
                </a:lnTo>
                <a:lnTo>
                  <a:pt x="194897" y="2054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36392" y="4281348"/>
            <a:ext cx="113030" cy="12065"/>
          </a:xfrm>
          <a:custGeom>
            <a:avLst/>
            <a:gdLst/>
            <a:ahLst/>
            <a:cxnLst/>
            <a:rect l="l" t="t" r="r" b="b"/>
            <a:pathLst>
              <a:path w="113030" h="12064">
                <a:moveTo>
                  <a:pt x="0" y="11759"/>
                </a:moveTo>
                <a:lnTo>
                  <a:pt x="39010" y="1166"/>
                </a:lnTo>
                <a:lnTo>
                  <a:pt x="50879" y="583"/>
                </a:lnTo>
                <a:lnTo>
                  <a:pt x="62771" y="190"/>
                </a:lnTo>
                <a:lnTo>
                  <a:pt x="74675" y="202"/>
                </a:lnTo>
                <a:lnTo>
                  <a:pt x="82756" y="0"/>
                </a:lnTo>
                <a:lnTo>
                  <a:pt x="111887" y="8711"/>
                </a:lnTo>
                <a:lnTo>
                  <a:pt x="112775" y="108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62300" y="4347971"/>
            <a:ext cx="149225" cy="10160"/>
          </a:xfrm>
          <a:custGeom>
            <a:avLst/>
            <a:gdLst/>
            <a:ahLst/>
            <a:cxnLst/>
            <a:rect l="l" t="t" r="r" b="b"/>
            <a:pathLst>
              <a:path w="149225" h="10160">
                <a:moveTo>
                  <a:pt x="0" y="8508"/>
                </a:moveTo>
                <a:lnTo>
                  <a:pt x="10431" y="9437"/>
                </a:lnTo>
                <a:lnTo>
                  <a:pt x="21066" y="9556"/>
                </a:lnTo>
                <a:lnTo>
                  <a:pt x="31771" y="9151"/>
                </a:lnTo>
                <a:lnTo>
                  <a:pt x="42418" y="8508"/>
                </a:lnTo>
                <a:lnTo>
                  <a:pt x="57626" y="6748"/>
                </a:lnTo>
                <a:lnTo>
                  <a:pt x="73025" y="5000"/>
                </a:lnTo>
                <a:lnTo>
                  <a:pt x="88423" y="3704"/>
                </a:lnTo>
                <a:lnTo>
                  <a:pt x="103632" y="3301"/>
                </a:lnTo>
                <a:lnTo>
                  <a:pt x="112928" y="3784"/>
                </a:lnTo>
                <a:lnTo>
                  <a:pt x="122189" y="4587"/>
                </a:lnTo>
                <a:lnTo>
                  <a:pt x="131474" y="4748"/>
                </a:lnTo>
                <a:lnTo>
                  <a:pt x="140842" y="3301"/>
                </a:lnTo>
                <a:lnTo>
                  <a:pt x="143510" y="2158"/>
                </a:lnTo>
                <a:lnTo>
                  <a:pt x="146050" y="888"/>
                </a:lnTo>
                <a:lnTo>
                  <a:pt x="14871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1722" y="4238497"/>
            <a:ext cx="6985" cy="133985"/>
          </a:xfrm>
          <a:custGeom>
            <a:avLst/>
            <a:gdLst/>
            <a:ahLst/>
            <a:cxnLst/>
            <a:rect l="l" t="t" r="r" b="b"/>
            <a:pathLst>
              <a:path w="6985" h="133985">
                <a:moveTo>
                  <a:pt x="635" y="0"/>
                </a:moveTo>
                <a:lnTo>
                  <a:pt x="4528" y="7199"/>
                </a:lnTo>
                <a:lnTo>
                  <a:pt x="6254" y="15303"/>
                </a:lnTo>
                <a:lnTo>
                  <a:pt x="6600" y="24074"/>
                </a:lnTo>
                <a:lnTo>
                  <a:pt x="6350" y="33274"/>
                </a:lnTo>
                <a:lnTo>
                  <a:pt x="5695" y="48136"/>
                </a:lnTo>
                <a:lnTo>
                  <a:pt x="4825" y="63023"/>
                </a:lnTo>
                <a:lnTo>
                  <a:pt x="3956" y="77958"/>
                </a:lnTo>
                <a:lnTo>
                  <a:pt x="3301" y="92963"/>
                </a:lnTo>
                <a:lnTo>
                  <a:pt x="2643" y="103171"/>
                </a:lnTo>
                <a:lnTo>
                  <a:pt x="1746" y="113283"/>
                </a:lnTo>
                <a:lnTo>
                  <a:pt x="801" y="123396"/>
                </a:lnTo>
                <a:lnTo>
                  <a:pt x="0" y="1336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64814" y="3521964"/>
            <a:ext cx="196850" cy="144145"/>
          </a:xfrm>
          <a:custGeom>
            <a:avLst/>
            <a:gdLst/>
            <a:ahLst/>
            <a:cxnLst/>
            <a:rect l="l" t="t" r="r" b="b"/>
            <a:pathLst>
              <a:path w="196850" h="144145">
                <a:moveTo>
                  <a:pt x="5715" y="129540"/>
                </a:moveTo>
                <a:lnTo>
                  <a:pt x="2159" y="136906"/>
                </a:lnTo>
                <a:lnTo>
                  <a:pt x="1524" y="138684"/>
                </a:lnTo>
                <a:lnTo>
                  <a:pt x="0" y="143891"/>
                </a:lnTo>
                <a:lnTo>
                  <a:pt x="4581" y="134610"/>
                </a:lnTo>
                <a:lnTo>
                  <a:pt x="12565" y="93307"/>
                </a:lnTo>
                <a:lnTo>
                  <a:pt x="15493" y="56641"/>
                </a:lnTo>
                <a:lnTo>
                  <a:pt x="15493" y="46609"/>
                </a:lnTo>
                <a:lnTo>
                  <a:pt x="15875" y="43561"/>
                </a:lnTo>
                <a:lnTo>
                  <a:pt x="17907" y="37211"/>
                </a:lnTo>
                <a:lnTo>
                  <a:pt x="28114" y="38649"/>
                </a:lnTo>
                <a:lnTo>
                  <a:pt x="37084" y="43005"/>
                </a:lnTo>
                <a:lnTo>
                  <a:pt x="45481" y="49480"/>
                </a:lnTo>
                <a:lnTo>
                  <a:pt x="53975" y="57276"/>
                </a:lnTo>
                <a:lnTo>
                  <a:pt x="66718" y="69724"/>
                </a:lnTo>
                <a:lnTo>
                  <a:pt x="79533" y="82184"/>
                </a:lnTo>
                <a:lnTo>
                  <a:pt x="115355" y="114617"/>
                </a:lnTo>
                <a:lnTo>
                  <a:pt x="148717" y="133477"/>
                </a:lnTo>
                <a:lnTo>
                  <a:pt x="157390" y="130286"/>
                </a:lnTo>
                <a:lnTo>
                  <a:pt x="173214" y="88259"/>
                </a:lnTo>
                <a:lnTo>
                  <a:pt x="179197" y="43307"/>
                </a:lnTo>
                <a:lnTo>
                  <a:pt x="179371" y="34879"/>
                </a:lnTo>
                <a:lnTo>
                  <a:pt x="179832" y="20939"/>
                </a:lnTo>
                <a:lnTo>
                  <a:pt x="181054" y="7356"/>
                </a:lnTo>
                <a:lnTo>
                  <a:pt x="183515" y="0"/>
                </a:lnTo>
                <a:lnTo>
                  <a:pt x="190500" y="2794"/>
                </a:lnTo>
                <a:lnTo>
                  <a:pt x="192912" y="3683"/>
                </a:lnTo>
                <a:lnTo>
                  <a:pt x="196596" y="73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73526" y="3836558"/>
            <a:ext cx="314325" cy="295275"/>
          </a:xfrm>
          <a:custGeom>
            <a:avLst/>
            <a:gdLst/>
            <a:ahLst/>
            <a:cxnLst/>
            <a:rect l="l" t="t" r="r" b="b"/>
            <a:pathLst>
              <a:path w="314325" h="295275">
                <a:moveTo>
                  <a:pt x="0" y="3032"/>
                </a:moveTo>
                <a:lnTo>
                  <a:pt x="5054" y="1440"/>
                </a:lnTo>
                <a:lnTo>
                  <a:pt x="7191" y="873"/>
                </a:lnTo>
                <a:lnTo>
                  <a:pt x="9447" y="781"/>
                </a:lnTo>
                <a:lnTo>
                  <a:pt x="14859" y="619"/>
                </a:lnTo>
                <a:lnTo>
                  <a:pt x="21976" y="208"/>
                </a:lnTo>
                <a:lnTo>
                  <a:pt x="29035" y="0"/>
                </a:lnTo>
                <a:lnTo>
                  <a:pt x="36022" y="101"/>
                </a:lnTo>
                <a:lnTo>
                  <a:pt x="42925" y="619"/>
                </a:lnTo>
                <a:lnTo>
                  <a:pt x="64928" y="38274"/>
                </a:lnTo>
                <a:lnTo>
                  <a:pt x="66039" y="60563"/>
                </a:lnTo>
                <a:lnTo>
                  <a:pt x="63664" y="102131"/>
                </a:lnTo>
                <a:lnTo>
                  <a:pt x="59896" y="143557"/>
                </a:lnTo>
                <a:lnTo>
                  <a:pt x="59199" y="184792"/>
                </a:lnTo>
                <a:lnTo>
                  <a:pt x="66039" y="225790"/>
                </a:lnTo>
                <a:lnTo>
                  <a:pt x="88507" y="263473"/>
                </a:lnTo>
                <a:lnTo>
                  <a:pt x="122586" y="280876"/>
                </a:lnTo>
                <a:lnTo>
                  <a:pt x="146303" y="283448"/>
                </a:lnTo>
                <a:lnTo>
                  <a:pt x="158361" y="282031"/>
                </a:lnTo>
                <a:lnTo>
                  <a:pt x="201876" y="259568"/>
                </a:lnTo>
                <a:lnTo>
                  <a:pt x="223647" y="227314"/>
                </a:lnTo>
                <a:lnTo>
                  <a:pt x="243443" y="162147"/>
                </a:lnTo>
                <a:lnTo>
                  <a:pt x="245131" y="127783"/>
                </a:lnTo>
                <a:lnTo>
                  <a:pt x="241046" y="93837"/>
                </a:lnTo>
                <a:lnTo>
                  <a:pt x="237599" y="80490"/>
                </a:lnTo>
                <a:lnTo>
                  <a:pt x="233283" y="67452"/>
                </a:lnTo>
                <a:lnTo>
                  <a:pt x="228276" y="54653"/>
                </a:lnTo>
                <a:lnTo>
                  <a:pt x="222758" y="42021"/>
                </a:lnTo>
                <a:lnTo>
                  <a:pt x="224022" y="50502"/>
                </a:lnTo>
                <a:lnTo>
                  <a:pt x="225250" y="59007"/>
                </a:lnTo>
                <a:lnTo>
                  <a:pt x="242300" y="127732"/>
                </a:lnTo>
                <a:lnTo>
                  <a:pt x="260000" y="178339"/>
                </a:lnTo>
                <a:lnTo>
                  <a:pt x="280797" y="227685"/>
                </a:lnTo>
                <a:lnTo>
                  <a:pt x="304164" y="275447"/>
                </a:lnTo>
                <a:lnTo>
                  <a:pt x="314198" y="295259"/>
                </a:lnTo>
                <a:lnTo>
                  <a:pt x="310514" y="287385"/>
                </a:lnTo>
                <a:lnTo>
                  <a:pt x="308737" y="282813"/>
                </a:lnTo>
                <a:lnTo>
                  <a:pt x="305688" y="2743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08470" y="3589194"/>
            <a:ext cx="127635" cy="184150"/>
          </a:xfrm>
          <a:custGeom>
            <a:avLst/>
            <a:gdLst/>
            <a:ahLst/>
            <a:cxnLst/>
            <a:rect l="l" t="t" r="r" b="b"/>
            <a:pathLst>
              <a:path w="127635" h="184150">
                <a:moveTo>
                  <a:pt x="73995" y="30051"/>
                </a:moveTo>
                <a:lnTo>
                  <a:pt x="33863" y="60785"/>
                </a:lnTo>
                <a:lnTo>
                  <a:pt x="13209" y="95424"/>
                </a:lnTo>
                <a:lnTo>
                  <a:pt x="843" y="133302"/>
                </a:lnTo>
                <a:lnTo>
                  <a:pt x="0" y="148163"/>
                </a:lnTo>
                <a:lnTo>
                  <a:pt x="3145" y="162083"/>
                </a:lnTo>
                <a:lnTo>
                  <a:pt x="10791" y="173646"/>
                </a:lnTo>
                <a:lnTo>
                  <a:pt x="23449" y="181435"/>
                </a:lnTo>
                <a:lnTo>
                  <a:pt x="40465" y="184066"/>
                </a:lnTo>
                <a:lnTo>
                  <a:pt x="57755" y="180863"/>
                </a:lnTo>
                <a:lnTo>
                  <a:pt x="107824" y="146309"/>
                </a:lnTo>
                <a:lnTo>
                  <a:pt x="127208" y="100681"/>
                </a:lnTo>
                <a:lnTo>
                  <a:pt x="126827" y="74247"/>
                </a:lnTo>
                <a:lnTo>
                  <a:pt x="106539" y="25080"/>
                </a:lnTo>
                <a:lnTo>
                  <a:pt x="71852" y="0"/>
                </a:lnTo>
                <a:lnTo>
                  <a:pt x="61273" y="2069"/>
                </a:lnTo>
                <a:lnTo>
                  <a:pt x="37419" y="330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86285" y="3734053"/>
            <a:ext cx="66675" cy="163195"/>
          </a:xfrm>
          <a:custGeom>
            <a:avLst/>
            <a:gdLst/>
            <a:ahLst/>
            <a:cxnLst/>
            <a:rect l="l" t="t" r="r" b="b"/>
            <a:pathLst>
              <a:path w="66675" h="163195">
                <a:moveTo>
                  <a:pt x="12055" y="0"/>
                </a:moveTo>
                <a:lnTo>
                  <a:pt x="4337" y="4718"/>
                </a:lnTo>
                <a:lnTo>
                  <a:pt x="799" y="10890"/>
                </a:lnTo>
                <a:lnTo>
                  <a:pt x="0" y="19109"/>
                </a:lnTo>
                <a:lnTo>
                  <a:pt x="498" y="29972"/>
                </a:lnTo>
                <a:lnTo>
                  <a:pt x="12303" y="76084"/>
                </a:lnTo>
                <a:lnTo>
                  <a:pt x="34168" y="124364"/>
                </a:lnTo>
                <a:lnTo>
                  <a:pt x="59045" y="157353"/>
                </a:lnTo>
                <a:lnTo>
                  <a:pt x="62982" y="160401"/>
                </a:lnTo>
                <a:lnTo>
                  <a:pt x="66284" y="1630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05657" y="4119117"/>
            <a:ext cx="17145" cy="125095"/>
          </a:xfrm>
          <a:custGeom>
            <a:avLst/>
            <a:gdLst/>
            <a:ahLst/>
            <a:cxnLst/>
            <a:rect l="l" t="t" r="r" b="b"/>
            <a:pathLst>
              <a:path w="17145" h="125095">
                <a:moveTo>
                  <a:pt x="6145" y="0"/>
                </a:moveTo>
                <a:lnTo>
                  <a:pt x="303" y="39877"/>
                </a:lnTo>
                <a:lnTo>
                  <a:pt x="0" y="52958"/>
                </a:lnTo>
                <a:lnTo>
                  <a:pt x="255" y="66611"/>
                </a:lnTo>
                <a:lnTo>
                  <a:pt x="8320" y="110585"/>
                </a:lnTo>
                <a:lnTo>
                  <a:pt x="11644" y="118181"/>
                </a:lnTo>
                <a:lnTo>
                  <a:pt x="16813" y="1245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11862" y="4013505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4766" y="6552"/>
                </a:moveTo>
                <a:lnTo>
                  <a:pt x="0" y="0"/>
                </a:lnTo>
                <a:lnTo>
                  <a:pt x="3496" y="996"/>
                </a:lnTo>
                <a:lnTo>
                  <a:pt x="10517" y="5373"/>
                </a:lnTo>
                <a:lnTo>
                  <a:pt x="16323" y="89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25086" y="4063872"/>
            <a:ext cx="207645" cy="222250"/>
          </a:xfrm>
          <a:custGeom>
            <a:avLst/>
            <a:gdLst/>
            <a:ahLst/>
            <a:cxnLst/>
            <a:rect l="l" t="t" r="r" b="b"/>
            <a:pathLst>
              <a:path w="207645" h="222250">
                <a:moveTo>
                  <a:pt x="3175" y="0"/>
                </a:moveTo>
                <a:lnTo>
                  <a:pt x="1270" y="9525"/>
                </a:lnTo>
                <a:lnTo>
                  <a:pt x="3175" y="6984"/>
                </a:lnTo>
                <a:lnTo>
                  <a:pt x="2159" y="16509"/>
                </a:lnTo>
                <a:lnTo>
                  <a:pt x="1420" y="31368"/>
                </a:lnTo>
                <a:lnTo>
                  <a:pt x="1206" y="46227"/>
                </a:lnTo>
                <a:lnTo>
                  <a:pt x="1087" y="61087"/>
                </a:lnTo>
                <a:lnTo>
                  <a:pt x="635" y="75945"/>
                </a:lnTo>
                <a:lnTo>
                  <a:pt x="115" y="96672"/>
                </a:lnTo>
                <a:lnTo>
                  <a:pt x="0" y="117363"/>
                </a:lnTo>
                <a:lnTo>
                  <a:pt x="456" y="138078"/>
                </a:lnTo>
                <a:lnTo>
                  <a:pt x="3778" y="187610"/>
                </a:lnTo>
                <a:lnTo>
                  <a:pt x="8000" y="216153"/>
                </a:lnTo>
                <a:lnTo>
                  <a:pt x="8254" y="218312"/>
                </a:lnTo>
                <a:lnTo>
                  <a:pt x="8636" y="219837"/>
                </a:lnTo>
                <a:lnTo>
                  <a:pt x="8889" y="221869"/>
                </a:lnTo>
                <a:lnTo>
                  <a:pt x="10953" y="209206"/>
                </a:lnTo>
                <a:lnTo>
                  <a:pt x="12064" y="196389"/>
                </a:lnTo>
                <a:lnTo>
                  <a:pt x="12890" y="183453"/>
                </a:lnTo>
                <a:lnTo>
                  <a:pt x="14097" y="170433"/>
                </a:lnTo>
                <a:lnTo>
                  <a:pt x="30051" y="103917"/>
                </a:lnTo>
                <a:lnTo>
                  <a:pt x="61340" y="43306"/>
                </a:lnTo>
                <a:lnTo>
                  <a:pt x="103757" y="5570"/>
                </a:lnTo>
                <a:lnTo>
                  <a:pt x="122047" y="3682"/>
                </a:lnTo>
                <a:lnTo>
                  <a:pt x="133990" y="9842"/>
                </a:lnTo>
                <a:lnTo>
                  <a:pt x="141589" y="21335"/>
                </a:lnTo>
                <a:lnTo>
                  <a:pt x="145639" y="35115"/>
                </a:lnTo>
                <a:lnTo>
                  <a:pt x="146938" y="48132"/>
                </a:lnTo>
                <a:lnTo>
                  <a:pt x="145391" y="65587"/>
                </a:lnTo>
                <a:lnTo>
                  <a:pt x="115315" y="103377"/>
                </a:lnTo>
                <a:lnTo>
                  <a:pt x="83365" y="110503"/>
                </a:lnTo>
                <a:lnTo>
                  <a:pt x="72643" y="112521"/>
                </a:lnTo>
                <a:lnTo>
                  <a:pt x="93090" y="146303"/>
                </a:lnTo>
                <a:lnTo>
                  <a:pt x="122826" y="171324"/>
                </a:lnTo>
                <a:lnTo>
                  <a:pt x="132714" y="179831"/>
                </a:lnTo>
                <a:lnTo>
                  <a:pt x="166750" y="209676"/>
                </a:lnTo>
                <a:lnTo>
                  <a:pt x="199389" y="221869"/>
                </a:lnTo>
                <a:lnTo>
                  <a:pt x="201802" y="220979"/>
                </a:lnTo>
                <a:lnTo>
                  <a:pt x="204850" y="219837"/>
                </a:lnTo>
                <a:lnTo>
                  <a:pt x="207645" y="2188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45184" y="5082285"/>
            <a:ext cx="417830" cy="618490"/>
          </a:xfrm>
          <a:custGeom>
            <a:avLst/>
            <a:gdLst/>
            <a:ahLst/>
            <a:cxnLst/>
            <a:rect l="l" t="t" r="r" b="b"/>
            <a:pathLst>
              <a:path w="417830" h="618489">
                <a:moveTo>
                  <a:pt x="417271" y="0"/>
                </a:moveTo>
                <a:lnTo>
                  <a:pt x="373964" y="587"/>
                </a:lnTo>
                <a:lnTo>
                  <a:pt x="330657" y="2412"/>
                </a:lnTo>
                <a:lnTo>
                  <a:pt x="276303" y="7137"/>
                </a:lnTo>
                <a:lnTo>
                  <a:pt x="222307" y="13446"/>
                </a:lnTo>
                <a:lnTo>
                  <a:pt x="168472" y="21254"/>
                </a:lnTo>
                <a:lnTo>
                  <a:pt x="114604" y="30480"/>
                </a:lnTo>
                <a:lnTo>
                  <a:pt x="90368" y="33954"/>
                </a:lnTo>
                <a:lnTo>
                  <a:pt x="32866" y="46428"/>
                </a:lnTo>
                <a:lnTo>
                  <a:pt x="7010" y="67309"/>
                </a:lnTo>
                <a:lnTo>
                  <a:pt x="8534" y="72136"/>
                </a:lnTo>
                <a:lnTo>
                  <a:pt x="39166" y="99472"/>
                </a:lnTo>
                <a:lnTo>
                  <a:pt x="72542" y="124332"/>
                </a:lnTo>
                <a:lnTo>
                  <a:pt x="114690" y="152837"/>
                </a:lnTo>
                <a:lnTo>
                  <a:pt x="156691" y="181653"/>
                </a:lnTo>
                <a:lnTo>
                  <a:pt x="197522" y="211914"/>
                </a:lnTo>
                <a:lnTo>
                  <a:pt x="236159" y="244753"/>
                </a:lnTo>
                <a:lnTo>
                  <a:pt x="271576" y="281304"/>
                </a:lnTo>
                <a:lnTo>
                  <a:pt x="294208" y="316325"/>
                </a:lnTo>
                <a:lnTo>
                  <a:pt x="301751" y="356869"/>
                </a:lnTo>
                <a:lnTo>
                  <a:pt x="296532" y="377914"/>
                </a:lnTo>
                <a:lnTo>
                  <a:pt x="271576" y="412287"/>
                </a:lnTo>
                <a:lnTo>
                  <a:pt x="231409" y="446831"/>
                </a:lnTo>
                <a:lnTo>
                  <a:pt x="179689" y="481927"/>
                </a:lnTo>
                <a:lnTo>
                  <a:pt x="153314" y="498855"/>
                </a:lnTo>
                <a:lnTo>
                  <a:pt x="127544" y="515463"/>
                </a:lnTo>
                <a:lnTo>
                  <a:pt x="76461" y="549440"/>
                </a:lnTo>
                <a:lnTo>
                  <a:pt x="37333" y="577073"/>
                </a:lnTo>
                <a:lnTo>
                  <a:pt x="0" y="610463"/>
                </a:lnTo>
                <a:lnTo>
                  <a:pt x="36223" y="614745"/>
                </a:lnTo>
                <a:lnTo>
                  <a:pt x="72618" y="617283"/>
                </a:lnTo>
                <a:lnTo>
                  <a:pt x="109127" y="618393"/>
                </a:lnTo>
                <a:lnTo>
                  <a:pt x="145694" y="618388"/>
                </a:lnTo>
                <a:lnTo>
                  <a:pt x="197091" y="616178"/>
                </a:lnTo>
                <a:lnTo>
                  <a:pt x="248716" y="612825"/>
                </a:lnTo>
                <a:lnTo>
                  <a:pt x="300342" y="610501"/>
                </a:lnTo>
                <a:lnTo>
                  <a:pt x="351739" y="611377"/>
                </a:lnTo>
                <a:lnTo>
                  <a:pt x="359613" y="611987"/>
                </a:lnTo>
                <a:lnTo>
                  <a:pt x="362407" y="612292"/>
                </a:lnTo>
                <a:lnTo>
                  <a:pt x="367868" y="6132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33801" y="3362624"/>
            <a:ext cx="2331085" cy="70485"/>
          </a:xfrm>
          <a:custGeom>
            <a:avLst/>
            <a:gdLst/>
            <a:ahLst/>
            <a:cxnLst/>
            <a:rect l="l" t="t" r="r" b="b"/>
            <a:pathLst>
              <a:path w="2331085" h="70485">
                <a:moveTo>
                  <a:pt x="6985" y="21544"/>
                </a:moveTo>
                <a:lnTo>
                  <a:pt x="4825" y="21290"/>
                </a:lnTo>
                <a:lnTo>
                  <a:pt x="2031" y="21290"/>
                </a:lnTo>
                <a:lnTo>
                  <a:pt x="0" y="20909"/>
                </a:lnTo>
                <a:lnTo>
                  <a:pt x="1127" y="17813"/>
                </a:lnTo>
                <a:lnTo>
                  <a:pt x="2920" y="11860"/>
                </a:lnTo>
                <a:lnTo>
                  <a:pt x="8429" y="5478"/>
                </a:lnTo>
                <a:lnTo>
                  <a:pt x="20700" y="1097"/>
                </a:lnTo>
                <a:lnTo>
                  <a:pt x="42791" y="0"/>
                </a:lnTo>
                <a:lnTo>
                  <a:pt x="65309" y="1557"/>
                </a:lnTo>
                <a:lnTo>
                  <a:pt x="87780" y="4187"/>
                </a:lnTo>
                <a:lnTo>
                  <a:pt x="109728" y="6304"/>
                </a:lnTo>
                <a:lnTo>
                  <a:pt x="160122" y="9253"/>
                </a:lnTo>
                <a:lnTo>
                  <a:pt x="210551" y="11731"/>
                </a:lnTo>
                <a:lnTo>
                  <a:pt x="261010" y="13771"/>
                </a:lnTo>
                <a:lnTo>
                  <a:pt x="311495" y="15408"/>
                </a:lnTo>
                <a:lnTo>
                  <a:pt x="362002" y="16677"/>
                </a:lnTo>
                <a:lnTo>
                  <a:pt x="412528" y="17612"/>
                </a:lnTo>
                <a:lnTo>
                  <a:pt x="463069" y="18246"/>
                </a:lnTo>
                <a:lnTo>
                  <a:pt x="513622" y="18614"/>
                </a:lnTo>
                <a:lnTo>
                  <a:pt x="564181" y="18750"/>
                </a:lnTo>
                <a:lnTo>
                  <a:pt x="614744" y="18689"/>
                </a:lnTo>
                <a:lnTo>
                  <a:pt x="665307" y="18464"/>
                </a:lnTo>
                <a:lnTo>
                  <a:pt x="715866" y="18110"/>
                </a:lnTo>
                <a:lnTo>
                  <a:pt x="766416" y="17662"/>
                </a:lnTo>
                <a:lnTo>
                  <a:pt x="816956" y="17152"/>
                </a:lnTo>
                <a:lnTo>
                  <a:pt x="867479" y="16617"/>
                </a:lnTo>
                <a:lnTo>
                  <a:pt x="917984" y="16089"/>
                </a:lnTo>
                <a:lnTo>
                  <a:pt x="968466" y="15603"/>
                </a:lnTo>
                <a:lnTo>
                  <a:pt x="1018921" y="15194"/>
                </a:lnTo>
                <a:lnTo>
                  <a:pt x="1069404" y="14819"/>
                </a:lnTo>
                <a:lnTo>
                  <a:pt x="1119844" y="14310"/>
                </a:lnTo>
                <a:lnTo>
                  <a:pt x="1170247" y="13730"/>
                </a:lnTo>
                <a:lnTo>
                  <a:pt x="1220616" y="13144"/>
                </a:lnTo>
                <a:lnTo>
                  <a:pt x="1270958" y="12617"/>
                </a:lnTo>
                <a:lnTo>
                  <a:pt x="1321275" y="12214"/>
                </a:lnTo>
                <a:lnTo>
                  <a:pt x="1371574" y="11998"/>
                </a:lnTo>
                <a:lnTo>
                  <a:pt x="1421860" y="12035"/>
                </a:lnTo>
                <a:lnTo>
                  <a:pt x="1472136" y="12389"/>
                </a:lnTo>
                <a:lnTo>
                  <a:pt x="1522409" y="13124"/>
                </a:lnTo>
                <a:lnTo>
                  <a:pt x="1572682" y="14305"/>
                </a:lnTo>
                <a:lnTo>
                  <a:pt x="1622960" y="15998"/>
                </a:lnTo>
                <a:lnTo>
                  <a:pt x="1673249" y="18265"/>
                </a:lnTo>
                <a:lnTo>
                  <a:pt x="1723554" y="21172"/>
                </a:lnTo>
                <a:lnTo>
                  <a:pt x="1773878" y="24784"/>
                </a:lnTo>
                <a:lnTo>
                  <a:pt x="1824227" y="29164"/>
                </a:lnTo>
                <a:lnTo>
                  <a:pt x="1874459" y="34190"/>
                </a:lnTo>
                <a:lnTo>
                  <a:pt x="1924806" y="39425"/>
                </a:lnTo>
                <a:lnTo>
                  <a:pt x="1975245" y="44714"/>
                </a:lnTo>
                <a:lnTo>
                  <a:pt x="2025749" y="49900"/>
                </a:lnTo>
                <a:lnTo>
                  <a:pt x="2076294" y="54825"/>
                </a:lnTo>
                <a:lnTo>
                  <a:pt x="2126854" y="59333"/>
                </a:lnTo>
                <a:lnTo>
                  <a:pt x="2177406" y="63268"/>
                </a:lnTo>
                <a:lnTo>
                  <a:pt x="2227922" y="66472"/>
                </a:lnTo>
                <a:lnTo>
                  <a:pt x="2278380" y="68788"/>
                </a:lnTo>
                <a:lnTo>
                  <a:pt x="2317938" y="69788"/>
                </a:lnTo>
                <a:lnTo>
                  <a:pt x="2331085" y="700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09654" y="5695492"/>
            <a:ext cx="86995" cy="220345"/>
          </a:xfrm>
          <a:custGeom>
            <a:avLst/>
            <a:gdLst/>
            <a:ahLst/>
            <a:cxnLst/>
            <a:rect l="l" t="t" r="r" b="b"/>
            <a:pathLst>
              <a:path w="86994" h="220345">
                <a:moveTo>
                  <a:pt x="3677" y="0"/>
                </a:moveTo>
                <a:lnTo>
                  <a:pt x="0" y="5105"/>
                </a:lnTo>
                <a:lnTo>
                  <a:pt x="740" y="10439"/>
                </a:lnTo>
                <a:lnTo>
                  <a:pt x="3552" y="16802"/>
                </a:lnTo>
                <a:lnTo>
                  <a:pt x="6090" y="24993"/>
                </a:lnTo>
                <a:lnTo>
                  <a:pt x="8318" y="40224"/>
                </a:lnTo>
                <a:lnTo>
                  <a:pt x="9630" y="55626"/>
                </a:lnTo>
                <a:lnTo>
                  <a:pt x="10251" y="71027"/>
                </a:lnTo>
                <a:lnTo>
                  <a:pt x="10408" y="86258"/>
                </a:lnTo>
                <a:lnTo>
                  <a:pt x="10354" y="107061"/>
                </a:lnTo>
                <a:lnTo>
                  <a:pt x="10265" y="127863"/>
                </a:lnTo>
                <a:lnTo>
                  <a:pt x="10247" y="148666"/>
                </a:lnTo>
                <a:lnTo>
                  <a:pt x="10408" y="169468"/>
                </a:lnTo>
                <a:lnTo>
                  <a:pt x="10191" y="180413"/>
                </a:lnTo>
                <a:lnTo>
                  <a:pt x="10487" y="193929"/>
                </a:lnTo>
                <a:lnTo>
                  <a:pt x="12711" y="207102"/>
                </a:lnTo>
                <a:lnTo>
                  <a:pt x="18282" y="217017"/>
                </a:lnTo>
                <a:lnTo>
                  <a:pt x="26580" y="219779"/>
                </a:lnTo>
                <a:lnTo>
                  <a:pt x="35141" y="215569"/>
                </a:lnTo>
                <a:lnTo>
                  <a:pt x="69732" y="174193"/>
                </a:lnTo>
                <a:lnTo>
                  <a:pt x="78355" y="159343"/>
                </a:lnTo>
                <a:lnTo>
                  <a:pt x="86608" y="1438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26794" y="5523610"/>
            <a:ext cx="20320" cy="44450"/>
          </a:xfrm>
          <a:custGeom>
            <a:avLst/>
            <a:gdLst/>
            <a:ahLst/>
            <a:cxnLst/>
            <a:rect l="l" t="t" r="r" b="b"/>
            <a:pathLst>
              <a:path w="20319" h="44450">
                <a:moveTo>
                  <a:pt x="20065" y="0"/>
                </a:moveTo>
                <a:lnTo>
                  <a:pt x="0" y="28320"/>
                </a:lnTo>
                <a:lnTo>
                  <a:pt x="1524" y="36194"/>
                </a:lnTo>
                <a:lnTo>
                  <a:pt x="3302" y="44450"/>
                </a:lnTo>
                <a:lnTo>
                  <a:pt x="10668" y="38100"/>
                </a:lnTo>
                <a:lnTo>
                  <a:pt x="12700" y="36829"/>
                </a:lnTo>
                <a:lnTo>
                  <a:pt x="13334" y="304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72742" y="5381593"/>
            <a:ext cx="175260" cy="6350"/>
          </a:xfrm>
          <a:custGeom>
            <a:avLst/>
            <a:gdLst/>
            <a:ahLst/>
            <a:cxnLst/>
            <a:rect l="l" t="t" r="r" b="b"/>
            <a:pathLst>
              <a:path w="175260" h="6350">
                <a:moveTo>
                  <a:pt x="0" y="3333"/>
                </a:moveTo>
                <a:lnTo>
                  <a:pt x="10437" y="2569"/>
                </a:lnTo>
                <a:lnTo>
                  <a:pt x="20828" y="2174"/>
                </a:lnTo>
                <a:lnTo>
                  <a:pt x="31218" y="2137"/>
                </a:lnTo>
                <a:lnTo>
                  <a:pt x="41656" y="2444"/>
                </a:lnTo>
                <a:lnTo>
                  <a:pt x="59025" y="2657"/>
                </a:lnTo>
                <a:lnTo>
                  <a:pt x="76311" y="2238"/>
                </a:lnTo>
                <a:lnTo>
                  <a:pt x="93573" y="1605"/>
                </a:lnTo>
                <a:lnTo>
                  <a:pt x="110870" y="1174"/>
                </a:lnTo>
                <a:lnTo>
                  <a:pt x="124942" y="623"/>
                </a:lnTo>
                <a:lnTo>
                  <a:pt x="139620" y="0"/>
                </a:lnTo>
                <a:lnTo>
                  <a:pt x="154179" y="281"/>
                </a:lnTo>
                <a:lnTo>
                  <a:pt x="167894" y="2444"/>
                </a:lnTo>
                <a:lnTo>
                  <a:pt x="170306" y="3587"/>
                </a:lnTo>
                <a:lnTo>
                  <a:pt x="172465" y="4857"/>
                </a:lnTo>
                <a:lnTo>
                  <a:pt x="174878" y="57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83029" y="5516245"/>
            <a:ext cx="245110" cy="12700"/>
          </a:xfrm>
          <a:custGeom>
            <a:avLst/>
            <a:gdLst/>
            <a:ahLst/>
            <a:cxnLst/>
            <a:rect l="l" t="t" r="r" b="b"/>
            <a:pathLst>
              <a:path w="245110" h="12700">
                <a:moveTo>
                  <a:pt x="7365" y="0"/>
                </a:moveTo>
                <a:lnTo>
                  <a:pt x="4571" y="2793"/>
                </a:lnTo>
                <a:lnTo>
                  <a:pt x="2412" y="5460"/>
                </a:lnTo>
                <a:lnTo>
                  <a:pt x="0" y="8254"/>
                </a:lnTo>
                <a:lnTo>
                  <a:pt x="40004" y="11937"/>
                </a:lnTo>
                <a:lnTo>
                  <a:pt x="60255" y="12358"/>
                </a:lnTo>
                <a:lnTo>
                  <a:pt x="80470" y="11683"/>
                </a:lnTo>
                <a:lnTo>
                  <a:pt x="100709" y="10437"/>
                </a:lnTo>
                <a:lnTo>
                  <a:pt x="121031" y="9143"/>
                </a:lnTo>
                <a:lnTo>
                  <a:pt x="144541" y="6871"/>
                </a:lnTo>
                <a:lnTo>
                  <a:pt x="168243" y="4016"/>
                </a:lnTo>
                <a:lnTo>
                  <a:pt x="191897" y="1660"/>
                </a:lnTo>
                <a:lnTo>
                  <a:pt x="215264" y="888"/>
                </a:lnTo>
                <a:lnTo>
                  <a:pt x="223053" y="1424"/>
                </a:lnTo>
                <a:lnTo>
                  <a:pt x="230139" y="1841"/>
                </a:lnTo>
                <a:lnTo>
                  <a:pt x="237249" y="1781"/>
                </a:lnTo>
                <a:lnTo>
                  <a:pt x="245109" y="8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05404" y="4853051"/>
            <a:ext cx="356870" cy="337185"/>
          </a:xfrm>
          <a:custGeom>
            <a:avLst/>
            <a:gdLst/>
            <a:ahLst/>
            <a:cxnLst/>
            <a:rect l="l" t="t" r="r" b="b"/>
            <a:pathLst>
              <a:path w="356869" h="337185">
                <a:moveTo>
                  <a:pt x="267588" y="18923"/>
                </a:moveTo>
                <a:lnTo>
                  <a:pt x="231638" y="1500"/>
                </a:lnTo>
                <a:lnTo>
                  <a:pt x="193294" y="0"/>
                </a:lnTo>
                <a:lnTo>
                  <a:pt x="153552" y="1805"/>
                </a:lnTo>
                <a:lnTo>
                  <a:pt x="114728" y="7588"/>
                </a:lnTo>
                <a:lnTo>
                  <a:pt x="76547" y="17037"/>
                </a:lnTo>
                <a:lnTo>
                  <a:pt x="38734" y="29844"/>
                </a:lnTo>
                <a:lnTo>
                  <a:pt x="0" y="53975"/>
                </a:lnTo>
                <a:lnTo>
                  <a:pt x="7110" y="63523"/>
                </a:lnTo>
                <a:lnTo>
                  <a:pt x="49561" y="93710"/>
                </a:lnTo>
                <a:lnTo>
                  <a:pt x="65944" y="102869"/>
                </a:lnTo>
                <a:lnTo>
                  <a:pt x="82280" y="112029"/>
                </a:lnTo>
                <a:lnTo>
                  <a:pt x="119951" y="134044"/>
                </a:lnTo>
                <a:lnTo>
                  <a:pt x="162718" y="167183"/>
                </a:lnTo>
                <a:lnTo>
                  <a:pt x="179105" y="199266"/>
                </a:lnTo>
                <a:lnTo>
                  <a:pt x="177895" y="210470"/>
                </a:lnTo>
                <a:lnTo>
                  <a:pt x="150649" y="248394"/>
                </a:lnTo>
                <a:lnTo>
                  <a:pt x="108811" y="277758"/>
                </a:lnTo>
                <a:lnTo>
                  <a:pt x="64166" y="300386"/>
                </a:lnTo>
                <a:lnTo>
                  <a:pt x="40893" y="310261"/>
                </a:lnTo>
                <a:lnTo>
                  <a:pt x="35432" y="312674"/>
                </a:lnTo>
                <a:lnTo>
                  <a:pt x="33527" y="313563"/>
                </a:lnTo>
                <a:lnTo>
                  <a:pt x="29590" y="314579"/>
                </a:lnTo>
                <a:lnTo>
                  <a:pt x="39564" y="314888"/>
                </a:lnTo>
                <a:lnTo>
                  <a:pt x="49371" y="315436"/>
                </a:lnTo>
                <a:lnTo>
                  <a:pt x="59130" y="316222"/>
                </a:lnTo>
                <a:lnTo>
                  <a:pt x="68961" y="317246"/>
                </a:lnTo>
                <a:lnTo>
                  <a:pt x="104761" y="321216"/>
                </a:lnTo>
                <a:lnTo>
                  <a:pt x="140573" y="325104"/>
                </a:lnTo>
                <a:lnTo>
                  <a:pt x="212470" y="331343"/>
                </a:lnTo>
                <a:lnTo>
                  <a:pt x="256524" y="333581"/>
                </a:lnTo>
                <a:lnTo>
                  <a:pt x="300863" y="335534"/>
                </a:lnTo>
                <a:lnTo>
                  <a:pt x="348106" y="336804"/>
                </a:lnTo>
                <a:lnTo>
                  <a:pt x="350900" y="336804"/>
                </a:lnTo>
                <a:lnTo>
                  <a:pt x="353568" y="336423"/>
                </a:lnTo>
                <a:lnTo>
                  <a:pt x="356362" y="3361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60573" y="5379973"/>
            <a:ext cx="184785" cy="224790"/>
          </a:xfrm>
          <a:custGeom>
            <a:avLst/>
            <a:gdLst/>
            <a:ahLst/>
            <a:cxnLst/>
            <a:rect l="l" t="t" r="r" b="b"/>
            <a:pathLst>
              <a:path w="184785" h="224789">
                <a:moveTo>
                  <a:pt x="18923" y="15620"/>
                </a:moveTo>
                <a:lnTo>
                  <a:pt x="17144" y="7619"/>
                </a:lnTo>
                <a:lnTo>
                  <a:pt x="16509" y="5206"/>
                </a:lnTo>
                <a:lnTo>
                  <a:pt x="16509" y="0"/>
                </a:lnTo>
                <a:lnTo>
                  <a:pt x="14827" y="9530"/>
                </a:lnTo>
                <a:lnTo>
                  <a:pt x="14001" y="19002"/>
                </a:lnTo>
                <a:lnTo>
                  <a:pt x="13509" y="28592"/>
                </a:lnTo>
                <a:lnTo>
                  <a:pt x="12826" y="38481"/>
                </a:lnTo>
                <a:lnTo>
                  <a:pt x="11426" y="57495"/>
                </a:lnTo>
                <a:lnTo>
                  <a:pt x="10382" y="76581"/>
                </a:lnTo>
                <a:lnTo>
                  <a:pt x="9576" y="95666"/>
                </a:lnTo>
                <a:lnTo>
                  <a:pt x="8889" y="114681"/>
                </a:lnTo>
                <a:lnTo>
                  <a:pt x="7959" y="131054"/>
                </a:lnTo>
                <a:lnTo>
                  <a:pt x="6588" y="147272"/>
                </a:lnTo>
                <a:lnTo>
                  <a:pt x="4907" y="163419"/>
                </a:lnTo>
                <a:lnTo>
                  <a:pt x="3048" y="179578"/>
                </a:lnTo>
                <a:lnTo>
                  <a:pt x="2518" y="188146"/>
                </a:lnTo>
                <a:lnTo>
                  <a:pt x="2714" y="191071"/>
                </a:lnTo>
                <a:lnTo>
                  <a:pt x="2315" y="190472"/>
                </a:lnTo>
                <a:lnTo>
                  <a:pt x="0" y="188467"/>
                </a:lnTo>
                <a:lnTo>
                  <a:pt x="21510" y="138953"/>
                </a:lnTo>
                <a:lnTo>
                  <a:pt x="52831" y="94487"/>
                </a:lnTo>
                <a:lnTo>
                  <a:pt x="80708" y="67103"/>
                </a:lnTo>
                <a:lnTo>
                  <a:pt x="114300" y="47243"/>
                </a:lnTo>
                <a:lnTo>
                  <a:pt x="123809" y="44737"/>
                </a:lnTo>
                <a:lnTo>
                  <a:pt x="133413" y="44815"/>
                </a:lnTo>
                <a:lnTo>
                  <a:pt x="142160" y="48011"/>
                </a:lnTo>
                <a:lnTo>
                  <a:pt x="149098" y="54863"/>
                </a:lnTo>
                <a:lnTo>
                  <a:pt x="152259" y="63269"/>
                </a:lnTo>
                <a:lnTo>
                  <a:pt x="151622" y="72294"/>
                </a:lnTo>
                <a:lnTo>
                  <a:pt x="130397" y="106537"/>
                </a:lnTo>
                <a:lnTo>
                  <a:pt x="113792" y="122300"/>
                </a:lnTo>
                <a:lnTo>
                  <a:pt x="106195" y="129766"/>
                </a:lnTo>
                <a:lnTo>
                  <a:pt x="99028" y="138398"/>
                </a:lnTo>
                <a:lnTo>
                  <a:pt x="94289" y="148125"/>
                </a:lnTo>
                <a:lnTo>
                  <a:pt x="93980" y="158876"/>
                </a:lnTo>
                <a:lnTo>
                  <a:pt x="98589" y="169824"/>
                </a:lnTo>
                <a:lnTo>
                  <a:pt x="133975" y="201684"/>
                </a:lnTo>
                <a:lnTo>
                  <a:pt x="172593" y="223469"/>
                </a:lnTo>
                <a:lnTo>
                  <a:pt x="172846" y="224383"/>
                </a:lnTo>
                <a:lnTo>
                  <a:pt x="184403" y="2222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34385" y="5438521"/>
            <a:ext cx="62865" cy="13335"/>
          </a:xfrm>
          <a:custGeom>
            <a:avLst/>
            <a:gdLst/>
            <a:ahLst/>
            <a:cxnLst/>
            <a:rect l="l" t="t" r="r" b="b"/>
            <a:pathLst>
              <a:path w="62864" h="13335">
                <a:moveTo>
                  <a:pt x="0" y="0"/>
                </a:moveTo>
                <a:lnTo>
                  <a:pt x="7752" y="2149"/>
                </a:lnTo>
                <a:lnTo>
                  <a:pt x="15160" y="4714"/>
                </a:lnTo>
                <a:lnTo>
                  <a:pt x="22449" y="7304"/>
                </a:lnTo>
                <a:lnTo>
                  <a:pt x="29844" y="9524"/>
                </a:lnTo>
                <a:lnTo>
                  <a:pt x="37824" y="11205"/>
                </a:lnTo>
                <a:lnTo>
                  <a:pt x="46148" y="12017"/>
                </a:lnTo>
                <a:lnTo>
                  <a:pt x="54544" y="12471"/>
                </a:lnTo>
                <a:lnTo>
                  <a:pt x="62737" y="130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34639" y="5519673"/>
            <a:ext cx="121285" cy="16510"/>
          </a:xfrm>
          <a:custGeom>
            <a:avLst/>
            <a:gdLst/>
            <a:ahLst/>
            <a:cxnLst/>
            <a:rect l="l" t="t" r="r" b="b"/>
            <a:pathLst>
              <a:path w="121285" h="16510">
                <a:moveTo>
                  <a:pt x="3302" y="0"/>
                </a:moveTo>
                <a:lnTo>
                  <a:pt x="2412" y="3301"/>
                </a:lnTo>
                <a:lnTo>
                  <a:pt x="1270" y="6603"/>
                </a:lnTo>
                <a:lnTo>
                  <a:pt x="0" y="10032"/>
                </a:lnTo>
                <a:lnTo>
                  <a:pt x="8330" y="14069"/>
                </a:lnTo>
                <a:lnTo>
                  <a:pt x="16446" y="15843"/>
                </a:lnTo>
                <a:lnTo>
                  <a:pt x="25038" y="16140"/>
                </a:lnTo>
                <a:lnTo>
                  <a:pt x="34798" y="15747"/>
                </a:lnTo>
                <a:lnTo>
                  <a:pt x="49664" y="15178"/>
                </a:lnTo>
                <a:lnTo>
                  <a:pt x="94742" y="12445"/>
                </a:lnTo>
                <a:lnTo>
                  <a:pt x="115155" y="7891"/>
                </a:lnTo>
                <a:lnTo>
                  <a:pt x="121031" y="66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11469" y="5419090"/>
            <a:ext cx="6350" cy="162560"/>
          </a:xfrm>
          <a:custGeom>
            <a:avLst/>
            <a:gdLst/>
            <a:ahLst/>
            <a:cxnLst/>
            <a:rect l="l" t="t" r="r" b="b"/>
            <a:pathLst>
              <a:path w="6350" h="162560">
                <a:moveTo>
                  <a:pt x="5796" y="0"/>
                </a:moveTo>
                <a:lnTo>
                  <a:pt x="5218" y="10160"/>
                </a:lnTo>
                <a:lnTo>
                  <a:pt x="3653" y="19939"/>
                </a:lnTo>
                <a:lnTo>
                  <a:pt x="1920" y="29718"/>
                </a:lnTo>
                <a:lnTo>
                  <a:pt x="843" y="39878"/>
                </a:lnTo>
                <a:lnTo>
                  <a:pt x="0" y="61519"/>
                </a:lnTo>
                <a:lnTo>
                  <a:pt x="287" y="83280"/>
                </a:lnTo>
                <a:lnTo>
                  <a:pt x="1075" y="104993"/>
                </a:lnTo>
                <a:lnTo>
                  <a:pt x="1732" y="126492"/>
                </a:lnTo>
                <a:lnTo>
                  <a:pt x="2107" y="135661"/>
                </a:lnTo>
                <a:lnTo>
                  <a:pt x="2446" y="144414"/>
                </a:lnTo>
                <a:lnTo>
                  <a:pt x="2428" y="153191"/>
                </a:lnTo>
                <a:lnTo>
                  <a:pt x="1732" y="1624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38758" y="4614926"/>
            <a:ext cx="204470" cy="137160"/>
          </a:xfrm>
          <a:custGeom>
            <a:avLst/>
            <a:gdLst/>
            <a:ahLst/>
            <a:cxnLst/>
            <a:rect l="l" t="t" r="r" b="b"/>
            <a:pathLst>
              <a:path w="204469" h="137160">
                <a:moveTo>
                  <a:pt x="2333" y="101854"/>
                </a:moveTo>
                <a:lnTo>
                  <a:pt x="625" y="111452"/>
                </a:lnTo>
                <a:lnTo>
                  <a:pt x="0" y="119586"/>
                </a:lnTo>
                <a:lnTo>
                  <a:pt x="922" y="127553"/>
                </a:lnTo>
                <a:lnTo>
                  <a:pt x="3857" y="136651"/>
                </a:lnTo>
                <a:lnTo>
                  <a:pt x="8542" y="127343"/>
                </a:lnTo>
                <a:lnTo>
                  <a:pt x="11334" y="117998"/>
                </a:lnTo>
                <a:lnTo>
                  <a:pt x="13055" y="108202"/>
                </a:lnTo>
                <a:lnTo>
                  <a:pt x="14525" y="97536"/>
                </a:lnTo>
                <a:lnTo>
                  <a:pt x="16087" y="86276"/>
                </a:lnTo>
                <a:lnTo>
                  <a:pt x="25691" y="45682"/>
                </a:lnTo>
                <a:lnTo>
                  <a:pt x="34768" y="37145"/>
                </a:lnTo>
                <a:lnTo>
                  <a:pt x="42211" y="37592"/>
                </a:lnTo>
                <a:lnTo>
                  <a:pt x="54135" y="42584"/>
                </a:lnTo>
                <a:lnTo>
                  <a:pt x="65214" y="49911"/>
                </a:lnTo>
                <a:lnTo>
                  <a:pt x="75555" y="58380"/>
                </a:lnTo>
                <a:lnTo>
                  <a:pt x="85264" y="66801"/>
                </a:lnTo>
                <a:lnTo>
                  <a:pt x="102111" y="81085"/>
                </a:lnTo>
                <a:lnTo>
                  <a:pt x="137092" y="108842"/>
                </a:lnTo>
                <a:lnTo>
                  <a:pt x="176736" y="134207"/>
                </a:lnTo>
                <a:lnTo>
                  <a:pt x="189122" y="137163"/>
                </a:lnTo>
                <a:lnTo>
                  <a:pt x="198675" y="132334"/>
                </a:lnTo>
                <a:lnTo>
                  <a:pt x="201074" y="123745"/>
                </a:lnTo>
                <a:lnTo>
                  <a:pt x="200342" y="112490"/>
                </a:lnTo>
                <a:lnTo>
                  <a:pt x="198300" y="101187"/>
                </a:lnTo>
                <a:lnTo>
                  <a:pt x="196770" y="92456"/>
                </a:lnTo>
                <a:lnTo>
                  <a:pt x="191216" y="46182"/>
                </a:lnTo>
                <a:lnTo>
                  <a:pt x="187084" y="21377"/>
                </a:lnTo>
                <a:lnTo>
                  <a:pt x="185197" y="11668"/>
                </a:lnTo>
                <a:lnTo>
                  <a:pt x="186525" y="3839"/>
                </a:lnTo>
                <a:lnTo>
                  <a:pt x="194103" y="0"/>
                </a:lnTo>
                <a:lnTo>
                  <a:pt x="197659" y="635"/>
                </a:lnTo>
                <a:lnTo>
                  <a:pt x="200707" y="1016"/>
                </a:lnTo>
                <a:lnTo>
                  <a:pt x="204136" y="12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89831" y="4836286"/>
            <a:ext cx="133985" cy="474980"/>
          </a:xfrm>
          <a:custGeom>
            <a:avLst/>
            <a:gdLst/>
            <a:ahLst/>
            <a:cxnLst/>
            <a:rect l="l" t="t" r="r" b="b"/>
            <a:pathLst>
              <a:path w="133985" h="474979">
                <a:moveTo>
                  <a:pt x="95607" y="0"/>
                </a:moveTo>
                <a:lnTo>
                  <a:pt x="53268" y="30241"/>
                </a:lnTo>
                <a:lnTo>
                  <a:pt x="29694" y="74675"/>
                </a:lnTo>
                <a:lnTo>
                  <a:pt x="11310" y="129143"/>
                </a:lnTo>
                <a:lnTo>
                  <a:pt x="2262" y="186181"/>
                </a:lnTo>
                <a:lnTo>
                  <a:pt x="0" y="220839"/>
                </a:lnTo>
                <a:lnTo>
                  <a:pt x="166" y="255317"/>
                </a:lnTo>
                <a:lnTo>
                  <a:pt x="8358" y="323976"/>
                </a:lnTo>
                <a:lnTo>
                  <a:pt x="23804" y="376888"/>
                </a:lnTo>
                <a:lnTo>
                  <a:pt x="49252" y="426084"/>
                </a:lnTo>
                <a:lnTo>
                  <a:pt x="71842" y="456993"/>
                </a:lnTo>
                <a:lnTo>
                  <a:pt x="103862" y="474853"/>
                </a:lnTo>
                <a:lnTo>
                  <a:pt x="112204" y="474670"/>
                </a:lnTo>
                <a:lnTo>
                  <a:pt x="119451" y="473011"/>
                </a:lnTo>
                <a:lnTo>
                  <a:pt x="126365" y="470209"/>
                </a:lnTo>
                <a:lnTo>
                  <a:pt x="133707" y="4665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07359" y="4974387"/>
            <a:ext cx="165100" cy="269875"/>
          </a:xfrm>
          <a:custGeom>
            <a:avLst/>
            <a:gdLst/>
            <a:ahLst/>
            <a:cxnLst/>
            <a:rect l="l" t="t" r="r" b="b"/>
            <a:pathLst>
              <a:path w="165100" h="269875">
                <a:moveTo>
                  <a:pt x="8254" y="21030"/>
                </a:moveTo>
                <a:lnTo>
                  <a:pt x="4571" y="14299"/>
                </a:lnTo>
                <a:lnTo>
                  <a:pt x="3301" y="11886"/>
                </a:lnTo>
                <a:lnTo>
                  <a:pt x="0" y="7822"/>
                </a:lnTo>
                <a:lnTo>
                  <a:pt x="8078" y="3675"/>
                </a:lnTo>
                <a:lnTo>
                  <a:pt x="16144" y="646"/>
                </a:lnTo>
                <a:lnTo>
                  <a:pt x="24520" y="0"/>
                </a:lnTo>
                <a:lnTo>
                  <a:pt x="33527" y="2996"/>
                </a:lnTo>
                <a:lnTo>
                  <a:pt x="50440" y="40286"/>
                </a:lnTo>
                <a:lnTo>
                  <a:pt x="50998" y="78565"/>
                </a:lnTo>
                <a:lnTo>
                  <a:pt x="49974" y="102596"/>
                </a:lnTo>
                <a:lnTo>
                  <a:pt x="48569" y="126674"/>
                </a:lnTo>
                <a:lnTo>
                  <a:pt x="47498" y="150824"/>
                </a:lnTo>
                <a:lnTo>
                  <a:pt x="47640" y="189400"/>
                </a:lnTo>
                <a:lnTo>
                  <a:pt x="53975" y="227024"/>
                </a:lnTo>
                <a:lnTo>
                  <a:pt x="83514" y="244097"/>
                </a:lnTo>
                <a:lnTo>
                  <a:pt x="95376" y="242010"/>
                </a:lnTo>
                <a:lnTo>
                  <a:pt x="126773" y="220364"/>
                </a:lnTo>
                <a:lnTo>
                  <a:pt x="143605" y="173541"/>
                </a:lnTo>
                <a:lnTo>
                  <a:pt x="145923" y="134949"/>
                </a:lnTo>
                <a:lnTo>
                  <a:pt x="146802" y="109529"/>
                </a:lnTo>
                <a:lnTo>
                  <a:pt x="146192" y="83800"/>
                </a:lnTo>
                <a:lnTo>
                  <a:pt x="144083" y="58118"/>
                </a:lnTo>
                <a:lnTo>
                  <a:pt x="140462" y="32841"/>
                </a:lnTo>
                <a:lnTo>
                  <a:pt x="140207" y="30428"/>
                </a:lnTo>
                <a:lnTo>
                  <a:pt x="139573" y="28269"/>
                </a:lnTo>
                <a:lnTo>
                  <a:pt x="138937" y="25856"/>
                </a:lnTo>
                <a:lnTo>
                  <a:pt x="139684" y="40818"/>
                </a:lnTo>
                <a:lnTo>
                  <a:pt x="144399" y="85038"/>
                </a:lnTo>
                <a:lnTo>
                  <a:pt x="149685" y="124567"/>
                </a:lnTo>
                <a:lnTo>
                  <a:pt x="152382" y="144260"/>
                </a:lnTo>
                <a:lnTo>
                  <a:pt x="155066" y="163905"/>
                </a:lnTo>
                <a:lnTo>
                  <a:pt x="157416" y="178657"/>
                </a:lnTo>
                <a:lnTo>
                  <a:pt x="159956" y="193528"/>
                </a:lnTo>
                <a:lnTo>
                  <a:pt x="162210" y="208446"/>
                </a:lnTo>
                <a:lnTo>
                  <a:pt x="163702" y="223341"/>
                </a:lnTo>
                <a:lnTo>
                  <a:pt x="164002" y="234727"/>
                </a:lnTo>
                <a:lnTo>
                  <a:pt x="164195" y="246328"/>
                </a:lnTo>
                <a:lnTo>
                  <a:pt x="164363" y="258024"/>
                </a:lnTo>
                <a:lnTo>
                  <a:pt x="164591" y="2696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51453" y="5206920"/>
            <a:ext cx="23495" cy="106045"/>
          </a:xfrm>
          <a:custGeom>
            <a:avLst/>
            <a:gdLst/>
            <a:ahLst/>
            <a:cxnLst/>
            <a:rect l="l" t="t" r="r" b="b"/>
            <a:pathLst>
              <a:path w="23495" h="106045">
                <a:moveTo>
                  <a:pt x="0" y="3889"/>
                </a:moveTo>
                <a:lnTo>
                  <a:pt x="9973" y="0"/>
                </a:lnTo>
                <a:lnTo>
                  <a:pt x="15494" y="968"/>
                </a:lnTo>
                <a:lnTo>
                  <a:pt x="18538" y="6604"/>
                </a:lnTo>
                <a:lnTo>
                  <a:pt x="21082" y="16716"/>
                </a:lnTo>
                <a:lnTo>
                  <a:pt x="22734" y="28047"/>
                </a:lnTo>
                <a:lnTo>
                  <a:pt x="23066" y="39258"/>
                </a:lnTo>
                <a:lnTo>
                  <a:pt x="22564" y="50470"/>
                </a:lnTo>
                <a:lnTo>
                  <a:pt x="21717" y="61801"/>
                </a:lnTo>
                <a:lnTo>
                  <a:pt x="20359" y="71024"/>
                </a:lnTo>
                <a:lnTo>
                  <a:pt x="18002" y="84343"/>
                </a:lnTo>
                <a:lnTo>
                  <a:pt x="16359" y="97377"/>
                </a:lnTo>
                <a:lnTo>
                  <a:pt x="17145" y="105743"/>
                </a:lnTo>
                <a:lnTo>
                  <a:pt x="19812" y="99393"/>
                </a:lnTo>
                <a:lnTo>
                  <a:pt x="20700" y="97234"/>
                </a:lnTo>
                <a:lnTo>
                  <a:pt x="21717" y="926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67883" y="5134641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4">
                <a:moveTo>
                  <a:pt x="7699" y="11652"/>
                </a:moveTo>
                <a:lnTo>
                  <a:pt x="2164" y="3051"/>
                </a:lnTo>
                <a:lnTo>
                  <a:pt x="0" y="0"/>
                </a:lnTo>
                <a:lnTo>
                  <a:pt x="2287" y="1472"/>
                </a:lnTo>
                <a:lnTo>
                  <a:pt x="10112" y="64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65498" y="5107559"/>
            <a:ext cx="138430" cy="226695"/>
          </a:xfrm>
          <a:custGeom>
            <a:avLst/>
            <a:gdLst/>
            <a:ahLst/>
            <a:cxnLst/>
            <a:rect l="l" t="t" r="r" b="b"/>
            <a:pathLst>
              <a:path w="138429" h="226695">
                <a:moveTo>
                  <a:pt x="8254" y="0"/>
                </a:moveTo>
                <a:lnTo>
                  <a:pt x="4339" y="9534"/>
                </a:lnTo>
                <a:lnTo>
                  <a:pt x="1698" y="18653"/>
                </a:lnTo>
                <a:lnTo>
                  <a:pt x="271" y="28128"/>
                </a:lnTo>
                <a:lnTo>
                  <a:pt x="0" y="38735"/>
                </a:lnTo>
                <a:lnTo>
                  <a:pt x="789" y="54054"/>
                </a:lnTo>
                <a:lnTo>
                  <a:pt x="1555" y="69469"/>
                </a:lnTo>
                <a:lnTo>
                  <a:pt x="2464" y="84883"/>
                </a:lnTo>
                <a:lnTo>
                  <a:pt x="3683" y="100203"/>
                </a:lnTo>
                <a:lnTo>
                  <a:pt x="4849" y="116264"/>
                </a:lnTo>
                <a:lnTo>
                  <a:pt x="9778" y="164592"/>
                </a:lnTo>
                <a:lnTo>
                  <a:pt x="16128" y="200533"/>
                </a:lnTo>
                <a:lnTo>
                  <a:pt x="16228" y="182510"/>
                </a:lnTo>
                <a:lnTo>
                  <a:pt x="16922" y="164655"/>
                </a:lnTo>
                <a:lnTo>
                  <a:pt x="26846" y="116401"/>
                </a:lnTo>
                <a:lnTo>
                  <a:pt x="49402" y="80772"/>
                </a:lnTo>
                <a:lnTo>
                  <a:pt x="87502" y="67945"/>
                </a:lnTo>
                <a:lnTo>
                  <a:pt x="96418" y="69917"/>
                </a:lnTo>
                <a:lnTo>
                  <a:pt x="105584" y="74390"/>
                </a:lnTo>
                <a:lnTo>
                  <a:pt x="112631" y="81196"/>
                </a:lnTo>
                <a:lnTo>
                  <a:pt x="115188" y="90170"/>
                </a:lnTo>
                <a:lnTo>
                  <a:pt x="112982" y="101340"/>
                </a:lnTo>
                <a:lnTo>
                  <a:pt x="84867" y="135864"/>
                </a:lnTo>
                <a:lnTo>
                  <a:pt x="77755" y="141938"/>
                </a:lnTo>
                <a:lnTo>
                  <a:pt x="70691" y="148131"/>
                </a:lnTo>
                <a:lnTo>
                  <a:pt x="64008" y="154813"/>
                </a:lnTo>
                <a:lnTo>
                  <a:pt x="60571" y="163246"/>
                </a:lnTo>
                <a:lnTo>
                  <a:pt x="63849" y="171418"/>
                </a:lnTo>
                <a:lnTo>
                  <a:pt x="70794" y="179066"/>
                </a:lnTo>
                <a:lnTo>
                  <a:pt x="78359" y="185928"/>
                </a:lnTo>
                <a:lnTo>
                  <a:pt x="85502" y="192839"/>
                </a:lnTo>
                <a:lnTo>
                  <a:pt x="92741" y="199596"/>
                </a:lnTo>
                <a:lnTo>
                  <a:pt x="99933" y="206376"/>
                </a:lnTo>
                <a:lnTo>
                  <a:pt x="106934" y="213360"/>
                </a:lnTo>
                <a:lnTo>
                  <a:pt x="114278" y="219926"/>
                </a:lnTo>
                <a:lnTo>
                  <a:pt x="121586" y="224266"/>
                </a:lnTo>
                <a:lnTo>
                  <a:pt x="129347" y="226486"/>
                </a:lnTo>
                <a:lnTo>
                  <a:pt x="138049" y="2266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59352" y="4840478"/>
            <a:ext cx="165100" cy="469900"/>
          </a:xfrm>
          <a:custGeom>
            <a:avLst/>
            <a:gdLst/>
            <a:ahLst/>
            <a:cxnLst/>
            <a:rect l="l" t="t" r="r" b="b"/>
            <a:pathLst>
              <a:path w="165100" h="469900">
                <a:moveTo>
                  <a:pt x="3301" y="10160"/>
                </a:moveTo>
                <a:lnTo>
                  <a:pt x="2412" y="6477"/>
                </a:lnTo>
                <a:lnTo>
                  <a:pt x="1270" y="3048"/>
                </a:lnTo>
                <a:lnTo>
                  <a:pt x="0" y="0"/>
                </a:lnTo>
                <a:lnTo>
                  <a:pt x="8880" y="2601"/>
                </a:lnTo>
                <a:lnTo>
                  <a:pt x="53439" y="36472"/>
                </a:lnTo>
                <a:lnTo>
                  <a:pt x="85657" y="71842"/>
                </a:lnTo>
                <a:lnTo>
                  <a:pt x="118925" y="115921"/>
                </a:lnTo>
                <a:lnTo>
                  <a:pt x="146004" y="171043"/>
                </a:lnTo>
                <a:lnTo>
                  <a:pt x="162012" y="231586"/>
                </a:lnTo>
                <a:lnTo>
                  <a:pt x="164909" y="262080"/>
                </a:lnTo>
                <a:lnTo>
                  <a:pt x="164377" y="292693"/>
                </a:lnTo>
                <a:lnTo>
                  <a:pt x="160655" y="323723"/>
                </a:lnTo>
                <a:lnTo>
                  <a:pt x="150096" y="360525"/>
                </a:lnTo>
                <a:lnTo>
                  <a:pt x="134667" y="394874"/>
                </a:lnTo>
                <a:lnTo>
                  <a:pt x="118739" y="428700"/>
                </a:lnTo>
                <a:lnTo>
                  <a:pt x="106680" y="463931"/>
                </a:lnTo>
                <a:lnTo>
                  <a:pt x="106934" y="465836"/>
                </a:lnTo>
                <a:lnTo>
                  <a:pt x="106934" y="467868"/>
                </a:lnTo>
                <a:lnTo>
                  <a:pt x="107314" y="4693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83684" y="4551298"/>
            <a:ext cx="191770" cy="212725"/>
          </a:xfrm>
          <a:custGeom>
            <a:avLst/>
            <a:gdLst/>
            <a:ahLst/>
            <a:cxnLst/>
            <a:rect l="l" t="t" r="r" b="b"/>
            <a:pathLst>
              <a:path w="191770" h="212725">
                <a:moveTo>
                  <a:pt x="85089" y="44450"/>
                </a:moveTo>
                <a:lnTo>
                  <a:pt x="44342" y="47075"/>
                </a:lnTo>
                <a:lnTo>
                  <a:pt x="14091" y="90511"/>
                </a:lnTo>
                <a:lnTo>
                  <a:pt x="998" y="130675"/>
                </a:lnTo>
                <a:lnTo>
                  <a:pt x="0" y="152019"/>
                </a:lnTo>
                <a:lnTo>
                  <a:pt x="1829" y="164532"/>
                </a:lnTo>
                <a:lnTo>
                  <a:pt x="32549" y="204241"/>
                </a:lnTo>
                <a:lnTo>
                  <a:pt x="73787" y="212725"/>
                </a:lnTo>
                <a:lnTo>
                  <a:pt x="90493" y="210756"/>
                </a:lnTo>
                <a:lnTo>
                  <a:pt x="137160" y="189611"/>
                </a:lnTo>
                <a:lnTo>
                  <a:pt x="171180" y="154574"/>
                </a:lnTo>
                <a:lnTo>
                  <a:pt x="189864" y="109727"/>
                </a:lnTo>
                <a:lnTo>
                  <a:pt x="191381" y="97143"/>
                </a:lnTo>
                <a:lnTo>
                  <a:pt x="190753" y="85248"/>
                </a:lnTo>
                <a:lnTo>
                  <a:pt x="168243" y="43322"/>
                </a:lnTo>
                <a:lnTo>
                  <a:pt x="149987" y="27686"/>
                </a:lnTo>
                <a:lnTo>
                  <a:pt x="141565" y="20216"/>
                </a:lnTo>
                <a:lnTo>
                  <a:pt x="132143" y="11652"/>
                </a:lnTo>
                <a:lnTo>
                  <a:pt x="122054" y="4183"/>
                </a:lnTo>
                <a:lnTo>
                  <a:pt x="111632" y="0"/>
                </a:lnTo>
                <a:lnTo>
                  <a:pt x="103481" y="926"/>
                </a:lnTo>
                <a:lnTo>
                  <a:pt x="100139" y="5984"/>
                </a:lnTo>
                <a:lnTo>
                  <a:pt x="99560" y="13162"/>
                </a:lnTo>
                <a:lnTo>
                  <a:pt x="99694" y="20446"/>
                </a:lnTo>
                <a:lnTo>
                  <a:pt x="99694" y="22859"/>
                </a:lnTo>
                <a:lnTo>
                  <a:pt x="99694" y="25018"/>
                </a:lnTo>
                <a:lnTo>
                  <a:pt x="99694" y="274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99254" y="4705477"/>
            <a:ext cx="119380" cy="129539"/>
          </a:xfrm>
          <a:custGeom>
            <a:avLst/>
            <a:gdLst/>
            <a:ahLst/>
            <a:cxnLst/>
            <a:rect l="l" t="t" r="r" b="b"/>
            <a:pathLst>
              <a:path w="119379" h="129539">
                <a:moveTo>
                  <a:pt x="4191" y="6477"/>
                </a:moveTo>
                <a:lnTo>
                  <a:pt x="2667" y="3937"/>
                </a:lnTo>
                <a:lnTo>
                  <a:pt x="1524" y="2159"/>
                </a:lnTo>
                <a:lnTo>
                  <a:pt x="0" y="0"/>
                </a:lnTo>
                <a:lnTo>
                  <a:pt x="8495" y="5584"/>
                </a:lnTo>
                <a:lnTo>
                  <a:pt x="16335" y="11811"/>
                </a:lnTo>
                <a:lnTo>
                  <a:pt x="23627" y="18609"/>
                </a:lnTo>
                <a:lnTo>
                  <a:pt x="30480" y="25908"/>
                </a:lnTo>
                <a:lnTo>
                  <a:pt x="40014" y="36708"/>
                </a:lnTo>
                <a:lnTo>
                  <a:pt x="49514" y="47259"/>
                </a:lnTo>
                <a:lnTo>
                  <a:pt x="59180" y="57644"/>
                </a:lnTo>
                <a:lnTo>
                  <a:pt x="69215" y="67945"/>
                </a:lnTo>
                <a:lnTo>
                  <a:pt x="78289" y="77327"/>
                </a:lnTo>
                <a:lnTo>
                  <a:pt x="87233" y="86994"/>
                </a:lnTo>
                <a:lnTo>
                  <a:pt x="96057" y="96662"/>
                </a:lnTo>
                <a:lnTo>
                  <a:pt x="104775" y="106045"/>
                </a:lnTo>
                <a:lnTo>
                  <a:pt x="109424" y="111644"/>
                </a:lnTo>
                <a:lnTo>
                  <a:pt x="113014" y="117221"/>
                </a:lnTo>
                <a:lnTo>
                  <a:pt x="116008" y="123082"/>
                </a:lnTo>
                <a:lnTo>
                  <a:pt x="118872" y="1295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24502" y="4825748"/>
            <a:ext cx="114300" cy="417830"/>
          </a:xfrm>
          <a:custGeom>
            <a:avLst/>
            <a:gdLst/>
            <a:ahLst/>
            <a:cxnLst/>
            <a:rect l="l" t="t" r="r" b="b"/>
            <a:pathLst>
              <a:path w="114300" h="417829">
                <a:moveTo>
                  <a:pt x="91439" y="2538"/>
                </a:moveTo>
                <a:lnTo>
                  <a:pt x="81446" y="0"/>
                </a:lnTo>
                <a:lnTo>
                  <a:pt x="73501" y="2522"/>
                </a:lnTo>
                <a:lnTo>
                  <a:pt x="66365" y="9020"/>
                </a:lnTo>
                <a:lnTo>
                  <a:pt x="37877" y="51099"/>
                </a:lnTo>
                <a:lnTo>
                  <a:pt x="22478" y="86739"/>
                </a:lnTo>
                <a:lnTo>
                  <a:pt x="6286" y="146921"/>
                </a:lnTo>
                <a:lnTo>
                  <a:pt x="0" y="208913"/>
                </a:lnTo>
                <a:lnTo>
                  <a:pt x="898" y="244758"/>
                </a:lnTo>
                <a:lnTo>
                  <a:pt x="14984" y="314211"/>
                </a:lnTo>
                <a:lnTo>
                  <a:pt x="38298" y="363134"/>
                </a:lnTo>
                <a:lnTo>
                  <a:pt x="63460" y="391812"/>
                </a:lnTo>
                <a:lnTo>
                  <a:pt x="104646" y="414605"/>
                </a:lnTo>
                <a:lnTo>
                  <a:pt x="113919" y="4177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17617" y="4954778"/>
            <a:ext cx="141605" cy="207010"/>
          </a:xfrm>
          <a:custGeom>
            <a:avLst/>
            <a:gdLst/>
            <a:ahLst/>
            <a:cxnLst/>
            <a:rect l="l" t="t" r="r" b="b"/>
            <a:pathLst>
              <a:path w="141604" h="207010">
                <a:moveTo>
                  <a:pt x="0" y="0"/>
                </a:moveTo>
                <a:lnTo>
                  <a:pt x="19448" y="34807"/>
                </a:lnTo>
                <a:lnTo>
                  <a:pt x="38836" y="60586"/>
                </a:lnTo>
                <a:lnTo>
                  <a:pt x="50149" y="76200"/>
                </a:lnTo>
                <a:lnTo>
                  <a:pt x="72644" y="107950"/>
                </a:lnTo>
                <a:lnTo>
                  <a:pt x="101986" y="147044"/>
                </a:lnTo>
                <a:lnTo>
                  <a:pt x="111887" y="160020"/>
                </a:lnTo>
                <a:lnTo>
                  <a:pt x="134112" y="192405"/>
                </a:lnTo>
                <a:lnTo>
                  <a:pt x="137795" y="202692"/>
                </a:lnTo>
                <a:lnTo>
                  <a:pt x="141478" y="2067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831334" y="4931594"/>
            <a:ext cx="109855" cy="268605"/>
          </a:xfrm>
          <a:custGeom>
            <a:avLst/>
            <a:gdLst/>
            <a:ahLst/>
            <a:cxnLst/>
            <a:rect l="l" t="t" r="r" b="b"/>
            <a:pathLst>
              <a:path w="109854" h="268604">
                <a:moveTo>
                  <a:pt x="109474" y="1847"/>
                </a:moveTo>
                <a:lnTo>
                  <a:pt x="101060" y="0"/>
                </a:lnTo>
                <a:lnTo>
                  <a:pt x="96265" y="4689"/>
                </a:lnTo>
                <a:lnTo>
                  <a:pt x="92900" y="13545"/>
                </a:lnTo>
                <a:lnTo>
                  <a:pt x="88773" y="24199"/>
                </a:lnTo>
                <a:lnTo>
                  <a:pt x="80621" y="40671"/>
                </a:lnTo>
                <a:lnTo>
                  <a:pt x="72707" y="57298"/>
                </a:lnTo>
                <a:lnTo>
                  <a:pt x="64984" y="74044"/>
                </a:lnTo>
                <a:lnTo>
                  <a:pt x="57403" y="90874"/>
                </a:lnTo>
                <a:lnTo>
                  <a:pt x="46097" y="115927"/>
                </a:lnTo>
                <a:lnTo>
                  <a:pt x="24721" y="166651"/>
                </a:lnTo>
                <a:lnTo>
                  <a:pt x="10471" y="205531"/>
                </a:lnTo>
                <a:lnTo>
                  <a:pt x="1524" y="245179"/>
                </a:lnTo>
                <a:lnTo>
                  <a:pt x="0" y="254323"/>
                </a:lnTo>
                <a:lnTo>
                  <a:pt x="1015" y="259784"/>
                </a:lnTo>
                <a:lnTo>
                  <a:pt x="1524" y="2685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92726" y="4706746"/>
            <a:ext cx="186690" cy="147320"/>
          </a:xfrm>
          <a:custGeom>
            <a:avLst/>
            <a:gdLst/>
            <a:ahLst/>
            <a:cxnLst/>
            <a:rect l="l" t="t" r="r" b="b"/>
            <a:pathLst>
              <a:path w="186689" h="147320">
                <a:moveTo>
                  <a:pt x="16128" y="147192"/>
                </a:moveTo>
                <a:lnTo>
                  <a:pt x="7620" y="143255"/>
                </a:lnTo>
                <a:lnTo>
                  <a:pt x="4825" y="142875"/>
                </a:lnTo>
                <a:lnTo>
                  <a:pt x="0" y="135635"/>
                </a:lnTo>
                <a:lnTo>
                  <a:pt x="7864" y="135110"/>
                </a:lnTo>
                <a:lnTo>
                  <a:pt x="15287" y="134191"/>
                </a:lnTo>
                <a:lnTo>
                  <a:pt x="22592" y="133010"/>
                </a:lnTo>
                <a:lnTo>
                  <a:pt x="30099" y="131698"/>
                </a:lnTo>
                <a:lnTo>
                  <a:pt x="43187" y="129668"/>
                </a:lnTo>
                <a:lnTo>
                  <a:pt x="82550" y="124078"/>
                </a:lnTo>
                <a:lnTo>
                  <a:pt x="122483" y="119542"/>
                </a:lnTo>
                <a:lnTo>
                  <a:pt x="145034" y="119118"/>
                </a:lnTo>
                <a:lnTo>
                  <a:pt x="154178" y="119348"/>
                </a:lnTo>
                <a:lnTo>
                  <a:pt x="163322" y="119626"/>
                </a:lnTo>
                <a:lnTo>
                  <a:pt x="172465" y="119760"/>
                </a:lnTo>
                <a:lnTo>
                  <a:pt x="179197" y="119760"/>
                </a:lnTo>
                <a:lnTo>
                  <a:pt x="181610" y="119760"/>
                </a:lnTo>
                <a:lnTo>
                  <a:pt x="186436" y="119760"/>
                </a:lnTo>
                <a:lnTo>
                  <a:pt x="186680" y="109989"/>
                </a:lnTo>
                <a:lnTo>
                  <a:pt x="168656" y="70221"/>
                </a:lnTo>
                <a:lnTo>
                  <a:pt x="148082" y="39877"/>
                </a:lnTo>
                <a:lnTo>
                  <a:pt x="142230" y="30962"/>
                </a:lnTo>
                <a:lnTo>
                  <a:pt x="118490" y="1523"/>
                </a:lnTo>
                <a:lnTo>
                  <a:pt x="11633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12877" y="5065569"/>
            <a:ext cx="149860" cy="238760"/>
          </a:xfrm>
          <a:custGeom>
            <a:avLst/>
            <a:gdLst/>
            <a:ahLst/>
            <a:cxnLst/>
            <a:rect l="l" t="t" r="r" b="b"/>
            <a:pathLst>
              <a:path w="149860" h="238760">
                <a:moveTo>
                  <a:pt x="8397" y="1984"/>
                </a:moveTo>
                <a:lnTo>
                  <a:pt x="1573" y="0"/>
                </a:lnTo>
                <a:lnTo>
                  <a:pt x="0" y="6588"/>
                </a:lnTo>
                <a:lnTo>
                  <a:pt x="1164" y="17986"/>
                </a:lnTo>
                <a:lnTo>
                  <a:pt x="2555" y="30432"/>
                </a:lnTo>
                <a:lnTo>
                  <a:pt x="3863" y="49871"/>
                </a:lnTo>
                <a:lnTo>
                  <a:pt x="4730" y="69357"/>
                </a:lnTo>
                <a:lnTo>
                  <a:pt x="5431" y="88939"/>
                </a:lnTo>
                <a:lnTo>
                  <a:pt x="6238" y="108664"/>
                </a:lnTo>
                <a:lnTo>
                  <a:pt x="6600" y="129504"/>
                </a:lnTo>
                <a:lnTo>
                  <a:pt x="6746" y="150320"/>
                </a:lnTo>
                <a:lnTo>
                  <a:pt x="6703" y="171136"/>
                </a:lnTo>
                <a:lnTo>
                  <a:pt x="6492" y="191976"/>
                </a:lnTo>
                <a:lnTo>
                  <a:pt x="6457" y="200380"/>
                </a:lnTo>
                <a:lnTo>
                  <a:pt x="6397" y="208819"/>
                </a:lnTo>
                <a:lnTo>
                  <a:pt x="6385" y="217283"/>
                </a:lnTo>
                <a:lnTo>
                  <a:pt x="6492" y="225758"/>
                </a:lnTo>
                <a:lnTo>
                  <a:pt x="3061" y="214256"/>
                </a:lnTo>
                <a:lnTo>
                  <a:pt x="1904" y="203374"/>
                </a:lnTo>
                <a:lnTo>
                  <a:pt x="2438" y="192254"/>
                </a:lnTo>
                <a:lnTo>
                  <a:pt x="4079" y="180038"/>
                </a:lnTo>
                <a:lnTo>
                  <a:pt x="20189" y="131175"/>
                </a:lnTo>
                <a:lnTo>
                  <a:pt x="48323" y="91011"/>
                </a:lnTo>
                <a:lnTo>
                  <a:pt x="84115" y="68468"/>
                </a:lnTo>
                <a:lnTo>
                  <a:pt x="106170" y="66040"/>
                </a:lnTo>
                <a:lnTo>
                  <a:pt x="116601" y="69040"/>
                </a:lnTo>
                <a:lnTo>
                  <a:pt x="124001" y="74656"/>
                </a:lnTo>
                <a:lnTo>
                  <a:pt x="128079" y="81962"/>
                </a:lnTo>
                <a:lnTo>
                  <a:pt x="129085" y="90364"/>
                </a:lnTo>
                <a:lnTo>
                  <a:pt x="127269" y="99266"/>
                </a:lnTo>
                <a:lnTo>
                  <a:pt x="99202" y="137620"/>
                </a:lnTo>
                <a:lnTo>
                  <a:pt x="72467" y="158551"/>
                </a:lnTo>
                <a:lnTo>
                  <a:pt x="63515" y="165687"/>
                </a:lnTo>
                <a:lnTo>
                  <a:pt x="61737" y="168100"/>
                </a:lnTo>
                <a:lnTo>
                  <a:pt x="59832" y="170259"/>
                </a:lnTo>
                <a:lnTo>
                  <a:pt x="57800" y="172418"/>
                </a:lnTo>
                <a:lnTo>
                  <a:pt x="70034" y="181727"/>
                </a:lnTo>
                <a:lnTo>
                  <a:pt x="82899" y="189452"/>
                </a:lnTo>
                <a:lnTo>
                  <a:pt x="96073" y="196724"/>
                </a:lnTo>
                <a:lnTo>
                  <a:pt x="109235" y="204676"/>
                </a:lnTo>
                <a:lnTo>
                  <a:pt x="147716" y="231854"/>
                </a:lnTo>
                <a:lnTo>
                  <a:pt x="147970" y="234267"/>
                </a:lnTo>
                <a:lnTo>
                  <a:pt x="148605" y="236426"/>
                </a:lnTo>
                <a:lnTo>
                  <a:pt x="149240" y="2385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280463" y="5024123"/>
            <a:ext cx="133985" cy="13970"/>
          </a:xfrm>
          <a:custGeom>
            <a:avLst/>
            <a:gdLst/>
            <a:ahLst/>
            <a:cxnLst/>
            <a:rect l="l" t="t" r="r" b="b"/>
            <a:pathLst>
              <a:path w="133985" h="13970">
                <a:moveTo>
                  <a:pt x="831" y="13966"/>
                </a:moveTo>
                <a:lnTo>
                  <a:pt x="0" y="9749"/>
                </a:lnTo>
                <a:lnTo>
                  <a:pt x="5514" y="8425"/>
                </a:lnTo>
                <a:lnTo>
                  <a:pt x="14243" y="8411"/>
                </a:lnTo>
                <a:lnTo>
                  <a:pt x="23056" y="8124"/>
                </a:lnTo>
                <a:lnTo>
                  <a:pt x="61156" y="5711"/>
                </a:lnTo>
                <a:lnTo>
                  <a:pt x="80127" y="5457"/>
                </a:lnTo>
                <a:lnTo>
                  <a:pt x="89427" y="5282"/>
                </a:lnTo>
                <a:lnTo>
                  <a:pt x="98621" y="4822"/>
                </a:lnTo>
                <a:lnTo>
                  <a:pt x="105630" y="3643"/>
                </a:lnTo>
                <a:lnTo>
                  <a:pt x="114305" y="1583"/>
                </a:lnTo>
                <a:lnTo>
                  <a:pt x="122695" y="0"/>
                </a:lnTo>
                <a:lnTo>
                  <a:pt x="128847" y="250"/>
                </a:lnTo>
                <a:lnTo>
                  <a:pt x="130371" y="2282"/>
                </a:lnTo>
                <a:lnTo>
                  <a:pt x="132149" y="3806"/>
                </a:lnTo>
                <a:lnTo>
                  <a:pt x="133673" y="59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547995" y="4920741"/>
            <a:ext cx="138430" cy="231775"/>
          </a:xfrm>
          <a:custGeom>
            <a:avLst/>
            <a:gdLst/>
            <a:ahLst/>
            <a:cxnLst/>
            <a:rect l="l" t="t" r="r" b="b"/>
            <a:pathLst>
              <a:path w="138429" h="231775">
                <a:moveTo>
                  <a:pt x="5460" y="20065"/>
                </a:moveTo>
                <a:lnTo>
                  <a:pt x="3047" y="11175"/>
                </a:lnTo>
                <a:lnTo>
                  <a:pt x="2158" y="7873"/>
                </a:lnTo>
                <a:lnTo>
                  <a:pt x="0" y="1777"/>
                </a:lnTo>
                <a:lnTo>
                  <a:pt x="20065" y="47497"/>
                </a:lnTo>
                <a:lnTo>
                  <a:pt x="30003" y="84724"/>
                </a:lnTo>
                <a:lnTo>
                  <a:pt x="34424" y="103522"/>
                </a:lnTo>
                <a:lnTo>
                  <a:pt x="38988" y="122427"/>
                </a:lnTo>
                <a:lnTo>
                  <a:pt x="48815" y="159861"/>
                </a:lnTo>
                <a:lnTo>
                  <a:pt x="58165" y="197484"/>
                </a:lnTo>
                <a:lnTo>
                  <a:pt x="60297" y="208305"/>
                </a:lnTo>
                <a:lnTo>
                  <a:pt x="62357" y="217757"/>
                </a:lnTo>
                <a:lnTo>
                  <a:pt x="66131" y="225613"/>
                </a:lnTo>
                <a:lnTo>
                  <a:pt x="73405" y="231647"/>
                </a:lnTo>
                <a:lnTo>
                  <a:pt x="81204" y="215901"/>
                </a:lnTo>
                <a:lnTo>
                  <a:pt x="98170" y="165734"/>
                </a:lnTo>
                <a:lnTo>
                  <a:pt x="111934" y="110982"/>
                </a:lnTo>
                <a:lnTo>
                  <a:pt x="117762" y="83385"/>
                </a:lnTo>
                <a:lnTo>
                  <a:pt x="123697" y="55752"/>
                </a:lnTo>
                <a:lnTo>
                  <a:pt x="126940" y="41773"/>
                </a:lnTo>
                <a:lnTo>
                  <a:pt x="130301" y="27828"/>
                </a:lnTo>
                <a:lnTo>
                  <a:pt x="133949" y="13908"/>
                </a:lnTo>
                <a:lnTo>
                  <a:pt x="13804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15974" y="4725034"/>
            <a:ext cx="212090" cy="120650"/>
          </a:xfrm>
          <a:custGeom>
            <a:avLst/>
            <a:gdLst/>
            <a:ahLst/>
            <a:cxnLst/>
            <a:rect l="l" t="t" r="r" b="b"/>
            <a:pathLst>
              <a:path w="212089" h="120650">
                <a:moveTo>
                  <a:pt x="22240" y="95631"/>
                </a:moveTo>
                <a:lnTo>
                  <a:pt x="11826" y="95122"/>
                </a:lnTo>
                <a:lnTo>
                  <a:pt x="10048" y="94741"/>
                </a:lnTo>
                <a:lnTo>
                  <a:pt x="2682" y="88645"/>
                </a:lnTo>
                <a:lnTo>
                  <a:pt x="0" y="90783"/>
                </a:lnTo>
                <a:lnTo>
                  <a:pt x="6937" y="91360"/>
                </a:lnTo>
                <a:lnTo>
                  <a:pt x="17399" y="91342"/>
                </a:lnTo>
                <a:lnTo>
                  <a:pt x="25288" y="91693"/>
                </a:lnTo>
                <a:lnTo>
                  <a:pt x="43102" y="94305"/>
                </a:lnTo>
                <a:lnTo>
                  <a:pt x="60928" y="95916"/>
                </a:lnTo>
                <a:lnTo>
                  <a:pt x="78777" y="97480"/>
                </a:lnTo>
                <a:lnTo>
                  <a:pt x="96662" y="99948"/>
                </a:lnTo>
                <a:lnTo>
                  <a:pt x="110418" y="101982"/>
                </a:lnTo>
                <a:lnTo>
                  <a:pt x="124221" y="103552"/>
                </a:lnTo>
                <a:lnTo>
                  <a:pt x="138025" y="105288"/>
                </a:lnTo>
                <a:lnTo>
                  <a:pt x="151780" y="107822"/>
                </a:lnTo>
                <a:lnTo>
                  <a:pt x="161000" y="109880"/>
                </a:lnTo>
                <a:lnTo>
                  <a:pt x="169719" y="112093"/>
                </a:lnTo>
                <a:lnTo>
                  <a:pt x="178391" y="114234"/>
                </a:lnTo>
                <a:lnTo>
                  <a:pt x="187467" y="116077"/>
                </a:lnTo>
                <a:lnTo>
                  <a:pt x="194198" y="116966"/>
                </a:lnTo>
                <a:lnTo>
                  <a:pt x="200802" y="118871"/>
                </a:lnTo>
                <a:lnTo>
                  <a:pt x="207533" y="120650"/>
                </a:lnTo>
                <a:lnTo>
                  <a:pt x="210167" y="112381"/>
                </a:lnTo>
                <a:lnTo>
                  <a:pt x="211550" y="104790"/>
                </a:lnTo>
                <a:lnTo>
                  <a:pt x="211623" y="97129"/>
                </a:lnTo>
                <a:lnTo>
                  <a:pt x="210327" y="88645"/>
                </a:lnTo>
                <a:lnTo>
                  <a:pt x="206875" y="78132"/>
                </a:lnTo>
                <a:lnTo>
                  <a:pt x="202136" y="68262"/>
                </a:lnTo>
                <a:lnTo>
                  <a:pt x="196826" y="58677"/>
                </a:lnTo>
                <a:lnTo>
                  <a:pt x="191658" y="49021"/>
                </a:lnTo>
                <a:lnTo>
                  <a:pt x="185525" y="36022"/>
                </a:lnTo>
                <a:lnTo>
                  <a:pt x="178403" y="21891"/>
                </a:lnTo>
                <a:lnTo>
                  <a:pt x="170066" y="9070"/>
                </a:lnTo>
                <a:lnTo>
                  <a:pt x="16028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91200" y="5190744"/>
            <a:ext cx="40640" cy="89535"/>
          </a:xfrm>
          <a:custGeom>
            <a:avLst/>
            <a:gdLst/>
            <a:ahLst/>
            <a:cxnLst/>
            <a:rect l="l" t="t" r="r" b="b"/>
            <a:pathLst>
              <a:path w="40639" h="89535">
                <a:moveTo>
                  <a:pt x="2159" y="11937"/>
                </a:moveTo>
                <a:lnTo>
                  <a:pt x="253" y="6095"/>
                </a:lnTo>
                <a:lnTo>
                  <a:pt x="0" y="3682"/>
                </a:lnTo>
                <a:lnTo>
                  <a:pt x="3048" y="0"/>
                </a:lnTo>
                <a:lnTo>
                  <a:pt x="2174" y="7784"/>
                </a:lnTo>
                <a:lnTo>
                  <a:pt x="1492" y="15509"/>
                </a:lnTo>
                <a:lnTo>
                  <a:pt x="1047" y="23163"/>
                </a:lnTo>
                <a:lnTo>
                  <a:pt x="888" y="30733"/>
                </a:lnTo>
                <a:lnTo>
                  <a:pt x="1406" y="40092"/>
                </a:lnTo>
                <a:lnTo>
                  <a:pt x="14477" y="83486"/>
                </a:lnTo>
                <a:lnTo>
                  <a:pt x="31114" y="89280"/>
                </a:lnTo>
                <a:lnTo>
                  <a:pt x="36829" y="83819"/>
                </a:lnTo>
                <a:lnTo>
                  <a:pt x="38353" y="82295"/>
                </a:lnTo>
                <a:lnTo>
                  <a:pt x="40512" y="774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20790" y="5042280"/>
            <a:ext cx="10795" cy="31750"/>
          </a:xfrm>
          <a:custGeom>
            <a:avLst/>
            <a:gdLst/>
            <a:ahLst/>
            <a:cxnLst/>
            <a:rect l="l" t="t" r="r" b="b"/>
            <a:pathLst>
              <a:path w="10795" h="31750">
                <a:moveTo>
                  <a:pt x="10668" y="9525"/>
                </a:moveTo>
                <a:lnTo>
                  <a:pt x="9144" y="6477"/>
                </a:lnTo>
                <a:lnTo>
                  <a:pt x="7874" y="3429"/>
                </a:lnTo>
                <a:lnTo>
                  <a:pt x="6731" y="0"/>
                </a:lnTo>
                <a:lnTo>
                  <a:pt x="4399" y="6181"/>
                </a:lnTo>
                <a:lnTo>
                  <a:pt x="3317" y="12207"/>
                </a:lnTo>
                <a:lnTo>
                  <a:pt x="2641" y="18448"/>
                </a:lnTo>
                <a:lnTo>
                  <a:pt x="1524" y="25273"/>
                </a:lnTo>
                <a:lnTo>
                  <a:pt x="888" y="27432"/>
                </a:lnTo>
                <a:lnTo>
                  <a:pt x="635" y="29591"/>
                </a:lnTo>
                <a:lnTo>
                  <a:pt x="0" y="317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34709" y="4780788"/>
            <a:ext cx="104139" cy="491490"/>
          </a:xfrm>
          <a:custGeom>
            <a:avLst/>
            <a:gdLst/>
            <a:ahLst/>
            <a:cxnLst/>
            <a:rect l="l" t="t" r="r" b="b"/>
            <a:pathLst>
              <a:path w="104139" h="491489">
                <a:moveTo>
                  <a:pt x="4952" y="6731"/>
                </a:moveTo>
                <a:lnTo>
                  <a:pt x="3428" y="4572"/>
                </a:lnTo>
                <a:lnTo>
                  <a:pt x="1524" y="2159"/>
                </a:lnTo>
                <a:lnTo>
                  <a:pt x="0" y="0"/>
                </a:lnTo>
                <a:lnTo>
                  <a:pt x="4018" y="7723"/>
                </a:lnTo>
                <a:lnTo>
                  <a:pt x="8524" y="15112"/>
                </a:lnTo>
                <a:lnTo>
                  <a:pt x="13340" y="22502"/>
                </a:lnTo>
                <a:lnTo>
                  <a:pt x="18287" y="30225"/>
                </a:lnTo>
                <a:lnTo>
                  <a:pt x="38385" y="64658"/>
                </a:lnTo>
                <a:lnTo>
                  <a:pt x="56387" y="100330"/>
                </a:lnTo>
                <a:lnTo>
                  <a:pt x="79136" y="154495"/>
                </a:lnTo>
                <a:lnTo>
                  <a:pt x="95503" y="210947"/>
                </a:lnTo>
                <a:lnTo>
                  <a:pt x="101540" y="249555"/>
                </a:lnTo>
                <a:lnTo>
                  <a:pt x="103600" y="289210"/>
                </a:lnTo>
                <a:lnTo>
                  <a:pt x="101611" y="328818"/>
                </a:lnTo>
                <a:lnTo>
                  <a:pt x="95503" y="367284"/>
                </a:lnTo>
                <a:lnTo>
                  <a:pt x="79311" y="417655"/>
                </a:lnTo>
                <a:lnTo>
                  <a:pt x="53975" y="463931"/>
                </a:lnTo>
                <a:lnTo>
                  <a:pt x="36437" y="484826"/>
                </a:lnTo>
                <a:lnTo>
                  <a:pt x="29972" y="4913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242117" y="4723765"/>
            <a:ext cx="160020" cy="499109"/>
          </a:xfrm>
          <a:custGeom>
            <a:avLst/>
            <a:gdLst/>
            <a:ahLst/>
            <a:cxnLst/>
            <a:rect l="l" t="t" r="r" b="b"/>
            <a:pathLst>
              <a:path w="160020" h="499110">
                <a:moveTo>
                  <a:pt x="122106" y="14097"/>
                </a:moveTo>
                <a:lnTo>
                  <a:pt x="121167" y="8251"/>
                </a:lnTo>
                <a:lnTo>
                  <a:pt x="120884" y="6095"/>
                </a:lnTo>
                <a:lnTo>
                  <a:pt x="119624" y="4417"/>
                </a:lnTo>
                <a:lnTo>
                  <a:pt x="85784" y="34162"/>
                </a:lnTo>
                <a:lnTo>
                  <a:pt x="55971" y="86661"/>
                </a:lnTo>
                <a:lnTo>
                  <a:pt x="32444" y="142112"/>
                </a:lnTo>
                <a:lnTo>
                  <a:pt x="19813" y="182749"/>
                </a:lnTo>
                <a:lnTo>
                  <a:pt x="10171" y="224123"/>
                </a:lnTo>
                <a:lnTo>
                  <a:pt x="3601" y="266021"/>
                </a:lnTo>
                <a:lnTo>
                  <a:pt x="186" y="308229"/>
                </a:lnTo>
                <a:lnTo>
                  <a:pt x="0" y="342644"/>
                </a:lnTo>
                <a:lnTo>
                  <a:pt x="3361" y="377142"/>
                </a:lnTo>
                <a:lnTo>
                  <a:pt x="24824" y="441960"/>
                </a:lnTo>
                <a:lnTo>
                  <a:pt x="52589" y="475345"/>
                </a:lnTo>
                <a:lnTo>
                  <a:pt x="90356" y="495681"/>
                </a:lnTo>
                <a:lnTo>
                  <a:pt x="107475" y="498530"/>
                </a:lnTo>
                <a:lnTo>
                  <a:pt x="125011" y="498284"/>
                </a:lnTo>
                <a:lnTo>
                  <a:pt x="142523" y="496038"/>
                </a:lnTo>
                <a:lnTo>
                  <a:pt x="159571" y="4928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529705" y="4961509"/>
            <a:ext cx="217170" cy="233045"/>
          </a:xfrm>
          <a:custGeom>
            <a:avLst/>
            <a:gdLst/>
            <a:ahLst/>
            <a:cxnLst/>
            <a:rect l="l" t="t" r="r" b="b"/>
            <a:pathLst>
              <a:path w="217170" h="233045">
                <a:moveTo>
                  <a:pt x="0" y="0"/>
                </a:moveTo>
                <a:lnTo>
                  <a:pt x="43826" y="40830"/>
                </a:lnTo>
                <a:lnTo>
                  <a:pt x="59563" y="58959"/>
                </a:lnTo>
                <a:lnTo>
                  <a:pt x="91440" y="95123"/>
                </a:lnTo>
                <a:lnTo>
                  <a:pt x="126253" y="133492"/>
                </a:lnTo>
                <a:lnTo>
                  <a:pt x="143892" y="152505"/>
                </a:lnTo>
                <a:lnTo>
                  <a:pt x="161544" y="171577"/>
                </a:lnTo>
                <a:lnTo>
                  <a:pt x="172380" y="183810"/>
                </a:lnTo>
                <a:lnTo>
                  <a:pt x="182705" y="196961"/>
                </a:lnTo>
                <a:lnTo>
                  <a:pt x="192958" y="209992"/>
                </a:lnTo>
                <a:lnTo>
                  <a:pt x="203580" y="221869"/>
                </a:lnTo>
                <a:lnTo>
                  <a:pt x="211581" y="226822"/>
                </a:lnTo>
                <a:lnTo>
                  <a:pt x="213741" y="227711"/>
                </a:lnTo>
                <a:lnTo>
                  <a:pt x="216789" y="2329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561455" y="4943602"/>
            <a:ext cx="160655" cy="273050"/>
          </a:xfrm>
          <a:custGeom>
            <a:avLst/>
            <a:gdLst/>
            <a:ahLst/>
            <a:cxnLst/>
            <a:rect l="l" t="t" r="r" b="b"/>
            <a:pathLst>
              <a:path w="160654" h="273050">
                <a:moveTo>
                  <a:pt x="153289" y="23114"/>
                </a:moveTo>
                <a:lnTo>
                  <a:pt x="155067" y="14224"/>
                </a:lnTo>
                <a:lnTo>
                  <a:pt x="157225" y="8128"/>
                </a:lnTo>
                <a:lnTo>
                  <a:pt x="160274" y="0"/>
                </a:lnTo>
                <a:lnTo>
                  <a:pt x="149514" y="15267"/>
                </a:lnTo>
                <a:lnTo>
                  <a:pt x="119761" y="62737"/>
                </a:lnTo>
                <a:lnTo>
                  <a:pt x="95238" y="103415"/>
                </a:lnTo>
                <a:lnTo>
                  <a:pt x="70929" y="144129"/>
                </a:lnTo>
                <a:lnTo>
                  <a:pt x="46716" y="184913"/>
                </a:lnTo>
                <a:lnTo>
                  <a:pt x="22478" y="225806"/>
                </a:lnTo>
                <a:lnTo>
                  <a:pt x="2547" y="265668"/>
                </a:lnTo>
                <a:lnTo>
                  <a:pt x="0" y="272796"/>
                </a:lnTo>
                <a:lnTo>
                  <a:pt x="1143" y="270256"/>
                </a:lnTo>
                <a:lnTo>
                  <a:pt x="3048" y="268224"/>
                </a:lnTo>
                <a:lnTo>
                  <a:pt x="4825" y="2656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17258" y="4773279"/>
            <a:ext cx="258445" cy="135890"/>
          </a:xfrm>
          <a:custGeom>
            <a:avLst/>
            <a:gdLst/>
            <a:ahLst/>
            <a:cxnLst/>
            <a:rect l="l" t="t" r="r" b="b"/>
            <a:pathLst>
              <a:path w="258445" h="135889">
                <a:moveTo>
                  <a:pt x="12446" y="135270"/>
                </a:moveTo>
                <a:lnTo>
                  <a:pt x="5207" y="133365"/>
                </a:lnTo>
                <a:lnTo>
                  <a:pt x="2667" y="132222"/>
                </a:lnTo>
                <a:lnTo>
                  <a:pt x="0" y="126634"/>
                </a:lnTo>
                <a:lnTo>
                  <a:pt x="9761" y="118221"/>
                </a:lnTo>
                <a:lnTo>
                  <a:pt x="20748" y="112283"/>
                </a:lnTo>
                <a:lnTo>
                  <a:pt x="32950" y="108346"/>
                </a:lnTo>
                <a:lnTo>
                  <a:pt x="46355" y="105933"/>
                </a:lnTo>
                <a:lnTo>
                  <a:pt x="67313" y="104558"/>
                </a:lnTo>
                <a:lnTo>
                  <a:pt x="88487" y="105028"/>
                </a:lnTo>
                <a:lnTo>
                  <a:pt x="130429" y="109362"/>
                </a:lnTo>
                <a:lnTo>
                  <a:pt x="171402" y="116332"/>
                </a:lnTo>
                <a:lnTo>
                  <a:pt x="212090" y="125110"/>
                </a:lnTo>
                <a:lnTo>
                  <a:pt x="220837" y="127648"/>
                </a:lnTo>
                <a:lnTo>
                  <a:pt x="232918" y="130937"/>
                </a:lnTo>
                <a:lnTo>
                  <a:pt x="245094" y="132772"/>
                </a:lnTo>
                <a:lnTo>
                  <a:pt x="254126" y="130952"/>
                </a:lnTo>
                <a:lnTo>
                  <a:pt x="255650" y="128793"/>
                </a:lnTo>
                <a:lnTo>
                  <a:pt x="256921" y="126634"/>
                </a:lnTo>
                <a:lnTo>
                  <a:pt x="258445" y="124221"/>
                </a:lnTo>
                <a:lnTo>
                  <a:pt x="232537" y="85867"/>
                </a:lnTo>
                <a:lnTo>
                  <a:pt x="202469" y="50625"/>
                </a:lnTo>
                <a:lnTo>
                  <a:pt x="170307" y="17287"/>
                </a:lnTo>
                <a:lnTo>
                  <a:pt x="164163" y="10144"/>
                </a:lnTo>
                <a:lnTo>
                  <a:pt x="157638" y="2524"/>
                </a:lnTo>
                <a:lnTo>
                  <a:pt x="153733" y="0"/>
                </a:lnTo>
                <a:lnTo>
                  <a:pt x="155448" y="8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837298" y="5087111"/>
            <a:ext cx="180975" cy="238125"/>
          </a:xfrm>
          <a:custGeom>
            <a:avLst/>
            <a:gdLst/>
            <a:ahLst/>
            <a:cxnLst/>
            <a:rect l="l" t="t" r="r" b="b"/>
            <a:pathLst>
              <a:path w="180975" h="238125">
                <a:moveTo>
                  <a:pt x="38734" y="0"/>
                </a:moveTo>
                <a:lnTo>
                  <a:pt x="27431" y="49021"/>
                </a:lnTo>
                <a:lnTo>
                  <a:pt x="26090" y="68574"/>
                </a:lnTo>
                <a:lnTo>
                  <a:pt x="24701" y="87899"/>
                </a:lnTo>
                <a:lnTo>
                  <a:pt x="20447" y="126492"/>
                </a:lnTo>
                <a:lnTo>
                  <a:pt x="10642" y="180873"/>
                </a:lnTo>
                <a:lnTo>
                  <a:pt x="3682" y="209041"/>
                </a:lnTo>
                <a:lnTo>
                  <a:pt x="3048" y="211835"/>
                </a:lnTo>
                <a:lnTo>
                  <a:pt x="0" y="217931"/>
                </a:lnTo>
                <a:lnTo>
                  <a:pt x="1547" y="201896"/>
                </a:lnTo>
                <a:lnTo>
                  <a:pt x="4381" y="186705"/>
                </a:lnTo>
                <a:lnTo>
                  <a:pt x="24042" y="128597"/>
                </a:lnTo>
                <a:lnTo>
                  <a:pt x="57269" y="77737"/>
                </a:lnTo>
                <a:lnTo>
                  <a:pt x="91031" y="56074"/>
                </a:lnTo>
                <a:lnTo>
                  <a:pt x="101250" y="54197"/>
                </a:lnTo>
                <a:lnTo>
                  <a:pt x="111517" y="55034"/>
                </a:lnTo>
                <a:lnTo>
                  <a:pt x="121284" y="59181"/>
                </a:lnTo>
                <a:lnTo>
                  <a:pt x="127634" y="65248"/>
                </a:lnTo>
                <a:lnTo>
                  <a:pt x="131222" y="73040"/>
                </a:lnTo>
                <a:lnTo>
                  <a:pt x="132286" y="81809"/>
                </a:lnTo>
                <a:lnTo>
                  <a:pt x="131064" y="90805"/>
                </a:lnTo>
                <a:lnTo>
                  <a:pt x="118854" y="113788"/>
                </a:lnTo>
                <a:lnTo>
                  <a:pt x="99679" y="135985"/>
                </a:lnTo>
                <a:lnTo>
                  <a:pt x="81718" y="157849"/>
                </a:lnTo>
                <a:lnTo>
                  <a:pt x="73151" y="179831"/>
                </a:lnTo>
                <a:lnTo>
                  <a:pt x="76003" y="191059"/>
                </a:lnTo>
                <a:lnTo>
                  <a:pt x="84058" y="199072"/>
                </a:lnTo>
                <a:lnTo>
                  <a:pt x="94565" y="205085"/>
                </a:lnTo>
                <a:lnTo>
                  <a:pt x="104775" y="210312"/>
                </a:lnTo>
                <a:lnTo>
                  <a:pt x="114440" y="216213"/>
                </a:lnTo>
                <a:lnTo>
                  <a:pt x="154177" y="235279"/>
                </a:lnTo>
                <a:lnTo>
                  <a:pt x="171323" y="237573"/>
                </a:lnTo>
                <a:lnTo>
                  <a:pt x="180467" y="2377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046086" y="5035930"/>
            <a:ext cx="128270" cy="3810"/>
          </a:xfrm>
          <a:custGeom>
            <a:avLst/>
            <a:gdLst/>
            <a:ahLst/>
            <a:cxnLst/>
            <a:rect l="l" t="t" r="r" b="b"/>
            <a:pathLst>
              <a:path w="128270" h="3810">
                <a:moveTo>
                  <a:pt x="9779" y="0"/>
                </a:moveTo>
                <a:lnTo>
                  <a:pt x="6350" y="0"/>
                </a:lnTo>
                <a:lnTo>
                  <a:pt x="3048" y="0"/>
                </a:lnTo>
                <a:lnTo>
                  <a:pt x="0" y="0"/>
                </a:lnTo>
                <a:lnTo>
                  <a:pt x="11433" y="724"/>
                </a:lnTo>
                <a:lnTo>
                  <a:pt x="22891" y="1222"/>
                </a:lnTo>
                <a:lnTo>
                  <a:pt x="34397" y="1553"/>
                </a:lnTo>
                <a:lnTo>
                  <a:pt x="45974" y="1778"/>
                </a:lnTo>
                <a:lnTo>
                  <a:pt x="59707" y="2387"/>
                </a:lnTo>
                <a:lnTo>
                  <a:pt x="73644" y="3222"/>
                </a:lnTo>
                <a:lnTo>
                  <a:pt x="87461" y="3653"/>
                </a:lnTo>
                <a:lnTo>
                  <a:pt x="100838" y="3048"/>
                </a:lnTo>
                <a:lnTo>
                  <a:pt x="108013" y="2053"/>
                </a:lnTo>
                <a:lnTo>
                  <a:pt x="114427" y="1190"/>
                </a:lnTo>
                <a:lnTo>
                  <a:pt x="120840" y="779"/>
                </a:lnTo>
                <a:lnTo>
                  <a:pt x="128016" y="1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278623" y="4933441"/>
            <a:ext cx="161925" cy="211454"/>
          </a:xfrm>
          <a:custGeom>
            <a:avLst/>
            <a:gdLst/>
            <a:ahLst/>
            <a:cxnLst/>
            <a:rect l="l" t="t" r="r" b="b"/>
            <a:pathLst>
              <a:path w="161925" h="211454">
                <a:moveTo>
                  <a:pt x="0" y="24129"/>
                </a:moveTo>
                <a:lnTo>
                  <a:pt x="6586" y="34389"/>
                </a:lnTo>
                <a:lnTo>
                  <a:pt x="11064" y="45053"/>
                </a:lnTo>
                <a:lnTo>
                  <a:pt x="14519" y="56241"/>
                </a:lnTo>
                <a:lnTo>
                  <a:pt x="18033" y="68071"/>
                </a:lnTo>
                <a:lnTo>
                  <a:pt x="23879" y="85713"/>
                </a:lnTo>
                <a:lnTo>
                  <a:pt x="29749" y="103473"/>
                </a:lnTo>
                <a:lnTo>
                  <a:pt x="35857" y="121185"/>
                </a:lnTo>
                <a:lnTo>
                  <a:pt x="42418" y="138683"/>
                </a:lnTo>
                <a:lnTo>
                  <a:pt x="47914" y="153368"/>
                </a:lnTo>
                <a:lnTo>
                  <a:pt x="67309" y="196087"/>
                </a:lnTo>
                <a:lnTo>
                  <a:pt x="79882" y="210946"/>
                </a:lnTo>
                <a:lnTo>
                  <a:pt x="84776" y="199282"/>
                </a:lnTo>
                <a:lnTo>
                  <a:pt x="88455" y="187451"/>
                </a:lnTo>
                <a:lnTo>
                  <a:pt x="91563" y="175335"/>
                </a:lnTo>
                <a:lnTo>
                  <a:pt x="94742" y="162813"/>
                </a:lnTo>
                <a:lnTo>
                  <a:pt x="103481" y="132480"/>
                </a:lnTo>
                <a:lnTo>
                  <a:pt x="124960" y="73481"/>
                </a:lnTo>
                <a:lnTo>
                  <a:pt x="143206" y="33093"/>
                </a:lnTo>
                <a:lnTo>
                  <a:pt x="155362" y="10983"/>
                </a:lnTo>
                <a:lnTo>
                  <a:pt x="16179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258557" y="4703698"/>
            <a:ext cx="238760" cy="138430"/>
          </a:xfrm>
          <a:custGeom>
            <a:avLst/>
            <a:gdLst/>
            <a:ahLst/>
            <a:cxnLst/>
            <a:rect l="l" t="t" r="r" b="b"/>
            <a:pathLst>
              <a:path w="238759" h="138429">
                <a:moveTo>
                  <a:pt x="13970" y="130428"/>
                </a:moveTo>
                <a:lnTo>
                  <a:pt x="6985" y="132206"/>
                </a:lnTo>
                <a:lnTo>
                  <a:pt x="4825" y="132842"/>
                </a:lnTo>
                <a:lnTo>
                  <a:pt x="0" y="132587"/>
                </a:lnTo>
                <a:lnTo>
                  <a:pt x="9024" y="136824"/>
                </a:lnTo>
                <a:lnTo>
                  <a:pt x="17716" y="138096"/>
                </a:lnTo>
                <a:lnTo>
                  <a:pt x="27074" y="137820"/>
                </a:lnTo>
                <a:lnTo>
                  <a:pt x="38100" y="137413"/>
                </a:lnTo>
                <a:lnTo>
                  <a:pt x="57126" y="137219"/>
                </a:lnTo>
                <a:lnTo>
                  <a:pt x="76009" y="136334"/>
                </a:lnTo>
                <a:lnTo>
                  <a:pt x="94892" y="135163"/>
                </a:lnTo>
                <a:lnTo>
                  <a:pt x="113919" y="134112"/>
                </a:lnTo>
                <a:lnTo>
                  <a:pt x="134618" y="133070"/>
                </a:lnTo>
                <a:lnTo>
                  <a:pt x="154828" y="131206"/>
                </a:lnTo>
                <a:lnTo>
                  <a:pt x="174873" y="128414"/>
                </a:lnTo>
                <a:lnTo>
                  <a:pt x="195072" y="124587"/>
                </a:lnTo>
                <a:lnTo>
                  <a:pt x="205353" y="122997"/>
                </a:lnTo>
                <a:lnTo>
                  <a:pt x="217027" y="120634"/>
                </a:lnTo>
                <a:lnTo>
                  <a:pt x="227915" y="116532"/>
                </a:lnTo>
                <a:lnTo>
                  <a:pt x="235839" y="109727"/>
                </a:lnTo>
                <a:lnTo>
                  <a:pt x="238353" y="101673"/>
                </a:lnTo>
                <a:lnTo>
                  <a:pt x="236616" y="93487"/>
                </a:lnTo>
                <a:lnTo>
                  <a:pt x="232427" y="85707"/>
                </a:lnTo>
                <a:lnTo>
                  <a:pt x="227584" y="78867"/>
                </a:lnTo>
                <a:lnTo>
                  <a:pt x="213562" y="63434"/>
                </a:lnTo>
                <a:lnTo>
                  <a:pt x="197707" y="48180"/>
                </a:lnTo>
                <a:lnTo>
                  <a:pt x="182471" y="32521"/>
                </a:lnTo>
                <a:lnTo>
                  <a:pt x="170307" y="15875"/>
                </a:lnTo>
                <a:lnTo>
                  <a:pt x="166624" y="6984"/>
                </a:lnTo>
                <a:lnTo>
                  <a:pt x="164846" y="4571"/>
                </a:lnTo>
                <a:lnTo>
                  <a:pt x="17030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604621" y="5151373"/>
            <a:ext cx="40640" cy="106680"/>
          </a:xfrm>
          <a:custGeom>
            <a:avLst/>
            <a:gdLst/>
            <a:ahLst/>
            <a:cxnLst/>
            <a:rect l="l" t="t" r="r" b="b"/>
            <a:pathLst>
              <a:path w="40640" h="106679">
                <a:moveTo>
                  <a:pt x="3821" y="0"/>
                </a:moveTo>
                <a:lnTo>
                  <a:pt x="1389" y="10973"/>
                </a:lnTo>
                <a:lnTo>
                  <a:pt x="265" y="21494"/>
                </a:lnTo>
                <a:lnTo>
                  <a:pt x="0" y="32254"/>
                </a:lnTo>
                <a:lnTo>
                  <a:pt x="138" y="43942"/>
                </a:lnTo>
                <a:lnTo>
                  <a:pt x="9028" y="92075"/>
                </a:lnTo>
                <a:lnTo>
                  <a:pt x="24370" y="106594"/>
                </a:lnTo>
                <a:lnTo>
                  <a:pt x="31888" y="102742"/>
                </a:lnTo>
                <a:lnTo>
                  <a:pt x="37349" y="93979"/>
                </a:lnTo>
                <a:lnTo>
                  <a:pt x="39508" y="90550"/>
                </a:lnTo>
                <a:lnTo>
                  <a:pt x="40397" y="833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634605" y="4995832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6797" y="1363"/>
                </a:moveTo>
                <a:lnTo>
                  <a:pt x="17002" y="0"/>
                </a:lnTo>
                <a:lnTo>
                  <a:pt x="8731" y="1410"/>
                </a:lnTo>
                <a:lnTo>
                  <a:pt x="2794" y="6988"/>
                </a:lnTo>
                <a:lnTo>
                  <a:pt x="0" y="18127"/>
                </a:lnTo>
                <a:lnTo>
                  <a:pt x="2101" y="26294"/>
                </a:lnTo>
                <a:lnTo>
                  <a:pt x="8620" y="23461"/>
                </a:lnTo>
                <a:lnTo>
                  <a:pt x="15876" y="16055"/>
                </a:lnTo>
                <a:lnTo>
                  <a:pt x="20193" y="10507"/>
                </a:lnTo>
                <a:lnTo>
                  <a:pt x="24634" y="5478"/>
                </a:lnTo>
                <a:lnTo>
                  <a:pt x="24669" y="9523"/>
                </a:lnTo>
                <a:lnTo>
                  <a:pt x="23514" y="18472"/>
                </a:lnTo>
                <a:lnTo>
                  <a:pt x="24384" y="281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714233" y="4732273"/>
            <a:ext cx="125095" cy="495934"/>
          </a:xfrm>
          <a:custGeom>
            <a:avLst/>
            <a:gdLst/>
            <a:ahLst/>
            <a:cxnLst/>
            <a:rect l="l" t="t" r="r" b="b"/>
            <a:pathLst>
              <a:path w="125095" h="495935">
                <a:moveTo>
                  <a:pt x="77977" y="8255"/>
                </a:moveTo>
                <a:lnTo>
                  <a:pt x="69469" y="2158"/>
                </a:lnTo>
                <a:lnTo>
                  <a:pt x="67564" y="0"/>
                </a:lnTo>
                <a:lnTo>
                  <a:pt x="60579" y="634"/>
                </a:lnTo>
                <a:lnTo>
                  <a:pt x="73660" y="50292"/>
                </a:lnTo>
                <a:lnTo>
                  <a:pt x="83722" y="76924"/>
                </a:lnTo>
                <a:lnTo>
                  <a:pt x="92821" y="103711"/>
                </a:lnTo>
                <a:lnTo>
                  <a:pt x="108458" y="157987"/>
                </a:lnTo>
                <a:lnTo>
                  <a:pt x="122094" y="228854"/>
                </a:lnTo>
                <a:lnTo>
                  <a:pt x="125085" y="264715"/>
                </a:lnTo>
                <a:lnTo>
                  <a:pt x="124968" y="300863"/>
                </a:lnTo>
                <a:lnTo>
                  <a:pt x="115633" y="364172"/>
                </a:lnTo>
                <a:lnTo>
                  <a:pt x="92583" y="424052"/>
                </a:lnTo>
                <a:lnTo>
                  <a:pt x="67325" y="462581"/>
                </a:lnTo>
                <a:lnTo>
                  <a:pt x="32258" y="491108"/>
                </a:lnTo>
                <a:lnTo>
                  <a:pt x="16081" y="495903"/>
                </a:lnTo>
                <a:lnTo>
                  <a:pt x="8772" y="495038"/>
                </a:lnTo>
                <a:lnTo>
                  <a:pt x="0" y="4928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800855" y="6135623"/>
            <a:ext cx="396240" cy="337185"/>
          </a:xfrm>
          <a:custGeom>
            <a:avLst/>
            <a:gdLst/>
            <a:ahLst/>
            <a:cxnLst/>
            <a:rect l="l" t="t" r="r" b="b"/>
            <a:pathLst>
              <a:path w="396239" h="337185">
                <a:moveTo>
                  <a:pt x="373126" y="0"/>
                </a:moveTo>
                <a:lnTo>
                  <a:pt x="364865" y="1009"/>
                </a:lnTo>
                <a:lnTo>
                  <a:pt x="356663" y="2133"/>
                </a:lnTo>
                <a:lnTo>
                  <a:pt x="348533" y="3257"/>
                </a:lnTo>
                <a:lnTo>
                  <a:pt x="340487" y="4267"/>
                </a:lnTo>
                <a:lnTo>
                  <a:pt x="300392" y="7781"/>
                </a:lnTo>
                <a:lnTo>
                  <a:pt x="242419" y="14825"/>
                </a:lnTo>
                <a:lnTo>
                  <a:pt x="198215" y="22593"/>
                </a:lnTo>
                <a:lnTo>
                  <a:pt x="154344" y="32246"/>
                </a:lnTo>
                <a:lnTo>
                  <a:pt x="110617" y="43586"/>
                </a:lnTo>
                <a:lnTo>
                  <a:pt x="73040" y="55664"/>
                </a:lnTo>
                <a:lnTo>
                  <a:pt x="36322" y="69799"/>
                </a:lnTo>
                <a:lnTo>
                  <a:pt x="26162" y="73456"/>
                </a:lnTo>
                <a:lnTo>
                  <a:pt x="23495" y="74371"/>
                </a:lnTo>
                <a:lnTo>
                  <a:pt x="18288" y="78638"/>
                </a:lnTo>
                <a:lnTo>
                  <a:pt x="25040" y="85577"/>
                </a:lnTo>
                <a:lnTo>
                  <a:pt x="69925" y="106441"/>
                </a:lnTo>
                <a:lnTo>
                  <a:pt x="88360" y="112318"/>
                </a:lnTo>
                <a:lnTo>
                  <a:pt x="106747" y="118195"/>
                </a:lnTo>
                <a:lnTo>
                  <a:pt x="153384" y="134378"/>
                </a:lnTo>
                <a:lnTo>
                  <a:pt x="189841" y="152709"/>
                </a:lnTo>
                <a:lnTo>
                  <a:pt x="199255" y="166587"/>
                </a:lnTo>
                <a:lnTo>
                  <a:pt x="197485" y="177698"/>
                </a:lnTo>
                <a:lnTo>
                  <a:pt x="169606" y="206116"/>
                </a:lnTo>
                <a:lnTo>
                  <a:pt x="123539" y="233286"/>
                </a:lnTo>
                <a:lnTo>
                  <a:pt x="85979" y="250850"/>
                </a:lnTo>
                <a:lnTo>
                  <a:pt x="63079" y="260523"/>
                </a:lnTo>
                <a:lnTo>
                  <a:pt x="40608" y="270167"/>
                </a:lnTo>
                <a:lnTo>
                  <a:pt x="19327" y="280897"/>
                </a:lnTo>
                <a:lnTo>
                  <a:pt x="0" y="293827"/>
                </a:lnTo>
                <a:lnTo>
                  <a:pt x="16760" y="297213"/>
                </a:lnTo>
                <a:lnTo>
                  <a:pt x="33305" y="299656"/>
                </a:lnTo>
                <a:lnTo>
                  <a:pt x="49899" y="301242"/>
                </a:lnTo>
                <a:lnTo>
                  <a:pt x="66802" y="302056"/>
                </a:lnTo>
                <a:lnTo>
                  <a:pt x="99208" y="302637"/>
                </a:lnTo>
                <a:lnTo>
                  <a:pt x="131651" y="302361"/>
                </a:lnTo>
                <a:lnTo>
                  <a:pt x="164117" y="301628"/>
                </a:lnTo>
                <a:lnTo>
                  <a:pt x="196596" y="300837"/>
                </a:lnTo>
                <a:lnTo>
                  <a:pt x="242931" y="299604"/>
                </a:lnTo>
                <a:lnTo>
                  <a:pt x="289433" y="298742"/>
                </a:lnTo>
                <a:lnTo>
                  <a:pt x="335934" y="299080"/>
                </a:lnTo>
                <a:lnTo>
                  <a:pt x="382270" y="301447"/>
                </a:lnTo>
                <a:lnTo>
                  <a:pt x="389509" y="302056"/>
                </a:lnTo>
                <a:lnTo>
                  <a:pt x="391414" y="302361"/>
                </a:lnTo>
                <a:lnTo>
                  <a:pt x="396240" y="302361"/>
                </a:lnTo>
                <a:lnTo>
                  <a:pt x="389046" y="311991"/>
                </a:lnTo>
                <a:lnTo>
                  <a:pt x="381746" y="320649"/>
                </a:lnTo>
                <a:lnTo>
                  <a:pt x="373755" y="328850"/>
                </a:lnTo>
                <a:lnTo>
                  <a:pt x="364490" y="3371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53874" y="6614545"/>
            <a:ext cx="248285" cy="176530"/>
          </a:xfrm>
          <a:custGeom>
            <a:avLst/>
            <a:gdLst/>
            <a:ahLst/>
            <a:cxnLst/>
            <a:rect l="l" t="t" r="r" b="b"/>
            <a:pathLst>
              <a:path w="248285" h="176529">
                <a:moveTo>
                  <a:pt x="20768" y="4795"/>
                </a:moveTo>
                <a:lnTo>
                  <a:pt x="16702" y="823"/>
                </a:lnTo>
                <a:lnTo>
                  <a:pt x="16053" y="7539"/>
                </a:lnTo>
                <a:lnTo>
                  <a:pt x="17000" y="18597"/>
                </a:lnTo>
                <a:lnTo>
                  <a:pt x="17720" y="27655"/>
                </a:lnTo>
                <a:lnTo>
                  <a:pt x="15148" y="74461"/>
                </a:lnTo>
                <a:lnTo>
                  <a:pt x="10576" y="119591"/>
                </a:lnTo>
                <a:lnTo>
                  <a:pt x="3115" y="164206"/>
                </a:lnTo>
                <a:lnTo>
                  <a:pt x="1210" y="171826"/>
                </a:lnTo>
                <a:lnTo>
                  <a:pt x="0" y="162310"/>
                </a:lnTo>
                <a:lnTo>
                  <a:pt x="13948" y="116943"/>
                </a:lnTo>
                <a:lnTo>
                  <a:pt x="50613" y="74595"/>
                </a:lnTo>
                <a:lnTo>
                  <a:pt x="90253" y="42591"/>
                </a:lnTo>
                <a:lnTo>
                  <a:pt x="135322" y="18816"/>
                </a:lnTo>
                <a:lnTo>
                  <a:pt x="180534" y="3081"/>
                </a:lnTo>
                <a:lnTo>
                  <a:pt x="204616" y="0"/>
                </a:lnTo>
                <a:lnTo>
                  <a:pt x="228032" y="2662"/>
                </a:lnTo>
                <a:lnTo>
                  <a:pt x="234763" y="7234"/>
                </a:lnTo>
                <a:lnTo>
                  <a:pt x="236795" y="8148"/>
                </a:lnTo>
                <a:lnTo>
                  <a:pt x="217070" y="41581"/>
                </a:lnTo>
                <a:lnTo>
                  <a:pt x="178200" y="63431"/>
                </a:lnTo>
                <a:lnTo>
                  <a:pt x="163720" y="70161"/>
                </a:lnTo>
                <a:lnTo>
                  <a:pt x="149419" y="77033"/>
                </a:lnTo>
                <a:lnTo>
                  <a:pt x="143063" y="80071"/>
                </a:lnTo>
                <a:lnTo>
                  <a:pt x="136862" y="82824"/>
                </a:lnTo>
                <a:lnTo>
                  <a:pt x="130684" y="85348"/>
                </a:lnTo>
                <a:lnTo>
                  <a:pt x="124400" y="87701"/>
                </a:lnTo>
                <a:lnTo>
                  <a:pt x="128063" y="96683"/>
                </a:lnTo>
                <a:lnTo>
                  <a:pt x="167566" y="123343"/>
                </a:lnTo>
                <a:lnTo>
                  <a:pt x="203876" y="140488"/>
                </a:lnTo>
                <a:lnTo>
                  <a:pt x="221555" y="149575"/>
                </a:lnTo>
                <a:lnTo>
                  <a:pt x="247209" y="174264"/>
                </a:lnTo>
                <a:lnTo>
                  <a:pt x="248098" y="1763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85539" y="6654807"/>
            <a:ext cx="137160" cy="11430"/>
          </a:xfrm>
          <a:custGeom>
            <a:avLst/>
            <a:gdLst/>
            <a:ahLst/>
            <a:cxnLst/>
            <a:rect l="l" t="t" r="r" b="b"/>
            <a:pathLst>
              <a:path w="137160" h="11429">
                <a:moveTo>
                  <a:pt x="4572" y="10863"/>
                </a:moveTo>
                <a:lnTo>
                  <a:pt x="2666" y="8729"/>
                </a:lnTo>
                <a:lnTo>
                  <a:pt x="1524" y="6291"/>
                </a:lnTo>
                <a:lnTo>
                  <a:pt x="0" y="4157"/>
                </a:lnTo>
                <a:lnTo>
                  <a:pt x="7997" y="1362"/>
                </a:lnTo>
                <a:lnTo>
                  <a:pt x="15875" y="80"/>
                </a:lnTo>
                <a:lnTo>
                  <a:pt x="24038" y="0"/>
                </a:lnTo>
                <a:lnTo>
                  <a:pt x="32893" y="804"/>
                </a:lnTo>
                <a:lnTo>
                  <a:pt x="45430" y="2143"/>
                </a:lnTo>
                <a:lnTo>
                  <a:pt x="57943" y="3281"/>
                </a:lnTo>
                <a:lnTo>
                  <a:pt x="70504" y="4019"/>
                </a:lnTo>
                <a:lnTo>
                  <a:pt x="83185" y="4157"/>
                </a:lnTo>
                <a:lnTo>
                  <a:pt x="94515" y="3976"/>
                </a:lnTo>
                <a:lnTo>
                  <a:pt x="105727" y="3852"/>
                </a:lnTo>
                <a:lnTo>
                  <a:pt x="116939" y="3729"/>
                </a:lnTo>
                <a:lnTo>
                  <a:pt x="128270" y="3548"/>
                </a:lnTo>
                <a:lnTo>
                  <a:pt x="131318" y="3548"/>
                </a:lnTo>
                <a:lnTo>
                  <a:pt x="134365" y="3548"/>
                </a:lnTo>
                <a:lnTo>
                  <a:pt x="137160" y="35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214748" y="6716572"/>
            <a:ext cx="110489" cy="20320"/>
          </a:xfrm>
          <a:custGeom>
            <a:avLst/>
            <a:gdLst/>
            <a:ahLst/>
            <a:cxnLst/>
            <a:rect l="l" t="t" r="r" b="b"/>
            <a:pathLst>
              <a:path w="110489" h="20320">
                <a:moveTo>
                  <a:pt x="5461" y="0"/>
                </a:moveTo>
                <a:lnTo>
                  <a:pt x="3683" y="1523"/>
                </a:lnTo>
                <a:lnTo>
                  <a:pt x="1524" y="2743"/>
                </a:lnTo>
                <a:lnTo>
                  <a:pt x="0" y="4267"/>
                </a:lnTo>
                <a:lnTo>
                  <a:pt x="48637" y="14411"/>
                </a:lnTo>
                <a:lnTo>
                  <a:pt x="72139" y="16106"/>
                </a:lnTo>
                <a:lnTo>
                  <a:pt x="83820" y="17068"/>
                </a:lnTo>
                <a:lnTo>
                  <a:pt x="90717" y="18054"/>
                </a:lnTo>
                <a:lnTo>
                  <a:pt x="97091" y="19011"/>
                </a:lnTo>
                <a:lnTo>
                  <a:pt x="103465" y="19683"/>
                </a:lnTo>
                <a:lnTo>
                  <a:pt x="110362" y="198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370832" y="6626871"/>
            <a:ext cx="20955" cy="147955"/>
          </a:xfrm>
          <a:custGeom>
            <a:avLst/>
            <a:gdLst/>
            <a:ahLst/>
            <a:cxnLst/>
            <a:rect l="l" t="t" r="r" b="b"/>
            <a:pathLst>
              <a:path w="20954" h="147954">
                <a:moveTo>
                  <a:pt x="0" y="1309"/>
                </a:moveTo>
                <a:lnTo>
                  <a:pt x="7997" y="0"/>
                </a:lnTo>
                <a:lnTo>
                  <a:pt x="13588" y="890"/>
                </a:lnTo>
                <a:lnTo>
                  <a:pt x="17180" y="5038"/>
                </a:lnTo>
                <a:lnTo>
                  <a:pt x="19176" y="13501"/>
                </a:lnTo>
                <a:lnTo>
                  <a:pt x="20286" y="26498"/>
                </a:lnTo>
                <a:lnTo>
                  <a:pt x="20621" y="39752"/>
                </a:lnTo>
                <a:lnTo>
                  <a:pt x="20552" y="53063"/>
                </a:lnTo>
                <a:lnTo>
                  <a:pt x="20446" y="66232"/>
                </a:lnTo>
                <a:lnTo>
                  <a:pt x="20238" y="80176"/>
                </a:lnTo>
                <a:lnTo>
                  <a:pt x="19732" y="94121"/>
                </a:lnTo>
                <a:lnTo>
                  <a:pt x="19107" y="108065"/>
                </a:lnTo>
                <a:lnTo>
                  <a:pt x="18541" y="122010"/>
                </a:lnTo>
                <a:lnTo>
                  <a:pt x="18107" y="128501"/>
                </a:lnTo>
                <a:lnTo>
                  <a:pt x="17351" y="134850"/>
                </a:lnTo>
                <a:lnTo>
                  <a:pt x="16523" y="141255"/>
                </a:lnTo>
                <a:lnTo>
                  <a:pt x="15875" y="1479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893615" y="5938951"/>
            <a:ext cx="248285" cy="164465"/>
          </a:xfrm>
          <a:custGeom>
            <a:avLst/>
            <a:gdLst/>
            <a:ahLst/>
            <a:cxnLst/>
            <a:rect l="l" t="t" r="r" b="b"/>
            <a:pathLst>
              <a:path w="248285" h="164464">
                <a:moveTo>
                  <a:pt x="3887" y="150952"/>
                </a:moveTo>
                <a:lnTo>
                  <a:pt x="5665" y="157352"/>
                </a:lnTo>
                <a:lnTo>
                  <a:pt x="6554" y="160096"/>
                </a:lnTo>
                <a:lnTo>
                  <a:pt x="8713" y="164058"/>
                </a:lnTo>
                <a:lnTo>
                  <a:pt x="5840" y="156009"/>
                </a:lnTo>
                <a:lnTo>
                  <a:pt x="4109" y="148361"/>
                </a:lnTo>
                <a:lnTo>
                  <a:pt x="0" y="100631"/>
                </a:lnTo>
                <a:lnTo>
                  <a:pt x="458" y="90296"/>
                </a:lnTo>
                <a:lnTo>
                  <a:pt x="5762" y="49577"/>
                </a:lnTo>
                <a:lnTo>
                  <a:pt x="8459" y="34518"/>
                </a:lnTo>
                <a:lnTo>
                  <a:pt x="8459" y="32384"/>
                </a:lnTo>
                <a:lnTo>
                  <a:pt x="8713" y="30556"/>
                </a:lnTo>
                <a:lnTo>
                  <a:pt x="16603" y="29222"/>
                </a:lnTo>
                <a:lnTo>
                  <a:pt x="23159" y="29946"/>
                </a:lnTo>
                <a:lnTo>
                  <a:pt x="60126" y="50139"/>
                </a:lnTo>
                <a:lnTo>
                  <a:pt x="67006" y="56159"/>
                </a:lnTo>
                <a:lnTo>
                  <a:pt x="76684" y="64465"/>
                </a:lnTo>
                <a:lnTo>
                  <a:pt x="86802" y="72313"/>
                </a:lnTo>
                <a:lnTo>
                  <a:pt x="96992" y="80162"/>
                </a:lnTo>
                <a:lnTo>
                  <a:pt x="106884" y="88468"/>
                </a:lnTo>
                <a:lnTo>
                  <a:pt x="148639" y="123272"/>
                </a:lnTo>
                <a:lnTo>
                  <a:pt x="180290" y="145770"/>
                </a:lnTo>
                <a:lnTo>
                  <a:pt x="214485" y="164058"/>
                </a:lnTo>
                <a:lnTo>
                  <a:pt x="221505" y="162867"/>
                </a:lnTo>
                <a:lnTo>
                  <a:pt x="233241" y="125772"/>
                </a:lnTo>
                <a:lnTo>
                  <a:pt x="236376" y="64846"/>
                </a:lnTo>
                <a:lnTo>
                  <a:pt x="236678" y="13487"/>
                </a:lnTo>
                <a:lnTo>
                  <a:pt x="237065" y="3057"/>
                </a:lnTo>
                <a:lnTo>
                  <a:pt x="238631" y="0"/>
                </a:lnTo>
                <a:lnTo>
                  <a:pt x="241982" y="3457"/>
                </a:lnTo>
                <a:lnTo>
                  <a:pt x="247727" y="12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17521" y="6021042"/>
            <a:ext cx="120650" cy="462280"/>
          </a:xfrm>
          <a:custGeom>
            <a:avLst/>
            <a:gdLst/>
            <a:ahLst/>
            <a:cxnLst/>
            <a:rect l="l" t="t" r="r" b="b"/>
            <a:pathLst>
              <a:path w="120650" h="462279">
                <a:moveTo>
                  <a:pt x="120594" y="9729"/>
                </a:moveTo>
                <a:lnTo>
                  <a:pt x="113889" y="3590"/>
                </a:lnTo>
                <a:lnTo>
                  <a:pt x="109434" y="166"/>
                </a:lnTo>
                <a:lnTo>
                  <a:pt x="103860" y="0"/>
                </a:lnTo>
                <a:lnTo>
                  <a:pt x="93797" y="3633"/>
                </a:lnTo>
                <a:lnTo>
                  <a:pt x="62990" y="39681"/>
                </a:lnTo>
                <a:lnTo>
                  <a:pt x="41380" y="77614"/>
                </a:lnTo>
                <a:lnTo>
                  <a:pt x="19571" y="133564"/>
                </a:lnTo>
                <a:lnTo>
                  <a:pt x="4460" y="196453"/>
                </a:lnTo>
                <a:lnTo>
                  <a:pt x="0" y="264452"/>
                </a:lnTo>
                <a:lnTo>
                  <a:pt x="3246" y="298680"/>
                </a:lnTo>
                <a:lnTo>
                  <a:pt x="15470" y="348895"/>
                </a:lnTo>
                <a:lnTo>
                  <a:pt x="37028" y="395911"/>
                </a:lnTo>
                <a:lnTo>
                  <a:pt x="67014" y="433801"/>
                </a:lnTo>
                <a:lnTo>
                  <a:pt x="95083" y="460833"/>
                </a:lnTo>
                <a:lnTo>
                  <a:pt x="104296" y="462138"/>
                </a:lnTo>
                <a:lnTo>
                  <a:pt x="117546" y="4605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828666" y="6218224"/>
            <a:ext cx="217170" cy="221615"/>
          </a:xfrm>
          <a:custGeom>
            <a:avLst/>
            <a:gdLst/>
            <a:ahLst/>
            <a:cxnLst/>
            <a:rect l="l" t="t" r="r" b="b"/>
            <a:pathLst>
              <a:path w="217170" h="221614">
                <a:moveTo>
                  <a:pt x="0" y="10667"/>
                </a:moveTo>
                <a:lnTo>
                  <a:pt x="7393" y="5634"/>
                </a:lnTo>
                <a:lnTo>
                  <a:pt x="14859" y="2857"/>
                </a:lnTo>
                <a:lnTo>
                  <a:pt x="22895" y="2995"/>
                </a:lnTo>
                <a:lnTo>
                  <a:pt x="49988" y="33108"/>
                </a:lnTo>
                <a:lnTo>
                  <a:pt x="51988" y="60512"/>
                </a:lnTo>
                <a:lnTo>
                  <a:pt x="50911" y="76885"/>
                </a:lnTo>
                <a:lnTo>
                  <a:pt x="48952" y="93144"/>
                </a:lnTo>
                <a:lnTo>
                  <a:pt x="46862" y="109118"/>
                </a:lnTo>
                <a:lnTo>
                  <a:pt x="45039" y="124363"/>
                </a:lnTo>
                <a:lnTo>
                  <a:pt x="43322" y="140093"/>
                </a:lnTo>
                <a:lnTo>
                  <a:pt x="42773" y="155881"/>
                </a:lnTo>
                <a:lnTo>
                  <a:pt x="44450" y="171297"/>
                </a:lnTo>
                <a:lnTo>
                  <a:pt x="47154" y="180060"/>
                </a:lnTo>
                <a:lnTo>
                  <a:pt x="51704" y="187909"/>
                </a:lnTo>
                <a:lnTo>
                  <a:pt x="58183" y="193928"/>
                </a:lnTo>
                <a:lnTo>
                  <a:pt x="66675" y="197205"/>
                </a:lnTo>
                <a:lnTo>
                  <a:pt x="80775" y="196824"/>
                </a:lnTo>
                <a:lnTo>
                  <a:pt x="117602" y="175564"/>
                </a:lnTo>
                <a:lnTo>
                  <a:pt x="141712" y="140674"/>
                </a:lnTo>
                <a:lnTo>
                  <a:pt x="150510" y="97802"/>
                </a:lnTo>
                <a:lnTo>
                  <a:pt x="150250" y="82996"/>
                </a:lnTo>
                <a:lnTo>
                  <a:pt x="148717" y="68275"/>
                </a:lnTo>
                <a:lnTo>
                  <a:pt x="146335" y="53416"/>
                </a:lnTo>
                <a:lnTo>
                  <a:pt x="143573" y="38557"/>
                </a:lnTo>
                <a:lnTo>
                  <a:pt x="140715" y="23698"/>
                </a:lnTo>
                <a:lnTo>
                  <a:pt x="138049" y="8839"/>
                </a:lnTo>
                <a:lnTo>
                  <a:pt x="137795" y="6095"/>
                </a:lnTo>
                <a:lnTo>
                  <a:pt x="137160" y="2743"/>
                </a:lnTo>
                <a:lnTo>
                  <a:pt x="136525" y="0"/>
                </a:lnTo>
                <a:lnTo>
                  <a:pt x="140644" y="12644"/>
                </a:lnTo>
                <a:lnTo>
                  <a:pt x="143764" y="25488"/>
                </a:lnTo>
                <a:lnTo>
                  <a:pt x="146311" y="38619"/>
                </a:lnTo>
                <a:lnTo>
                  <a:pt x="148717" y="52120"/>
                </a:lnTo>
                <a:lnTo>
                  <a:pt x="152493" y="70956"/>
                </a:lnTo>
                <a:lnTo>
                  <a:pt x="161236" y="108742"/>
                </a:lnTo>
                <a:lnTo>
                  <a:pt x="176561" y="156933"/>
                </a:lnTo>
                <a:lnTo>
                  <a:pt x="189230" y="185318"/>
                </a:lnTo>
                <a:lnTo>
                  <a:pt x="192815" y="193557"/>
                </a:lnTo>
                <a:lnTo>
                  <a:pt x="196865" y="203453"/>
                </a:lnTo>
                <a:lnTo>
                  <a:pt x="201606" y="212664"/>
                </a:lnTo>
                <a:lnTo>
                  <a:pt x="207263" y="218846"/>
                </a:lnTo>
                <a:lnTo>
                  <a:pt x="210312" y="219455"/>
                </a:lnTo>
                <a:lnTo>
                  <a:pt x="213360" y="220370"/>
                </a:lnTo>
                <a:lnTo>
                  <a:pt x="216662" y="2212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28259" y="6381635"/>
            <a:ext cx="13970" cy="111125"/>
          </a:xfrm>
          <a:custGeom>
            <a:avLst/>
            <a:gdLst/>
            <a:ahLst/>
            <a:cxnLst/>
            <a:rect l="l" t="t" r="r" b="b"/>
            <a:pathLst>
              <a:path w="13970" h="111125">
                <a:moveTo>
                  <a:pt x="13715" y="3619"/>
                </a:moveTo>
                <a:lnTo>
                  <a:pt x="10987" y="0"/>
                </a:lnTo>
                <a:lnTo>
                  <a:pt x="9604" y="5981"/>
                </a:lnTo>
                <a:lnTo>
                  <a:pt x="8911" y="15963"/>
                </a:lnTo>
                <a:lnTo>
                  <a:pt x="8254" y="24345"/>
                </a:lnTo>
                <a:lnTo>
                  <a:pt x="2793" y="66103"/>
                </a:lnTo>
                <a:lnTo>
                  <a:pt x="2313" y="75242"/>
                </a:lnTo>
                <a:lnTo>
                  <a:pt x="1809" y="84353"/>
                </a:lnTo>
                <a:lnTo>
                  <a:pt x="1258" y="93406"/>
                </a:lnTo>
                <a:lnTo>
                  <a:pt x="635" y="102374"/>
                </a:lnTo>
                <a:lnTo>
                  <a:pt x="0" y="109689"/>
                </a:lnTo>
                <a:lnTo>
                  <a:pt x="635" y="110604"/>
                </a:lnTo>
                <a:lnTo>
                  <a:pt x="5461" y="999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116750" y="6295644"/>
            <a:ext cx="8890" cy="26034"/>
          </a:xfrm>
          <a:custGeom>
            <a:avLst/>
            <a:gdLst/>
            <a:ahLst/>
            <a:cxnLst/>
            <a:rect l="l" t="t" r="r" b="b"/>
            <a:pathLst>
              <a:path w="8889" h="26035">
                <a:moveTo>
                  <a:pt x="8461" y="12496"/>
                </a:moveTo>
                <a:lnTo>
                  <a:pt x="3635" y="7010"/>
                </a:lnTo>
                <a:lnTo>
                  <a:pt x="2111" y="5181"/>
                </a:lnTo>
                <a:lnTo>
                  <a:pt x="1095" y="0"/>
                </a:lnTo>
                <a:lnTo>
                  <a:pt x="5" y="8805"/>
                </a:lnTo>
                <a:lnTo>
                  <a:pt x="0" y="13754"/>
                </a:lnTo>
                <a:lnTo>
                  <a:pt x="1398" y="18302"/>
                </a:lnTo>
                <a:lnTo>
                  <a:pt x="4524" y="259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204793" y="6291376"/>
            <a:ext cx="124460" cy="214629"/>
          </a:xfrm>
          <a:custGeom>
            <a:avLst/>
            <a:gdLst/>
            <a:ahLst/>
            <a:cxnLst/>
            <a:rect l="l" t="t" r="r" b="b"/>
            <a:pathLst>
              <a:path w="124460" h="214629">
                <a:moveTo>
                  <a:pt x="27098" y="0"/>
                </a:moveTo>
                <a:lnTo>
                  <a:pt x="21002" y="38404"/>
                </a:lnTo>
                <a:lnTo>
                  <a:pt x="17073" y="83110"/>
                </a:lnTo>
                <a:lnTo>
                  <a:pt x="15192" y="126758"/>
                </a:lnTo>
                <a:lnTo>
                  <a:pt x="15069" y="140965"/>
                </a:lnTo>
                <a:lnTo>
                  <a:pt x="15160" y="155143"/>
                </a:lnTo>
                <a:lnTo>
                  <a:pt x="15055" y="163372"/>
                </a:lnTo>
                <a:lnTo>
                  <a:pt x="14319" y="170687"/>
                </a:lnTo>
                <a:lnTo>
                  <a:pt x="13178" y="177774"/>
                </a:lnTo>
                <a:lnTo>
                  <a:pt x="11858" y="185318"/>
                </a:lnTo>
                <a:lnTo>
                  <a:pt x="6159" y="179789"/>
                </a:lnTo>
                <a:lnTo>
                  <a:pt x="2079" y="172859"/>
                </a:lnTo>
                <a:lnTo>
                  <a:pt x="0" y="164615"/>
                </a:lnTo>
                <a:lnTo>
                  <a:pt x="301" y="155143"/>
                </a:lnTo>
                <a:lnTo>
                  <a:pt x="12636" y="118414"/>
                </a:lnTo>
                <a:lnTo>
                  <a:pt x="33448" y="85343"/>
                </a:lnTo>
                <a:lnTo>
                  <a:pt x="68917" y="54311"/>
                </a:lnTo>
                <a:lnTo>
                  <a:pt x="92473" y="45091"/>
                </a:lnTo>
                <a:lnTo>
                  <a:pt x="102393" y="45262"/>
                </a:lnTo>
                <a:lnTo>
                  <a:pt x="111623" y="48406"/>
                </a:lnTo>
                <a:lnTo>
                  <a:pt x="119173" y="54863"/>
                </a:lnTo>
                <a:lnTo>
                  <a:pt x="124156" y="67460"/>
                </a:lnTo>
                <a:lnTo>
                  <a:pt x="123031" y="80657"/>
                </a:lnTo>
                <a:lnTo>
                  <a:pt x="101288" y="112604"/>
                </a:lnTo>
                <a:lnTo>
                  <a:pt x="62402" y="134726"/>
                </a:lnTo>
                <a:lnTo>
                  <a:pt x="55372" y="137274"/>
                </a:lnTo>
                <a:lnTo>
                  <a:pt x="48460" y="139993"/>
                </a:lnTo>
                <a:lnTo>
                  <a:pt x="41703" y="143255"/>
                </a:lnTo>
                <a:lnTo>
                  <a:pt x="49141" y="152071"/>
                </a:lnTo>
                <a:lnTo>
                  <a:pt x="56721" y="160743"/>
                </a:lnTo>
                <a:lnTo>
                  <a:pt x="64349" y="169359"/>
                </a:lnTo>
                <a:lnTo>
                  <a:pt x="71929" y="178003"/>
                </a:lnTo>
                <a:lnTo>
                  <a:pt x="78126" y="184999"/>
                </a:lnTo>
                <a:lnTo>
                  <a:pt x="84074" y="192138"/>
                </a:lnTo>
                <a:lnTo>
                  <a:pt x="89949" y="199220"/>
                </a:lnTo>
                <a:lnTo>
                  <a:pt x="95932" y="206044"/>
                </a:lnTo>
                <a:lnTo>
                  <a:pt x="101139" y="212445"/>
                </a:lnTo>
                <a:lnTo>
                  <a:pt x="102409" y="214579"/>
                </a:lnTo>
                <a:lnTo>
                  <a:pt x="108124" y="2136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356859" y="6038088"/>
            <a:ext cx="136525" cy="429259"/>
          </a:xfrm>
          <a:custGeom>
            <a:avLst/>
            <a:gdLst/>
            <a:ahLst/>
            <a:cxnLst/>
            <a:rect l="l" t="t" r="r" b="b"/>
            <a:pathLst>
              <a:path w="136525" h="429260">
                <a:moveTo>
                  <a:pt x="0" y="0"/>
                </a:moveTo>
                <a:lnTo>
                  <a:pt x="10211" y="8843"/>
                </a:lnTo>
                <a:lnTo>
                  <a:pt x="21018" y="17716"/>
                </a:lnTo>
                <a:lnTo>
                  <a:pt x="31539" y="26874"/>
                </a:lnTo>
                <a:lnTo>
                  <a:pt x="57421" y="58345"/>
                </a:lnTo>
                <a:lnTo>
                  <a:pt x="87953" y="105541"/>
                </a:lnTo>
                <a:lnTo>
                  <a:pt x="114071" y="158167"/>
                </a:lnTo>
                <a:lnTo>
                  <a:pt x="132824" y="218736"/>
                </a:lnTo>
                <a:lnTo>
                  <a:pt x="136270" y="249936"/>
                </a:lnTo>
                <a:lnTo>
                  <a:pt x="135062" y="276844"/>
                </a:lnTo>
                <a:lnTo>
                  <a:pt x="119501" y="327688"/>
                </a:lnTo>
                <a:lnTo>
                  <a:pt x="93317" y="366783"/>
                </a:lnTo>
                <a:lnTo>
                  <a:pt x="63892" y="396301"/>
                </a:lnTo>
                <a:lnTo>
                  <a:pt x="38988" y="416661"/>
                </a:lnTo>
                <a:lnTo>
                  <a:pt x="38353" y="420319"/>
                </a:lnTo>
                <a:lnTo>
                  <a:pt x="32638" y="4288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399865" y="5736069"/>
            <a:ext cx="168275" cy="199390"/>
          </a:xfrm>
          <a:custGeom>
            <a:avLst/>
            <a:gdLst/>
            <a:ahLst/>
            <a:cxnLst/>
            <a:rect l="l" t="t" r="r" b="b"/>
            <a:pathLst>
              <a:path w="168275" h="199389">
                <a:moveTo>
                  <a:pt x="57832" y="56349"/>
                </a:moveTo>
                <a:lnTo>
                  <a:pt x="51581" y="52635"/>
                </a:lnTo>
                <a:lnTo>
                  <a:pt x="44021" y="47205"/>
                </a:lnTo>
                <a:lnTo>
                  <a:pt x="36222" y="42462"/>
                </a:lnTo>
                <a:lnTo>
                  <a:pt x="7147" y="70680"/>
                </a:lnTo>
                <a:lnTo>
                  <a:pt x="0" y="113957"/>
                </a:lnTo>
                <a:lnTo>
                  <a:pt x="1216" y="130930"/>
                </a:lnTo>
                <a:lnTo>
                  <a:pt x="21081" y="175983"/>
                </a:lnTo>
                <a:lnTo>
                  <a:pt x="65601" y="198862"/>
                </a:lnTo>
                <a:lnTo>
                  <a:pt x="83184" y="197777"/>
                </a:lnTo>
                <a:lnTo>
                  <a:pt x="132288" y="172988"/>
                </a:lnTo>
                <a:lnTo>
                  <a:pt x="155755" y="141470"/>
                </a:lnTo>
                <a:lnTo>
                  <a:pt x="167614" y="100450"/>
                </a:lnTo>
                <a:lnTo>
                  <a:pt x="167798" y="77076"/>
                </a:lnTo>
                <a:lnTo>
                  <a:pt x="163006" y="54387"/>
                </a:lnTo>
                <a:lnTo>
                  <a:pt x="141182" y="21788"/>
                </a:lnTo>
                <a:lnTo>
                  <a:pt x="94408" y="571"/>
                </a:lnTo>
                <a:lnTo>
                  <a:pt x="88132" y="0"/>
                </a:lnTo>
                <a:lnTo>
                  <a:pt x="79152" y="571"/>
                </a:lnTo>
                <a:lnTo>
                  <a:pt x="71959" y="3657"/>
                </a:lnTo>
                <a:lnTo>
                  <a:pt x="71040" y="10629"/>
                </a:lnTo>
                <a:lnTo>
                  <a:pt x="77644" y="17945"/>
                </a:lnTo>
                <a:lnTo>
                  <a:pt x="79168" y="20078"/>
                </a:lnTo>
                <a:lnTo>
                  <a:pt x="83486" y="246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527547" y="5851245"/>
            <a:ext cx="83820" cy="160655"/>
          </a:xfrm>
          <a:custGeom>
            <a:avLst/>
            <a:gdLst/>
            <a:ahLst/>
            <a:cxnLst/>
            <a:rect l="l" t="t" r="r" b="b"/>
            <a:pathLst>
              <a:path w="83820" h="160654">
                <a:moveTo>
                  <a:pt x="0" y="7619"/>
                </a:moveTo>
                <a:lnTo>
                  <a:pt x="1269" y="5181"/>
                </a:lnTo>
                <a:lnTo>
                  <a:pt x="2412" y="2743"/>
                </a:lnTo>
                <a:lnTo>
                  <a:pt x="3937" y="0"/>
                </a:lnTo>
                <a:lnTo>
                  <a:pt x="19176" y="35661"/>
                </a:lnTo>
                <a:lnTo>
                  <a:pt x="32035" y="79252"/>
                </a:lnTo>
                <a:lnTo>
                  <a:pt x="36322" y="93878"/>
                </a:lnTo>
                <a:lnTo>
                  <a:pt x="56387" y="138988"/>
                </a:lnTo>
                <a:lnTo>
                  <a:pt x="75818" y="156048"/>
                </a:lnTo>
                <a:lnTo>
                  <a:pt x="83819" y="1603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901940" y="4495800"/>
            <a:ext cx="234950" cy="34290"/>
          </a:xfrm>
          <a:custGeom>
            <a:avLst/>
            <a:gdLst/>
            <a:ahLst/>
            <a:cxnLst/>
            <a:rect l="l" t="t" r="r" b="b"/>
            <a:pathLst>
              <a:path w="234950" h="34289">
                <a:moveTo>
                  <a:pt x="13080" y="11556"/>
                </a:moveTo>
                <a:lnTo>
                  <a:pt x="4571" y="7619"/>
                </a:lnTo>
                <a:lnTo>
                  <a:pt x="1777" y="6731"/>
                </a:lnTo>
                <a:lnTo>
                  <a:pt x="0" y="0"/>
                </a:lnTo>
                <a:lnTo>
                  <a:pt x="11398" y="2371"/>
                </a:lnTo>
                <a:lnTo>
                  <a:pt x="22796" y="4778"/>
                </a:lnTo>
                <a:lnTo>
                  <a:pt x="34289" y="7018"/>
                </a:lnTo>
                <a:lnTo>
                  <a:pt x="91471" y="14398"/>
                </a:lnTo>
                <a:lnTo>
                  <a:pt x="137159" y="18287"/>
                </a:lnTo>
                <a:lnTo>
                  <a:pt x="176609" y="20907"/>
                </a:lnTo>
                <a:lnTo>
                  <a:pt x="196399" y="21842"/>
                </a:lnTo>
                <a:lnTo>
                  <a:pt x="216153" y="22860"/>
                </a:lnTo>
                <a:lnTo>
                  <a:pt x="228600" y="24130"/>
                </a:lnTo>
                <a:lnTo>
                  <a:pt x="229234" y="24637"/>
                </a:lnTo>
                <a:lnTo>
                  <a:pt x="234695" y="337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027781" y="4503652"/>
            <a:ext cx="15240" cy="208279"/>
          </a:xfrm>
          <a:custGeom>
            <a:avLst/>
            <a:gdLst/>
            <a:ahLst/>
            <a:cxnLst/>
            <a:rect l="l" t="t" r="r" b="b"/>
            <a:pathLst>
              <a:path w="15240" h="208279">
                <a:moveTo>
                  <a:pt x="8016" y="1037"/>
                </a:moveTo>
                <a:lnTo>
                  <a:pt x="752" y="0"/>
                </a:lnTo>
                <a:lnTo>
                  <a:pt x="0" y="6451"/>
                </a:lnTo>
                <a:lnTo>
                  <a:pt x="2176" y="16736"/>
                </a:lnTo>
                <a:lnTo>
                  <a:pt x="3698" y="27199"/>
                </a:lnTo>
                <a:lnTo>
                  <a:pt x="3792" y="43301"/>
                </a:lnTo>
                <a:lnTo>
                  <a:pt x="3968" y="59521"/>
                </a:lnTo>
                <a:lnTo>
                  <a:pt x="4073" y="75741"/>
                </a:lnTo>
                <a:lnTo>
                  <a:pt x="3952" y="91842"/>
                </a:lnTo>
                <a:lnTo>
                  <a:pt x="3952" y="108727"/>
                </a:lnTo>
                <a:lnTo>
                  <a:pt x="3952" y="125672"/>
                </a:lnTo>
                <a:lnTo>
                  <a:pt x="3952" y="142688"/>
                </a:lnTo>
                <a:lnTo>
                  <a:pt x="3952" y="159787"/>
                </a:lnTo>
                <a:lnTo>
                  <a:pt x="3270" y="168906"/>
                </a:lnTo>
                <a:lnTo>
                  <a:pt x="2111" y="181488"/>
                </a:lnTo>
                <a:lnTo>
                  <a:pt x="1809" y="193952"/>
                </a:lnTo>
                <a:lnTo>
                  <a:pt x="3698" y="202713"/>
                </a:lnTo>
                <a:lnTo>
                  <a:pt x="10048" y="206142"/>
                </a:lnTo>
                <a:lnTo>
                  <a:pt x="12588" y="207666"/>
                </a:lnTo>
                <a:lnTo>
                  <a:pt x="14620" y="2003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435098" y="5579614"/>
            <a:ext cx="5752465" cy="236220"/>
          </a:xfrm>
          <a:custGeom>
            <a:avLst/>
            <a:gdLst/>
            <a:ahLst/>
            <a:cxnLst/>
            <a:rect l="l" t="t" r="r" b="b"/>
            <a:pathLst>
              <a:path w="5752465" h="236220">
                <a:moveTo>
                  <a:pt x="0" y="235969"/>
                </a:moveTo>
                <a:lnTo>
                  <a:pt x="27636" y="225573"/>
                </a:lnTo>
                <a:lnTo>
                  <a:pt x="56022" y="214062"/>
                </a:lnTo>
                <a:lnTo>
                  <a:pt x="86242" y="203523"/>
                </a:lnTo>
                <a:lnTo>
                  <a:pt x="167775" y="189298"/>
                </a:lnTo>
                <a:lnTo>
                  <a:pt x="216293" y="183753"/>
                </a:lnTo>
                <a:lnTo>
                  <a:pt x="264916" y="179271"/>
                </a:lnTo>
                <a:lnTo>
                  <a:pt x="313626" y="175717"/>
                </a:lnTo>
                <a:lnTo>
                  <a:pt x="362407" y="172959"/>
                </a:lnTo>
                <a:lnTo>
                  <a:pt x="411241" y="170861"/>
                </a:lnTo>
                <a:lnTo>
                  <a:pt x="460111" y="169291"/>
                </a:lnTo>
                <a:lnTo>
                  <a:pt x="509000" y="168113"/>
                </a:lnTo>
                <a:lnTo>
                  <a:pt x="557889" y="167194"/>
                </a:lnTo>
                <a:lnTo>
                  <a:pt x="606762" y="166400"/>
                </a:lnTo>
                <a:lnTo>
                  <a:pt x="655601" y="165597"/>
                </a:lnTo>
                <a:lnTo>
                  <a:pt x="704389" y="164651"/>
                </a:lnTo>
                <a:lnTo>
                  <a:pt x="753109" y="163427"/>
                </a:lnTo>
                <a:lnTo>
                  <a:pt x="803466" y="162214"/>
                </a:lnTo>
                <a:lnTo>
                  <a:pt x="853833" y="161581"/>
                </a:lnTo>
                <a:lnTo>
                  <a:pt x="904207" y="161392"/>
                </a:lnTo>
                <a:lnTo>
                  <a:pt x="954583" y="161513"/>
                </a:lnTo>
                <a:lnTo>
                  <a:pt x="1004959" y="161808"/>
                </a:lnTo>
                <a:lnTo>
                  <a:pt x="1055332" y="162143"/>
                </a:lnTo>
                <a:lnTo>
                  <a:pt x="1105697" y="162384"/>
                </a:lnTo>
                <a:lnTo>
                  <a:pt x="1156051" y="162395"/>
                </a:lnTo>
                <a:lnTo>
                  <a:pt x="1206391" y="162041"/>
                </a:lnTo>
                <a:lnTo>
                  <a:pt x="1256714" y="161188"/>
                </a:lnTo>
                <a:lnTo>
                  <a:pt x="1307015" y="159700"/>
                </a:lnTo>
                <a:lnTo>
                  <a:pt x="1357292" y="157444"/>
                </a:lnTo>
                <a:lnTo>
                  <a:pt x="1407540" y="154283"/>
                </a:lnTo>
                <a:lnTo>
                  <a:pt x="1457366" y="150841"/>
                </a:lnTo>
                <a:lnTo>
                  <a:pt x="1507323" y="147793"/>
                </a:lnTo>
                <a:lnTo>
                  <a:pt x="1557396" y="145084"/>
                </a:lnTo>
                <a:lnTo>
                  <a:pt x="1607568" y="142658"/>
                </a:lnTo>
                <a:lnTo>
                  <a:pt x="1657826" y="140460"/>
                </a:lnTo>
                <a:lnTo>
                  <a:pt x="1708153" y="138434"/>
                </a:lnTo>
                <a:lnTo>
                  <a:pt x="1758534" y="136525"/>
                </a:lnTo>
                <a:lnTo>
                  <a:pt x="1808954" y="134677"/>
                </a:lnTo>
                <a:lnTo>
                  <a:pt x="1859397" y="132835"/>
                </a:lnTo>
                <a:lnTo>
                  <a:pt x="1909848" y="130943"/>
                </a:lnTo>
                <a:lnTo>
                  <a:pt x="1960292" y="128947"/>
                </a:lnTo>
                <a:lnTo>
                  <a:pt x="2010713" y="126789"/>
                </a:lnTo>
                <a:lnTo>
                  <a:pt x="2061096" y="124416"/>
                </a:lnTo>
                <a:lnTo>
                  <a:pt x="2111425" y="121771"/>
                </a:lnTo>
                <a:lnTo>
                  <a:pt x="2161685" y="118799"/>
                </a:lnTo>
                <a:lnTo>
                  <a:pt x="2211861" y="115445"/>
                </a:lnTo>
                <a:lnTo>
                  <a:pt x="2261937" y="111652"/>
                </a:lnTo>
                <a:lnTo>
                  <a:pt x="2311897" y="107366"/>
                </a:lnTo>
                <a:lnTo>
                  <a:pt x="2361728" y="102532"/>
                </a:lnTo>
                <a:lnTo>
                  <a:pt x="2411412" y="97092"/>
                </a:lnTo>
                <a:lnTo>
                  <a:pt x="2460935" y="90993"/>
                </a:lnTo>
                <a:lnTo>
                  <a:pt x="2510281" y="84179"/>
                </a:lnTo>
                <a:lnTo>
                  <a:pt x="2560847" y="77004"/>
                </a:lnTo>
                <a:lnTo>
                  <a:pt x="2611291" y="70265"/>
                </a:lnTo>
                <a:lnTo>
                  <a:pt x="2661648" y="63944"/>
                </a:lnTo>
                <a:lnTo>
                  <a:pt x="2711954" y="58023"/>
                </a:lnTo>
                <a:lnTo>
                  <a:pt x="2762245" y="52483"/>
                </a:lnTo>
                <a:lnTo>
                  <a:pt x="2812556" y="47308"/>
                </a:lnTo>
                <a:lnTo>
                  <a:pt x="2862922" y="42478"/>
                </a:lnTo>
                <a:lnTo>
                  <a:pt x="2913379" y="37978"/>
                </a:lnTo>
                <a:lnTo>
                  <a:pt x="2963963" y="33787"/>
                </a:lnTo>
                <a:lnTo>
                  <a:pt x="3014709" y="29890"/>
                </a:lnTo>
                <a:lnTo>
                  <a:pt x="3065653" y="26267"/>
                </a:lnTo>
                <a:lnTo>
                  <a:pt x="3114865" y="23076"/>
                </a:lnTo>
                <a:lnTo>
                  <a:pt x="3164217" y="20090"/>
                </a:lnTo>
                <a:lnTo>
                  <a:pt x="3213701" y="17310"/>
                </a:lnTo>
                <a:lnTo>
                  <a:pt x="3263311" y="14736"/>
                </a:lnTo>
                <a:lnTo>
                  <a:pt x="3313039" y="12369"/>
                </a:lnTo>
                <a:lnTo>
                  <a:pt x="3362879" y="10208"/>
                </a:lnTo>
                <a:lnTo>
                  <a:pt x="3412822" y="8254"/>
                </a:lnTo>
                <a:lnTo>
                  <a:pt x="3462862" y="6507"/>
                </a:lnTo>
                <a:lnTo>
                  <a:pt x="3512993" y="4967"/>
                </a:lnTo>
                <a:lnTo>
                  <a:pt x="3563206" y="3634"/>
                </a:lnTo>
                <a:lnTo>
                  <a:pt x="3613495" y="2508"/>
                </a:lnTo>
                <a:lnTo>
                  <a:pt x="3663852" y="1590"/>
                </a:lnTo>
                <a:lnTo>
                  <a:pt x="3714271" y="880"/>
                </a:lnTo>
                <a:lnTo>
                  <a:pt x="3764744" y="378"/>
                </a:lnTo>
                <a:lnTo>
                  <a:pt x="3815265" y="85"/>
                </a:lnTo>
                <a:lnTo>
                  <a:pt x="3865826" y="0"/>
                </a:lnTo>
                <a:lnTo>
                  <a:pt x="3916420" y="123"/>
                </a:lnTo>
                <a:lnTo>
                  <a:pt x="3967040" y="455"/>
                </a:lnTo>
                <a:lnTo>
                  <a:pt x="4017678" y="996"/>
                </a:lnTo>
                <a:lnTo>
                  <a:pt x="4068329" y="1746"/>
                </a:lnTo>
                <a:lnTo>
                  <a:pt x="4118984" y="2706"/>
                </a:lnTo>
                <a:lnTo>
                  <a:pt x="4169637" y="3875"/>
                </a:lnTo>
                <a:lnTo>
                  <a:pt x="4220280" y="5254"/>
                </a:lnTo>
                <a:lnTo>
                  <a:pt x="4270907" y="6843"/>
                </a:lnTo>
                <a:lnTo>
                  <a:pt x="4321509" y="8642"/>
                </a:lnTo>
                <a:lnTo>
                  <a:pt x="4372082" y="10651"/>
                </a:lnTo>
                <a:lnTo>
                  <a:pt x="4422616" y="12871"/>
                </a:lnTo>
                <a:lnTo>
                  <a:pt x="4473105" y="15301"/>
                </a:lnTo>
                <a:lnTo>
                  <a:pt x="4523542" y="17942"/>
                </a:lnTo>
                <a:lnTo>
                  <a:pt x="4573919" y="20795"/>
                </a:lnTo>
                <a:lnTo>
                  <a:pt x="4624231" y="23858"/>
                </a:lnTo>
                <a:lnTo>
                  <a:pt x="4674469" y="27133"/>
                </a:lnTo>
                <a:lnTo>
                  <a:pt x="4724626" y="30620"/>
                </a:lnTo>
                <a:lnTo>
                  <a:pt x="4774696" y="34319"/>
                </a:lnTo>
                <a:lnTo>
                  <a:pt x="4824671" y="38229"/>
                </a:lnTo>
                <a:lnTo>
                  <a:pt x="4874544" y="42352"/>
                </a:lnTo>
                <a:lnTo>
                  <a:pt x="4924308" y="46687"/>
                </a:lnTo>
                <a:lnTo>
                  <a:pt x="4973956" y="51235"/>
                </a:lnTo>
                <a:lnTo>
                  <a:pt x="5023481" y="55995"/>
                </a:lnTo>
                <a:lnTo>
                  <a:pt x="5072876" y="60969"/>
                </a:lnTo>
                <a:lnTo>
                  <a:pt x="5122133" y="66155"/>
                </a:lnTo>
                <a:lnTo>
                  <a:pt x="5171246" y="71555"/>
                </a:lnTo>
                <a:lnTo>
                  <a:pt x="5220208" y="77169"/>
                </a:lnTo>
                <a:lnTo>
                  <a:pt x="5267887" y="82320"/>
                </a:lnTo>
                <a:lnTo>
                  <a:pt x="5316477" y="86718"/>
                </a:lnTo>
                <a:lnTo>
                  <a:pt x="5365719" y="90483"/>
                </a:lnTo>
                <a:lnTo>
                  <a:pt x="5415359" y="93738"/>
                </a:lnTo>
                <a:lnTo>
                  <a:pt x="5465140" y="96606"/>
                </a:lnTo>
                <a:lnTo>
                  <a:pt x="5514806" y="99209"/>
                </a:lnTo>
                <a:lnTo>
                  <a:pt x="5564102" y="101669"/>
                </a:lnTo>
                <a:lnTo>
                  <a:pt x="5612772" y="104108"/>
                </a:lnTo>
                <a:lnTo>
                  <a:pt x="5660560" y="106649"/>
                </a:lnTo>
                <a:lnTo>
                  <a:pt x="5707209" y="109414"/>
                </a:lnTo>
                <a:lnTo>
                  <a:pt x="5752465" y="1125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22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3560" y="59119"/>
            <a:ext cx="489204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644" y="133477"/>
            <a:ext cx="8728075" cy="5724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r>
              <a:rPr kumimoji="0" sz="4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algorithm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Initialization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 2 ≤ c ≤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(N-1)</a:t>
            </a: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 (fuzzifier),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generally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 initial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prototypes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843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384935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Random</a:t>
            </a:r>
            <a:r>
              <a:rPr kumimoji="0" sz="2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initialization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843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384935" algn="l"/>
              </a:tabLst>
              <a:defRPr/>
            </a:pP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Pick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furthest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points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22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random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843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384935" algn="l"/>
              </a:tabLst>
              <a:defRPr/>
            </a:pP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Pick 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exemplars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(points from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2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set)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iteration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counter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 =</a:t>
            </a:r>
            <a:r>
              <a:rPr kumimoji="0" sz="2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 </a:t>
            </a:r>
            <a:r>
              <a:rPr kumimoji="0" sz="3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until</a:t>
            </a:r>
            <a:r>
              <a:rPr kumimoji="0" sz="3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convergence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0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616902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Step 1: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Pre-calculate</a:t>
            </a:r>
            <a:r>
              <a:rPr kumimoji="0" sz="4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distances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482" y="2358263"/>
            <a:ext cx="211454" cy="340360"/>
          </a:xfrm>
          <a:custGeom>
            <a:avLst/>
            <a:gdLst/>
            <a:ahLst/>
            <a:cxnLst/>
            <a:rect l="l" t="t" r="r" b="b"/>
            <a:pathLst>
              <a:path w="211455" h="340360">
                <a:moveTo>
                  <a:pt x="210921" y="123698"/>
                </a:moveTo>
                <a:lnTo>
                  <a:pt x="188976" y="86867"/>
                </a:lnTo>
                <a:lnTo>
                  <a:pt x="159443" y="47648"/>
                </a:lnTo>
                <a:lnTo>
                  <a:pt x="120434" y="11033"/>
                </a:lnTo>
                <a:lnTo>
                  <a:pt x="86563" y="0"/>
                </a:lnTo>
                <a:lnTo>
                  <a:pt x="66732" y="8016"/>
                </a:lnTo>
                <a:lnTo>
                  <a:pt x="36671" y="42719"/>
                </a:lnTo>
                <a:lnTo>
                  <a:pt x="16544" y="88763"/>
                </a:lnTo>
                <a:lnTo>
                  <a:pt x="2695" y="147052"/>
                </a:lnTo>
                <a:lnTo>
                  <a:pt x="0" y="176149"/>
                </a:lnTo>
                <a:lnTo>
                  <a:pt x="890" y="202900"/>
                </a:lnTo>
                <a:lnTo>
                  <a:pt x="13073" y="254498"/>
                </a:lnTo>
                <a:lnTo>
                  <a:pt x="33723" y="294278"/>
                </a:lnTo>
                <a:lnTo>
                  <a:pt x="73456" y="329819"/>
                </a:lnTo>
                <a:lnTo>
                  <a:pt x="105775" y="338837"/>
                </a:lnTo>
                <a:lnTo>
                  <a:pt x="116738" y="3398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0533" y="2444575"/>
            <a:ext cx="139065" cy="230504"/>
          </a:xfrm>
          <a:custGeom>
            <a:avLst/>
            <a:gdLst/>
            <a:ahLst/>
            <a:cxnLst/>
            <a:rect l="l" t="t" r="r" b="b"/>
            <a:pathLst>
              <a:path w="139065" h="230505">
                <a:moveTo>
                  <a:pt x="76804" y="6905"/>
                </a:moveTo>
                <a:lnTo>
                  <a:pt x="69494" y="2030"/>
                </a:lnTo>
                <a:lnTo>
                  <a:pt x="62898" y="0"/>
                </a:lnTo>
                <a:lnTo>
                  <a:pt x="56016" y="1137"/>
                </a:lnTo>
                <a:lnTo>
                  <a:pt x="25446" y="29352"/>
                </a:lnTo>
                <a:lnTo>
                  <a:pt x="4124" y="83185"/>
                </a:lnTo>
                <a:lnTo>
                  <a:pt x="0" y="133619"/>
                </a:lnTo>
                <a:lnTo>
                  <a:pt x="3652" y="159051"/>
                </a:lnTo>
                <a:lnTo>
                  <a:pt x="20416" y="199310"/>
                </a:lnTo>
                <a:lnTo>
                  <a:pt x="53640" y="226996"/>
                </a:lnTo>
                <a:lnTo>
                  <a:pt x="76742" y="229955"/>
                </a:lnTo>
                <a:lnTo>
                  <a:pt x="97416" y="222567"/>
                </a:lnTo>
                <a:lnTo>
                  <a:pt x="114719" y="207869"/>
                </a:lnTo>
                <a:lnTo>
                  <a:pt x="127706" y="188896"/>
                </a:lnTo>
                <a:lnTo>
                  <a:pt x="135493" y="168802"/>
                </a:lnTo>
                <a:lnTo>
                  <a:pt x="139022" y="147970"/>
                </a:lnTo>
                <a:lnTo>
                  <a:pt x="138722" y="126710"/>
                </a:lnTo>
                <a:lnTo>
                  <a:pt x="129982" y="89046"/>
                </a:lnTo>
                <a:lnTo>
                  <a:pt x="103322" y="45005"/>
                </a:lnTo>
                <a:lnTo>
                  <a:pt x="95702" y="39290"/>
                </a:lnTo>
                <a:lnTo>
                  <a:pt x="93568" y="36750"/>
                </a:lnTo>
                <a:lnTo>
                  <a:pt x="86863" y="382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4699" y="2491485"/>
            <a:ext cx="321945" cy="237490"/>
          </a:xfrm>
          <a:custGeom>
            <a:avLst/>
            <a:gdLst/>
            <a:ahLst/>
            <a:cxnLst/>
            <a:rect l="l" t="t" r="r" b="b"/>
            <a:pathLst>
              <a:path w="321944" h="237489">
                <a:moveTo>
                  <a:pt x="0" y="26162"/>
                </a:moveTo>
                <a:lnTo>
                  <a:pt x="2492" y="47049"/>
                </a:lnTo>
                <a:lnTo>
                  <a:pt x="4222" y="68103"/>
                </a:lnTo>
                <a:lnTo>
                  <a:pt x="5429" y="89205"/>
                </a:lnTo>
                <a:lnTo>
                  <a:pt x="6350" y="110236"/>
                </a:lnTo>
                <a:lnTo>
                  <a:pt x="7429" y="128789"/>
                </a:lnTo>
                <a:lnTo>
                  <a:pt x="8318" y="147320"/>
                </a:lnTo>
                <a:lnTo>
                  <a:pt x="8921" y="165850"/>
                </a:lnTo>
                <a:lnTo>
                  <a:pt x="9143" y="184403"/>
                </a:lnTo>
                <a:lnTo>
                  <a:pt x="8762" y="187960"/>
                </a:lnTo>
                <a:lnTo>
                  <a:pt x="8762" y="191642"/>
                </a:lnTo>
                <a:lnTo>
                  <a:pt x="8509" y="195325"/>
                </a:lnTo>
                <a:lnTo>
                  <a:pt x="11608" y="177980"/>
                </a:lnTo>
                <a:lnTo>
                  <a:pt x="15112" y="160670"/>
                </a:lnTo>
                <a:lnTo>
                  <a:pt x="32722" y="101236"/>
                </a:lnTo>
                <a:lnTo>
                  <a:pt x="54542" y="51679"/>
                </a:lnTo>
                <a:lnTo>
                  <a:pt x="80063" y="16371"/>
                </a:lnTo>
                <a:lnTo>
                  <a:pt x="108285" y="2456"/>
                </a:lnTo>
                <a:lnTo>
                  <a:pt x="124587" y="7619"/>
                </a:lnTo>
                <a:lnTo>
                  <a:pt x="150066" y="38369"/>
                </a:lnTo>
                <a:lnTo>
                  <a:pt x="164210" y="76453"/>
                </a:lnTo>
                <a:lnTo>
                  <a:pt x="174176" y="129174"/>
                </a:lnTo>
                <a:lnTo>
                  <a:pt x="175259" y="146812"/>
                </a:lnTo>
                <a:lnTo>
                  <a:pt x="175259" y="150240"/>
                </a:lnTo>
                <a:lnTo>
                  <a:pt x="175259" y="153288"/>
                </a:lnTo>
                <a:lnTo>
                  <a:pt x="175259" y="156337"/>
                </a:lnTo>
                <a:lnTo>
                  <a:pt x="179788" y="136489"/>
                </a:lnTo>
                <a:lnTo>
                  <a:pt x="184340" y="116712"/>
                </a:lnTo>
                <a:lnTo>
                  <a:pt x="189083" y="96936"/>
                </a:lnTo>
                <a:lnTo>
                  <a:pt x="194182" y="77088"/>
                </a:lnTo>
                <a:lnTo>
                  <a:pt x="198703" y="58292"/>
                </a:lnTo>
                <a:lnTo>
                  <a:pt x="205295" y="35210"/>
                </a:lnTo>
                <a:lnTo>
                  <a:pt x="214935" y="13795"/>
                </a:lnTo>
                <a:lnTo>
                  <a:pt x="228600" y="0"/>
                </a:lnTo>
                <a:lnTo>
                  <a:pt x="230759" y="0"/>
                </a:lnTo>
                <a:lnTo>
                  <a:pt x="233172" y="0"/>
                </a:lnTo>
                <a:lnTo>
                  <a:pt x="234950" y="0"/>
                </a:lnTo>
                <a:lnTo>
                  <a:pt x="243832" y="12608"/>
                </a:lnTo>
                <a:lnTo>
                  <a:pt x="249904" y="25908"/>
                </a:lnTo>
                <a:lnTo>
                  <a:pt x="254595" y="39969"/>
                </a:lnTo>
                <a:lnTo>
                  <a:pt x="259334" y="54863"/>
                </a:lnTo>
                <a:lnTo>
                  <a:pt x="268158" y="81238"/>
                </a:lnTo>
                <a:lnTo>
                  <a:pt x="276209" y="107743"/>
                </a:lnTo>
                <a:lnTo>
                  <a:pt x="284140" y="134320"/>
                </a:lnTo>
                <a:lnTo>
                  <a:pt x="292607" y="160909"/>
                </a:lnTo>
                <a:lnTo>
                  <a:pt x="299350" y="180298"/>
                </a:lnTo>
                <a:lnTo>
                  <a:pt x="306641" y="199342"/>
                </a:lnTo>
                <a:lnTo>
                  <a:pt x="314217" y="218219"/>
                </a:lnTo>
                <a:lnTo>
                  <a:pt x="321817" y="2371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6333" y="2521436"/>
            <a:ext cx="119380" cy="525780"/>
          </a:xfrm>
          <a:custGeom>
            <a:avLst/>
            <a:gdLst/>
            <a:ahLst/>
            <a:cxnLst/>
            <a:rect l="l" t="t" r="r" b="b"/>
            <a:pathLst>
              <a:path w="119380" h="525780">
                <a:moveTo>
                  <a:pt x="30734" y="525293"/>
                </a:moveTo>
                <a:lnTo>
                  <a:pt x="30988" y="496881"/>
                </a:lnTo>
                <a:lnTo>
                  <a:pt x="28479" y="469064"/>
                </a:lnTo>
                <a:lnTo>
                  <a:pt x="24590" y="441104"/>
                </a:lnTo>
                <a:lnTo>
                  <a:pt x="20701" y="412263"/>
                </a:lnTo>
                <a:lnTo>
                  <a:pt x="15734" y="364208"/>
                </a:lnTo>
                <a:lnTo>
                  <a:pt x="12017" y="316045"/>
                </a:lnTo>
                <a:lnTo>
                  <a:pt x="9753" y="267763"/>
                </a:lnTo>
                <a:lnTo>
                  <a:pt x="9143" y="219350"/>
                </a:lnTo>
                <a:lnTo>
                  <a:pt x="10072" y="176182"/>
                </a:lnTo>
                <a:lnTo>
                  <a:pt x="13620" y="132990"/>
                </a:lnTo>
                <a:lnTo>
                  <a:pt x="20931" y="90370"/>
                </a:lnTo>
                <a:lnTo>
                  <a:pt x="33147" y="48916"/>
                </a:lnTo>
                <a:lnTo>
                  <a:pt x="51927" y="12293"/>
                </a:lnTo>
                <a:lnTo>
                  <a:pt x="67383" y="0"/>
                </a:lnTo>
                <a:lnTo>
                  <a:pt x="87376" y="529"/>
                </a:lnTo>
                <a:lnTo>
                  <a:pt x="103770" y="13922"/>
                </a:lnTo>
                <a:lnTo>
                  <a:pt x="113379" y="33946"/>
                </a:lnTo>
                <a:lnTo>
                  <a:pt x="117986" y="56376"/>
                </a:lnTo>
                <a:lnTo>
                  <a:pt x="119380" y="76983"/>
                </a:lnTo>
                <a:lnTo>
                  <a:pt x="113807" y="124086"/>
                </a:lnTo>
                <a:lnTo>
                  <a:pt x="95377" y="171868"/>
                </a:lnTo>
                <a:lnTo>
                  <a:pt x="64944" y="211768"/>
                </a:lnTo>
                <a:lnTo>
                  <a:pt x="23368" y="235225"/>
                </a:lnTo>
                <a:lnTo>
                  <a:pt x="5026" y="229653"/>
                </a:lnTo>
                <a:lnTo>
                  <a:pt x="0" y="2235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3973" y="2468879"/>
            <a:ext cx="155575" cy="252729"/>
          </a:xfrm>
          <a:custGeom>
            <a:avLst/>
            <a:gdLst/>
            <a:ahLst/>
            <a:cxnLst/>
            <a:rect l="l" t="t" r="r" b="b"/>
            <a:pathLst>
              <a:path w="155575" h="252730">
                <a:moveTo>
                  <a:pt x="0" y="94742"/>
                </a:moveTo>
                <a:lnTo>
                  <a:pt x="8612" y="110241"/>
                </a:lnTo>
                <a:lnTo>
                  <a:pt x="15747" y="126349"/>
                </a:lnTo>
                <a:lnTo>
                  <a:pt x="21931" y="142908"/>
                </a:lnTo>
                <a:lnTo>
                  <a:pt x="27686" y="159766"/>
                </a:lnTo>
                <a:lnTo>
                  <a:pt x="35895" y="181042"/>
                </a:lnTo>
                <a:lnTo>
                  <a:pt x="57171" y="218451"/>
                </a:lnTo>
                <a:lnTo>
                  <a:pt x="96186" y="251142"/>
                </a:lnTo>
                <a:lnTo>
                  <a:pt x="110011" y="252658"/>
                </a:lnTo>
                <a:lnTo>
                  <a:pt x="124587" y="248412"/>
                </a:lnTo>
                <a:lnTo>
                  <a:pt x="151768" y="203067"/>
                </a:lnTo>
                <a:lnTo>
                  <a:pt x="155015" y="152604"/>
                </a:lnTo>
                <a:lnTo>
                  <a:pt x="151828" y="120062"/>
                </a:lnTo>
                <a:lnTo>
                  <a:pt x="145784" y="87973"/>
                </a:lnTo>
                <a:lnTo>
                  <a:pt x="138049" y="55753"/>
                </a:lnTo>
                <a:lnTo>
                  <a:pt x="134735" y="41755"/>
                </a:lnTo>
                <a:lnTo>
                  <a:pt x="132111" y="27971"/>
                </a:lnTo>
                <a:lnTo>
                  <a:pt x="130012" y="14140"/>
                </a:lnTo>
                <a:lnTo>
                  <a:pt x="12826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17725" y="2313177"/>
            <a:ext cx="72390" cy="367030"/>
          </a:xfrm>
          <a:custGeom>
            <a:avLst/>
            <a:gdLst/>
            <a:ahLst/>
            <a:cxnLst/>
            <a:rect l="l" t="t" r="r" b="b"/>
            <a:pathLst>
              <a:path w="72389" h="367030">
                <a:moveTo>
                  <a:pt x="0" y="0"/>
                </a:moveTo>
                <a:lnTo>
                  <a:pt x="6330" y="20829"/>
                </a:lnTo>
                <a:lnTo>
                  <a:pt x="10445" y="41290"/>
                </a:lnTo>
                <a:lnTo>
                  <a:pt x="13465" y="62061"/>
                </a:lnTo>
                <a:lnTo>
                  <a:pt x="16510" y="83820"/>
                </a:lnTo>
                <a:lnTo>
                  <a:pt x="22242" y="121538"/>
                </a:lnTo>
                <a:lnTo>
                  <a:pt x="28082" y="159258"/>
                </a:lnTo>
                <a:lnTo>
                  <a:pt x="34137" y="196977"/>
                </a:lnTo>
                <a:lnTo>
                  <a:pt x="40512" y="234696"/>
                </a:lnTo>
                <a:lnTo>
                  <a:pt x="51562" y="290385"/>
                </a:lnTo>
                <a:lnTo>
                  <a:pt x="66420" y="344932"/>
                </a:lnTo>
                <a:lnTo>
                  <a:pt x="70820" y="356915"/>
                </a:lnTo>
                <a:lnTo>
                  <a:pt x="71897" y="362886"/>
                </a:lnTo>
                <a:lnTo>
                  <a:pt x="68046" y="365309"/>
                </a:lnTo>
                <a:lnTo>
                  <a:pt x="57657" y="3666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7329" y="2485149"/>
            <a:ext cx="321310" cy="43815"/>
          </a:xfrm>
          <a:custGeom>
            <a:avLst/>
            <a:gdLst/>
            <a:ahLst/>
            <a:cxnLst/>
            <a:rect l="l" t="t" r="r" b="b"/>
            <a:pathLst>
              <a:path w="321310" h="43814">
                <a:moveTo>
                  <a:pt x="0" y="43420"/>
                </a:moveTo>
                <a:lnTo>
                  <a:pt x="22086" y="38387"/>
                </a:lnTo>
                <a:lnTo>
                  <a:pt x="44291" y="33641"/>
                </a:lnTo>
                <a:lnTo>
                  <a:pt x="66544" y="28989"/>
                </a:lnTo>
                <a:lnTo>
                  <a:pt x="88772" y="24243"/>
                </a:lnTo>
                <a:lnTo>
                  <a:pt x="130294" y="15724"/>
                </a:lnTo>
                <a:lnTo>
                  <a:pt x="172148" y="8383"/>
                </a:lnTo>
                <a:lnTo>
                  <a:pt x="214288" y="2972"/>
                </a:lnTo>
                <a:lnTo>
                  <a:pt x="256666" y="240"/>
                </a:lnTo>
                <a:lnTo>
                  <a:pt x="272815" y="0"/>
                </a:lnTo>
                <a:lnTo>
                  <a:pt x="288893" y="224"/>
                </a:lnTo>
                <a:lnTo>
                  <a:pt x="304923" y="900"/>
                </a:lnTo>
                <a:lnTo>
                  <a:pt x="320928" y="20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15845" y="2464054"/>
            <a:ext cx="227329" cy="208279"/>
          </a:xfrm>
          <a:custGeom>
            <a:avLst/>
            <a:gdLst/>
            <a:ahLst/>
            <a:cxnLst/>
            <a:rect l="l" t="t" r="r" b="b"/>
            <a:pathLst>
              <a:path w="227330" h="208280">
                <a:moveTo>
                  <a:pt x="0" y="153543"/>
                </a:moveTo>
                <a:lnTo>
                  <a:pt x="40512" y="155956"/>
                </a:lnTo>
                <a:lnTo>
                  <a:pt x="81232" y="120326"/>
                </a:lnTo>
                <a:lnTo>
                  <a:pt x="105235" y="70738"/>
                </a:lnTo>
                <a:lnTo>
                  <a:pt x="98794" y="21127"/>
                </a:lnTo>
                <a:lnTo>
                  <a:pt x="63754" y="0"/>
                </a:lnTo>
                <a:lnTo>
                  <a:pt x="47986" y="5990"/>
                </a:lnTo>
                <a:lnTo>
                  <a:pt x="20447" y="49657"/>
                </a:lnTo>
                <a:lnTo>
                  <a:pt x="18542" y="99425"/>
                </a:lnTo>
                <a:lnTo>
                  <a:pt x="37211" y="145287"/>
                </a:lnTo>
                <a:lnTo>
                  <a:pt x="85772" y="188166"/>
                </a:lnTo>
                <a:lnTo>
                  <a:pt x="147574" y="207518"/>
                </a:lnTo>
                <a:lnTo>
                  <a:pt x="172708" y="208206"/>
                </a:lnTo>
                <a:lnTo>
                  <a:pt x="191960" y="208073"/>
                </a:lnTo>
                <a:lnTo>
                  <a:pt x="208831" y="206678"/>
                </a:lnTo>
                <a:lnTo>
                  <a:pt x="226822" y="2035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65015" y="2275077"/>
            <a:ext cx="229235" cy="379730"/>
          </a:xfrm>
          <a:custGeom>
            <a:avLst/>
            <a:gdLst/>
            <a:ahLst/>
            <a:cxnLst/>
            <a:rect l="l" t="t" r="r" b="b"/>
            <a:pathLst>
              <a:path w="229235" h="379730">
                <a:moveTo>
                  <a:pt x="161162" y="283463"/>
                </a:moveTo>
                <a:lnTo>
                  <a:pt x="153543" y="237362"/>
                </a:lnTo>
                <a:lnTo>
                  <a:pt x="135147" y="199751"/>
                </a:lnTo>
                <a:lnTo>
                  <a:pt x="92138" y="167878"/>
                </a:lnTo>
                <a:lnTo>
                  <a:pt x="52705" y="170307"/>
                </a:lnTo>
                <a:lnTo>
                  <a:pt x="12731" y="213598"/>
                </a:lnTo>
                <a:lnTo>
                  <a:pt x="0" y="272414"/>
                </a:lnTo>
                <a:lnTo>
                  <a:pt x="3214" y="302658"/>
                </a:lnTo>
                <a:lnTo>
                  <a:pt x="13144" y="332438"/>
                </a:lnTo>
                <a:lnTo>
                  <a:pt x="30218" y="358050"/>
                </a:lnTo>
                <a:lnTo>
                  <a:pt x="54863" y="375793"/>
                </a:lnTo>
                <a:lnTo>
                  <a:pt x="74435" y="379672"/>
                </a:lnTo>
                <a:lnTo>
                  <a:pt x="93519" y="375681"/>
                </a:lnTo>
                <a:lnTo>
                  <a:pt x="125602" y="352044"/>
                </a:lnTo>
                <a:lnTo>
                  <a:pt x="149891" y="304355"/>
                </a:lnTo>
                <a:lnTo>
                  <a:pt x="160274" y="251713"/>
                </a:lnTo>
                <a:lnTo>
                  <a:pt x="162859" y="209821"/>
                </a:lnTo>
                <a:lnTo>
                  <a:pt x="161528" y="167655"/>
                </a:lnTo>
                <a:lnTo>
                  <a:pt x="157220" y="125608"/>
                </a:lnTo>
                <a:lnTo>
                  <a:pt x="150875" y="84074"/>
                </a:lnTo>
                <a:lnTo>
                  <a:pt x="142684" y="41703"/>
                </a:lnTo>
                <a:lnTo>
                  <a:pt x="132207" y="0"/>
                </a:lnTo>
                <a:lnTo>
                  <a:pt x="132496" y="16664"/>
                </a:lnTo>
                <a:lnTo>
                  <a:pt x="140462" y="67563"/>
                </a:lnTo>
                <a:lnTo>
                  <a:pt x="151437" y="105116"/>
                </a:lnTo>
                <a:lnTo>
                  <a:pt x="163877" y="142335"/>
                </a:lnTo>
                <a:lnTo>
                  <a:pt x="177341" y="179220"/>
                </a:lnTo>
                <a:lnTo>
                  <a:pt x="191388" y="215773"/>
                </a:lnTo>
                <a:lnTo>
                  <a:pt x="208121" y="254825"/>
                </a:lnTo>
                <a:lnTo>
                  <a:pt x="218035" y="273673"/>
                </a:lnTo>
                <a:lnTo>
                  <a:pt x="229235" y="2915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99914" y="2442972"/>
            <a:ext cx="36830" cy="131445"/>
          </a:xfrm>
          <a:custGeom>
            <a:avLst/>
            <a:gdLst/>
            <a:ahLst/>
            <a:cxnLst/>
            <a:rect l="l" t="t" r="r" b="b"/>
            <a:pathLst>
              <a:path w="36829" h="131444">
                <a:moveTo>
                  <a:pt x="0" y="0"/>
                </a:moveTo>
                <a:lnTo>
                  <a:pt x="3990" y="11172"/>
                </a:lnTo>
                <a:lnTo>
                  <a:pt x="6778" y="22701"/>
                </a:lnTo>
                <a:lnTo>
                  <a:pt x="9161" y="34468"/>
                </a:lnTo>
                <a:lnTo>
                  <a:pt x="11937" y="46354"/>
                </a:lnTo>
                <a:lnTo>
                  <a:pt x="16152" y="62468"/>
                </a:lnTo>
                <a:lnTo>
                  <a:pt x="21082" y="78486"/>
                </a:lnTo>
                <a:lnTo>
                  <a:pt x="26011" y="94503"/>
                </a:lnTo>
                <a:lnTo>
                  <a:pt x="30225" y="110616"/>
                </a:lnTo>
                <a:lnTo>
                  <a:pt x="31750" y="122554"/>
                </a:lnTo>
                <a:lnTo>
                  <a:pt x="31496" y="125222"/>
                </a:lnTo>
                <a:lnTo>
                  <a:pt x="36575" y="1310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85219" y="2277745"/>
            <a:ext cx="13970" cy="24130"/>
          </a:xfrm>
          <a:custGeom>
            <a:avLst/>
            <a:gdLst/>
            <a:ahLst/>
            <a:cxnLst/>
            <a:rect l="l" t="t" r="r" b="b"/>
            <a:pathLst>
              <a:path w="13970" h="24130">
                <a:moveTo>
                  <a:pt x="10503" y="18922"/>
                </a:moveTo>
                <a:lnTo>
                  <a:pt x="5296" y="9525"/>
                </a:lnTo>
                <a:lnTo>
                  <a:pt x="3518" y="6984"/>
                </a:lnTo>
                <a:lnTo>
                  <a:pt x="3137" y="0"/>
                </a:lnTo>
                <a:lnTo>
                  <a:pt x="0" y="6318"/>
                </a:lnTo>
                <a:lnTo>
                  <a:pt x="1375" y="11302"/>
                </a:lnTo>
                <a:lnTo>
                  <a:pt x="6298" y="16573"/>
                </a:lnTo>
                <a:lnTo>
                  <a:pt x="13805" y="237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40121" y="2377439"/>
            <a:ext cx="83185" cy="306705"/>
          </a:xfrm>
          <a:custGeom>
            <a:avLst/>
            <a:gdLst/>
            <a:ahLst/>
            <a:cxnLst/>
            <a:rect l="l" t="t" r="r" b="b"/>
            <a:pathLst>
              <a:path w="83185" h="306705">
                <a:moveTo>
                  <a:pt x="50291" y="0"/>
                </a:moveTo>
                <a:lnTo>
                  <a:pt x="45646" y="14249"/>
                </a:lnTo>
                <a:lnTo>
                  <a:pt x="41417" y="28082"/>
                </a:lnTo>
                <a:lnTo>
                  <a:pt x="38451" y="42130"/>
                </a:lnTo>
                <a:lnTo>
                  <a:pt x="37591" y="57023"/>
                </a:lnTo>
                <a:lnTo>
                  <a:pt x="40155" y="77291"/>
                </a:lnTo>
                <a:lnTo>
                  <a:pt x="46100" y="96392"/>
                </a:lnTo>
                <a:lnTo>
                  <a:pt x="53951" y="114923"/>
                </a:lnTo>
                <a:lnTo>
                  <a:pt x="62229" y="133476"/>
                </a:lnTo>
                <a:lnTo>
                  <a:pt x="70000" y="151939"/>
                </a:lnTo>
                <a:lnTo>
                  <a:pt x="77152" y="171069"/>
                </a:lnTo>
                <a:lnTo>
                  <a:pt x="82018" y="190769"/>
                </a:lnTo>
                <a:lnTo>
                  <a:pt x="82930" y="210947"/>
                </a:lnTo>
                <a:lnTo>
                  <a:pt x="78438" y="230060"/>
                </a:lnTo>
                <a:lnTo>
                  <a:pt x="58499" y="263810"/>
                </a:lnTo>
                <a:lnTo>
                  <a:pt x="24860" y="297751"/>
                </a:lnTo>
                <a:lnTo>
                  <a:pt x="13144" y="303998"/>
                </a:lnTo>
                <a:lnTo>
                  <a:pt x="0" y="3065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41035" y="2334132"/>
            <a:ext cx="31750" cy="324485"/>
          </a:xfrm>
          <a:custGeom>
            <a:avLst/>
            <a:gdLst/>
            <a:ahLst/>
            <a:cxnLst/>
            <a:rect l="l" t="t" r="r" b="b"/>
            <a:pathLst>
              <a:path w="31750" h="324485">
                <a:moveTo>
                  <a:pt x="0" y="0"/>
                </a:moveTo>
                <a:lnTo>
                  <a:pt x="9687" y="1170"/>
                </a:lnTo>
                <a:lnTo>
                  <a:pt x="12922" y="7651"/>
                </a:lnTo>
                <a:lnTo>
                  <a:pt x="12680" y="18466"/>
                </a:lnTo>
                <a:lnTo>
                  <a:pt x="11937" y="32638"/>
                </a:lnTo>
                <a:lnTo>
                  <a:pt x="12717" y="62503"/>
                </a:lnTo>
                <a:lnTo>
                  <a:pt x="16849" y="122043"/>
                </a:lnTo>
                <a:lnTo>
                  <a:pt x="22804" y="182590"/>
                </a:lnTo>
                <a:lnTo>
                  <a:pt x="26193" y="213391"/>
                </a:lnTo>
                <a:lnTo>
                  <a:pt x="29059" y="244240"/>
                </a:lnTo>
                <a:lnTo>
                  <a:pt x="30734" y="275208"/>
                </a:lnTo>
                <a:lnTo>
                  <a:pt x="31228" y="287597"/>
                </a:lnTo>
                <a:lnTo>
                  <a:pt x="31162" y="299735"/>
                </a:lnTo>
                <a:lnTo>
                  <a:pt x="30501" y="311802"/>
                </a:lnTo>
                <a:lnTo>
                  <a:pt x="29210" y="3239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2677" y="2459482"/>
            <a:ext cx="415925" cy="153035"/>
          </a:xfrm>
          <a:custGeom>
            <a:avLst/>
            <a:gdLst/>
            <a:ahLst/>
            <a:cxnLst/>
            <a:rect l="l" t="t" r="r" b="b"/>
            <a:pathLst>
              <a:path w="415925" h="153035">
                <a:moveTo>
                  <a:pt x="0" y="43179"/>
                </a:moveTo>
                <a:lnTo>
                  <a:pt x="42672" y="24383"/>
                </a:lnTo>
                <a:lnTo>
                  <a:pt x="98790" y="21701"/>
                </a:lnTo>
                <a:lnTo>
                  <a:pt x="154812" y="21589"/>
                </a:lnTo>
                <a:lnTo>
                  <a:pt x="189936" y="21050"/>
                </a:lnTo>
                <a:lnTo>
                  <a:pt x="260183" y="17160"/>
                </a:lnTo>
                <a:lnTo>
                  <a:pt x="304462" y="9983"/>
                </a:lnTo>
                <a:lnTo>
                  <a:pt x="325500" y="0"/>
                </a:lnTo>
                <a:lnTo>
                  <a:pt x="305190" y="3518"/>
                </a:lnTo>
                <a:lnTo>
                  <a:pt x="273333" y="24699"/>
                </a:lnTo>
                <a:lnTo>
                  <a:pt x="251908" y="72419"/>
                </a:lnTo>
                <a:lnTo>
                  <a:pt x="267061" y="133248"/>
                </a:lnTo>
                <a:lnTo>
                  <a:pt x="306867" y="152519"/>
                </a:lnTo>
                <a:lnTo>
                  <a:pt x="319786" y="150494"/>
                </a:lnTo>
                <a:lnTo>
                  <a:pt x="354447" y="121080"/>
                </a:lnTo>
                <a:lnTo>
                  <a:pt x="370286" y="83063"/>
                </a:lnTo>
                <a:lnTo>
                  <a:pt x="375538" y="63626"/>
                </a:lnTo>
                <a:lnTo>
                  <a:pt x="381898" y="75596"/>
                </a:lnTo>
                <a:lnTo>
                  <a:pt x="386699" y="87756"/>
                </a:lnTo>
                <a:lnTo>
                  <a:pt x="391094" y="100202"/>
                </a:lnTo>
                <a:lnTo>
                  <a:pt x="396239" y="113029"/>
                </a:lnTo>
                <a:lnTo>
                  <a:pt x="400504" y="121624"/>
                </a:lnTo>
                <a:lnTo>
                  <a:pt x="404828" y="129397"/>
                </a:lnTo>
                <a:lnTo>
                  <a:pt x="409652" y="136765"/>
                </a:lnTo>
                <a:lnTo>
                  <a:pt x="415417" y="144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9877" y="2450338"/>
            <a:ext cx="226060" cy="167640"/>
          </a:xfrm>
          <a:custGeom>
            <a:avLst/>
            <a:gdLst/>
            <a:ahLst/>
            <a:cxnLst/>
            <a:rect l="l" t="t" r="r" b="b"/>
            <a:pathLst>
              <a:path w="226060" h="167639">
                <a:moveTo>
                  <a:pt x="0" y="508"/>
                </a:moveTo>
                <a:lnTo>
                  <a:pt x="19252" y="44763"/>
                </a:lnTo>
                <a:lnTo>
                  <a:pt x="30478" y="80742"/>
                </a:lnTo>
                <a:lnTo>
                  <a:pt x="37099" y="101520"/>
                </a:lnTo>
                <a:lnTo>
                  <a:pt x="43936" y="122179"/>
                </a:lnTo>
                <a:lnTo>
                  <a:pt x="50926" y="142875"/>
                </a:lnTo>
                <a:lnTo>
                  <a:pt x="53066" y="151131"/>
                </a:lnTo>
                <a:lnTo>
                  <a:pt x="54895" y="157114"/>
                </a:lnTo>
                <a:lnTo>
                  <a:pt x="56963" y="162073"/>
                </a:lnTo>
                <a:lnTo>
                  <a:pt x="59817" y="167259"/>
                </a:lnTo>
                <a:lnTo>
                  <a:pt x="68091" y="155203"/>
                </a:lnTo>
                <a:lnTo>
                  <a:pt x="72866" y="141398"/>
                </a:lnTo>
                <a:lnTo>
                  <a:pt x="76069" y="126521"/>
                </a:lnTo>
                <a:lnTo>
                  <a:pt x="79628" y="111251"/>
                </a:lnTo>
                <a:lnTo>
                  <a:pt x="93868" y="66484"/>
                </a:lnTo>
                <a:lnTo>
                  <a:pt x="113157" y="24002"/>
                </a:lnTo>
                <a:lnTo>
                  <a:pt x="138999" y="0"/>
                </a:lnTo>
                <a:lnTo>
                  <a:pt x="150622" y="3937"/>
                </a:lnTo>
                <a:lnTo>
                  <a:pt x="167086" y="24739"/>
                </a:lnTo>
                <a:lnTo>
                  <a:pt x="178228" y="51673"/>
                </a:lnTo>
                <a:lnTo>
                  <a:pt x="186394" y="80107"/>
                </a:lnTo>
                <a:lnTo>
                  <a:pt x="193928" y="105410"/>
                </a:lnTo>
                <a:lnTo>
                  <a:pt x="199304" y="119356"/>
                </a:lnTo>
                <a:lnTo>
                  <a:pt x="205978" y="131445"/>
                </a:lnTo>
                <a:lnTo>
                  <a:pt x="214628" y="141628"/>
                </a:lnTo>
                <a:lnTo>
                  <a:pt x="225933" y="1498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94961" y="2413761"/>
            <a:ext cx="46990" cy="194945"/>
          </a:xfrm>
          <a:custGeom>
            <a:avLst/>
            <a:gdLst/>
            <a:ahLst/>
            <a:cxnLst/>
            <a:rect l="l" t="t" r="r" b="b"/>
            <a:pathLst>
              <a:path w="46989" h="194944">
                <a:moveTo>
                  <a:pt x="45845" y="0"/>
                </a:moveTo>
                <a:lnTo>
                  <a:pt x="18502" y="27199"/>
                </a:lnTo>
                <a:lnTo>
                  <a:pt x="1728" y="84883"/>
                </a:lnTo>
                <a:lnTo>
                  <a:pt x="0" y="107213"/>
                </a:lnTo>
                <a:lnTo>
                  <a:pt x="760" y="129793"/>
                </a:lnTo>
                <a:lnTo>
                  <a:pt x="20548" y="178621"/>
                </a:lnTo>
                <a:lnTo>
                  <a:pt x="38225" y="191642"/>
                </a:lnTo>
                <a:lnTo>
                  <a:pt x="42543" y="193166"/>
                </a:lnTo>
                <a:lnTo>
                  <a:pt x="46861" y="1946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06754" y="2439050"/>
            <a:ext cx="165735" cy="203835"/>
          </a:xfrm>
          <a:custGeom>
            <a:avLst/>
            <a:gdLst/>
            <a:ahLst/>
            <a:cxnLst/>
            <a:rect l="l" t="t" r="r" b="b"/>
            <a:pathLst>
              <a:path w="165735" h="203835">
                <a:moveTo>
                  <a:pt x="5679" y="116697"/>
                </a:moveTo>
                <a:lnTo>
                  <a:pt x="49655" y="101764"/>
                </a:lnTo>
                <a:lnTo>
                  <a:pt x="84927" y="65135"/>
                </a:lnTo>
                <a:lnTo>
                  <a:pt x="101143" y="24755"/>
                </a:lnTo>
                <a:lnTo>
                  <a:pt x="76275" y="0"/>
                </a:lnTo>
                <a:lnTo>
                  <a:pt x="62688" y="2672"/>
                </a:lnTo>
                <a:lnTo>
                  <a:pt x="20490" y="38735"/>
                </a:lnTo>
                <a:lnTo>
                  <a:pt x="3012" y="79232"/>
                </a:lnTo>
                <a:lnTo>
                  <a:pt x="0" y="101586"/>
                </a:lnTo>
                <a:lnTo>
                  <a:pt x="2440" y="124999"/>
                </a:lnTo>
                <a:lnTo>
                  <a:pt x="23967" y="165719"/>
                </a:lnTo>
                <a:lnTo>
                  <a:pt x="74433" y="192944"/>
                </a:lnTo>
                <a:lnTo>
                  <a:pt x="131282" y="203311"/>
                </a:lnTo>
                <a:lnTo>
                  <a:pt x="139795" y="203350"/>
                </a:lnTo>
                <a:lnTo>
                  <a:pt x="148332" y="203438"/>
                </a:lnTo>
                <a:lnTo>
                  <a:pt x="156821" y="203525"/>
                </a:lnTo>
                <a:lnTo>
                  <a:pt x="165191" y="2035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48628" y="2429510"/>
            <a:ext cx="401955" cy="231140"/>
          </a:xfrm>
          <a:custGeom>
            <a:avLst/>
            <a:gdLst/>
            <a:ahLst/>
            <a:cxnLst/>
            <a:rect l="l" t="t" r="r" b="b"/>
            <a:pathLst>
              <a:path w="401954" h="231139">
                <a:moveTo>
                  <a:pt x="0" y="62864"/>
                </a:moveTo>
                <a:lnTo>
                  <a:pt x="23967" y="109853"/>
                </a:lnTo>
                <a:lnTo>
                  <a:pt x="38998" y="146381"/>
                </a:lnTo>
                <a:lnTo>
                  <a:pt x="52099" y="186588"/>
                </a:lnTo>
                <a:lnTo>
                  <a:pt x="61214" y="219455"/>
                </a:lnTo>
                <a:lnTo>
                  <a:pt x="62738" y="222885"/>
                </a:lnTo>
                <a:lnTo>
                  <a:pt x="62483" y="231139"/>
                </a:lnTo>
                <a:lnTo>
                  <a:pt x="63047" y="214760"/>
                </a:lnTo>
                <a:lnTo>
                  <a:pt x="63944" y="198500"/>
                </a:lnTo>
                <a:lnTo>
                  <a:pt x="73181" y="133409"/>
                </a:lnTo>
                <a:lnTo>
                  <a:pt x="98069" y="63884"/>
                </a:lnTo>
                <a:lnTo>
                  <a:pt x="136536" y="38685"/>
                </a:lnTo>
                <a:lnTo>
                  <a:pt x="150177" y="44307"/>
                </a:lnTo>
                <a:lnTo>
                  <a:pt x="181558" y="79543"/>
                </a:lnTo>
                <a:lnTo>
                  <a:pt x="205740" y="125602"/>
                </a:lnTo>
                <a:lnTo>
                  <a:pt x="210566" y="135127"/>
                </a:lnTo>
                <a:lnTo>
                  <a:pt x="211581" y="137794"/>
                </a:lnTo>
                <a:lnTo>
                  <a:pt x="213995" y="144272"/>
                </a:lnTo>
                <a:lnTo>
                  <a:pt x="220608" y="132802"/>
                </a:lnTo>
                <a:lnTo>
                  <a:pt x="226615" y="121094"/>
                </a:lnTo>
                <a:lnTo>
                  <a:pt x="232408" y="108910"/>
                </a:lnTo>
                <a:lnTo>
                  <a:pt x="238378" y="96012"/>
                </a:lnTo>
                <a:lnTo>
                  <a:pt x="249128" y="72102"/>
                </a:lnTo>
                <a:lnTo>
                  <a:pt x="261794" y="47894"/>
                </a:lnTo>
                <a:lnTo>
                  <a:pt x="277008" y="25521"/>
                </a:lnTo>
                <a:lnTo>
                  <a:pt x="295401" y="7112"/>
                </a:lnTo>
                <a:lnTo>
                  <a:pt x="308314" y="186"/>
                </a:lnTo>
                <a:lnTo>
                  <a:pt x="320405" y="0"/>
                </a:lnTo>
                <a:lnTo>
                  <a:pt x="331424" y="5718"/>
                </a:lnTo>
                <a:lnTo>
                  <a:pt x="358606" y="49539"/>
                </a:lnTo>
                <a:lnTo>
                  <a:pt x="370792" y="86248"/>
                </a:lnTo>
                <a:lnTo>
                  <a:pt x="379573" y="124219"/>
                </a:lnTo>
                <a:lnTo>
                  <a:pt x="386842" y="161036"/>
                </a:lnTo>
                <a:lnTo>
                  <a:pt x="390017" y="175015"/>
                </a:lnTo>
                <a:lnTo>
                  <a:pt x="393573" y="188864"/>
                </a:lnTo>
                <a:lnTo>
                  <a:pt x="397414" y="202737"/>
                </a:lnTo>
                <a:lnTo>
                  <a:pt x="401447" y="2167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28382" y="2464913"/>
            <a:ext cx="239395" cy="158750"/>
          </a:xfrm>
          <a:custGeom>
            <a:avLst/>
            <a:gdLst/>
            <a:ahLst/>
            <a:cxnLst/>
            <a:rect l="l" t="t" r="r" b="b"/>
            <a:pathLst>
              <a:path w="239395" h="158750">
                <a:moveTo>
                  <a:pt x="117399" y="47273"/>
                </a:moveTo>
                <a:lnTo>
                  <a:pt x="104147" y="5369"/>
                </a:lnTo>
                <a:lnTo>
                  <a:pt x="85883" y="0"/>
                </a:lnTo>
                <a:lnTo>
                  <a:pt x="77394" y="29"/>
                </a:lnTo>
                <a:lnTo>
                  <a:pt x="39167" y="16857"/>
                </a:lnTo>
                <a:lnTo>
                  <a:pt x="12751" y="49686"/>
                </a:lnTo>
                <a:lnTo>
                  <a:pt x="0" y="104782"/>
                </a:lnTo>
                <a:lnTo>
                  <a:pt x="3607" y="123473"/>
                </a:lnTo>
                <a:lnTo>
                  <a:pt x="9802" y="137120"/>
                </a:lnTo>
                <a:lnTo>
                  <a:pt x="19069" y="147873"/>
                </a:lnTo>
                <a:lnTo>
                  <a:pt x="31146" y="155031"/>
                </a:lnTo>
                <a:lnTo>
                  <a:pt x="45771" y="157890"/>
                </a:lnTo>
                <a:lnTo>
                  <a:pt x="62226" y="155809"/>
                </a:lnTo>
                <a:lnTo>
                  <a:pt x="102159" y="128680"/>
                </a:lnTo>
                <a:lnTo>
                  <a:pt x="131941" y="85770"/>
                </a:lnTo>
                <a:lnTo>
                  <a:pt x="151435" y="37240"/>
                </a:lnTo>
                <a:lnTo>
                  <a:pt x="158809" y="49339"/>
                </a:lnTo>
                <a:lnTo>
                  <a:pt x="164326" y="61926"/>
                </a:lnTo>
                <a:lnTo>
                  <a:pt x="169366" y="74870"/>
                </a:lnTo>
                <a:lnTo>
                  <a:pt x="175311" y="88040"/>
                </a:lnTo>
                <a:lnTo>
                  <a:pt x="203547" y="135153"/>
                </a:lnTo>
                <a:lnTo>
                  <a:pt x="226492" y="155731"/>
                </a:lnTo>
                <a:lnTo>
                  <a:pt x="229794" y="158525"/>
                </a:lnTo>
                <a:lnTo>
                  <a:pt x="238938" y="1570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33817" y="2270125"/>
            <a:ext cx="107314" cy="381635"/>
          </a:xfrm>
          <a:custGeom>
            <a:avLst/>
            <a:gdLst/>
            <a:ahLst/>
            <a:cxnLst/>
            <a:rect l="l" t="t" r="r" b="b"/>
            <a:pathLst>
              <a:path w="107315" h="381635">
                <a:moveTo>
                  <a:pt x="11862" y="0"/>
                </a:moveTo>
                <a:lnTo>
                  <a:pt x="9933" y="51917"/>
                </a:lnTo>
                <a:lnTo>
                  <a:pt x="6524" y="102614"/>
                </a:lnTo>
                <a:lnTo>
                  <a:pt x="4115" y="136096"/>
                </a:lnTo>
                <a:lnTo>
                  <a:pt x="1992" y="169602"/>
                </a:lnTo>
                <a:lnTo>
                  <a:pt x="559" y="203073"/>
                </a:lnTo>
                <a:lnTo>
                  <a:pt x="0" y="234059"/>
                </a:lnTo>
                <a:lnTo>
                  <a:pt x="369" y="265128"/>
                </a:lnTo>
                <a:lnTo>
                  <a:pt x="8179" y="326516"/>
                </a:lnTo>
                <a:lnTo>
                  <a:pt x="29878" y="370415"/>
                </a:lnTo>
                <a:lnTo>
                  <a:pt x="57271" y="381142"/>
                </a:lnTo>
                <a:lnTo>
                  <a:pt x="69758" y="377825"/>
                </a:lnTo>
                <a:lnTo>
                  <a:pt x="97827" y="350472"/>
                </a:lnTo>
                <a:lnTo>
                  <a:pt x="104991" y="327421"/>
                </a:lnTo>
                <a:lnTo>
                  <a:pt x="107239" y="3143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60590" y="2449067"/>
            <a:ext cx="213995" cy="19050"/>
          </a:xfrm>
          <a:custGeom>
            <a:avLst/>
            <a:gdLst/>
            <a:ahLst/>
            <a:cxnLst/>
            <a:rect l="l" t="t" r="r" b="b"/>
            <a:pathLst>
              <a:path w="213995" h="19050">
                <a:moveTo>
                  <a:pt x="0" y="0"/>
                </a:moveTo>
                <a:lnTo>
                  <a:pt x="976" y="5224"/>
                </a:lnTo>
                <a:lnTo>
                  <a:pt x="11144" y="7699"/>
                </a:lnTo>
                <a:lnTo>
                  <a:pt x="25646" y="8768"/>
                </a:lnTo>
                <a:lnTo>
                  <a:pt x="39624" y="9779"/>
                </a:lnTo>
                <a:lnTo>
                  <a:pt x="67859" y="12586"/>
                </a:lnTo>
                <a:lnTo>
                  <a:pt x="124188" y="16869"/>
                </a:lnTo>
                <a:lnTo>
                  <a:pt x="172128" y="18730"/>
                </a:lnTo>
                <a:lnTo>
                  <a:pt x="186880" y="19034"/>
                </a:lnTo>
                <a:lnTo>
                  <a:pt x="199822" y="18837"/>
                </a:lnTo>
                <a:lnTo>
                  <a:pt x="213740" y="180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69374" y="2453004"/>
            <a:ext cx="167640" cy="185420"/>
          </a:xfrm>
          <a:custGeom>
            <a:avLst/>
            <a:gdLst/>
            <a:ahLst/>
            <a:cxnLst/>
            <a:rect l="l" t="t" r="r" b="b"/>
            <a:pathLst>
              <a:path w="167640" h="185419">
                <a:moveTo>
                  <a:pt x="6175" y="0"/>
                </a:moveTo>
                <a:lnTo>
                  <a:pt x="1986" y="14533"/>
                </a:lnTo>
                <a:lnTo>
                  <a:pt x="0" y="27590"/>
                </a:lnTo>
                <a:lnTo>
                  <a:pt x="85" y="40790"/>
                </a:lnTo>
                <a:lnTo>
                  <a:pt x="8921" y="97409"/>
                </a:lnTo>
                <a:lnTo>
                  <a:pt x="16208" y="139065"/>
                </a:lnTo>
                <a:lnTo>
                  <a:pt x="17905" y="149508"/>
                </a:lnTo>
                <a:lnTo>
                  <a:pt x="19399" y="159940"/>
                </a:lnTo>
                <a:lnTo>
                  <a:pt x="20726" y="170443"/>
                </a:lnTo>
                <a:lnTo>
                  <a:pt x="21923" y="181102"/>
                </a:lnTo>
                <a:lnTo>
                  <a:pt x="21266" y="184814"/>
                </a:lnTo>
                <a:lnTo>
                  <a:pt x="20955" y="175656"/>
                </a:lnTo>
                <a:lnTo>
                  <a:pt x="23655" y="129295"/>
                </a:lnTo>
                <a:lnTo>
                  <a:pt x="36661" y="76944"/>
                </a:lnTo>
                <a:lnTo>
                  <a:pt x="60557" y="36849"/>
                </a:lnTo>
                <a:lnTo>
                  <a:pt x="91771" y="14870"/>
                </a:lnTo>
                <a:lnTo>
                  <a:pt x="125547" y="8020"/>
                </a:lnTo>
                <a:lnTo>
                  <a:pt x="139334" y="8255"/>
                </a:lnTo>
                <a:lnTo>
                  <a:pt x="153122" y="9632"/>
                </a:lnTo>
                <a:lnTo>
                  <a:pt x="167338" y="115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27264" y="2492375"/>
            <a:ext cx="47625" cy="142875"/>
          </a:xfrm>
          <a:custGeom>
            <a:avLst/>
            <a:gdLst/>
            <a:ahLst/>
            <a:cxnLst/>
            <a:rect l="l" t="t" r="r" b="b"/>
            <a:pathLst>
              <a:path w="47625" h="142875">
                <a:moveTo>
                  <a:pt x="0" y="0"/>
                </a:moveTo>
                <a:lnTo>
                  <a:pt x="3091" y="7475"/>
                </a:lnTo>
                <a:lnTo>
                  <a:pt x="4730" y="14366"/>
                </a:lnTo>
                <a:lnTo>
                  <a:pt x="5750" y="21377"/>
                </a:lnTo>
                <a:lnTo>
                  <a:pt x="6984" y="29210"/>
                </a:lnTo>
                <a:lnTo>
                  <a:pt x="16164" y="66303"/>
                </a:lnTo>
                <a:lnTo>
                  <a:pt x="33718" y="105759"/>
                </a:lnTo>
                <a:lnTo>
                  <a:pt x="39985" y="119729"/>
                </a:lnTo>
                <a:lnTo>
                  <a:pt x="45084" y="134747"/>
                </a:lnTo>
                <a:lnTo>
                  <a:pt x="45719" y="137413"/>
                </a:lnTo>
                <a:lnTo>
                  <a:pt x="46608" y="140208"/>
                </a:lnTo>
                <a:lnTo>
                  <a:pt x="47243" y="142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80019" y="2340229"/>
            <a:ext cx="17780" cy="41910"/>
          </a:xfrm>
          <a:custGeom>
            <a:avLst/>
            <a:gdLst/>
            <a:ahLst/>
            <a:cxnLst/>
            <a:rect l="l" t="t" r="r" b="b"/>
            <a:pathLst>
              <a:path w="17779" h="41910">
                <a:moveTo>
                  <a:pt x="17399" y="22225"/>
                </a:moveTo>
                <a:lnTo>
                  <a:pt x="13537" y="14966"/>
                </a:lnTo>
                <a:lnTo>
                  <a:pt x="10033" y="9207"/>
                </a:lnTo>
                <a:lnTo>
                  <a:pt x="5861" y="4401"/>
                </a:lnTo>
                <a:lnTo>
                  <a:pt x="0" y="0"/>
                </a:lnTo>
                <a:lnTo>
                  <a:pt x="2200" y="11279"/>
                </a:lnTo>
                <a:lnTo>
                  <a:pt x="6175" y="21462"/>
                </a:lnTo>
                <a:lnTo>
                  <a:pt x="11412" y="31361"/>
                </a:lnTo>
                <a:lnTo>
                  <a:pt x="17399" y="417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63789" y="2424683"/>
            <a:ext cx="191770" cy="236854"/>
          </a:xfrm>
          <a:custGeom>
            <a:avLst/>
            <a:gdLst/>
            <a:ahLst/>
            <a:cxnLst/>
            <a:rect l="l" t="t" r="r" b="b"/>
            <a:pathLst>
              <a:path w="191770" h="236855">
                <a:moveTo>
                  <a:pt x="0" y="0"/>
                </a:moveTo>
                <a:lnTo>
                  <a:pt x="9382" y="10108"/>
                </a:lnTo>
                <a:lnTo>
                  <a:pt x="18478" y="20574"/>
                </a:lnTo>
                <a:lnTo>
                  <a:pt x="27574" y="31039"/>
                </a:lnTo>
                <a:lnTo>
                  <a:pt x="36956" y="41148"/>
                </a:lnTo>
                <a:lnTo>
                  <a:pt x="57169" y="60678"/>
                </a:lnTo>
                <a:lnTo>
                  <a:pt x="77120" y="80232"/>
                </a:lnTo>
                <a:lnTo>
                  <a:pt x="115569" y="120650"/>
                </a:lnTo>
                <a:lnTo>
                  <a:pt x="151050" y="161845"/>
                </a:lnTo>
                <a:lnTo>
                  <a:pt x="183768" y="204850"/>
                </a:lnTo>
                <a:lnTo>
                  <a:pt x="191754" y="224043"/>
                </a:lnTo>
                <a:lnTo>
                  <a:pt x="189251" y="230479"/>
                </a:lnTo>
                <a:lnTo>
                  <a:pt x="183260" y="2368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68360" y="2448814"/>
            <a:ext cx="126364" cy="259715"/>
          </a:xfrm>
          <a:custGeom>
            <a:avLst/>
            <a:gdLst/>
            <a:ahLst/>
            <a:cxnLst/>
            <a:rect l="l" t="t" r="r" b="b"/>
            <a:pathLst>
              <a:path w="126365" h="259714">
                <a:moveTo>
                  <a:pt x="125857" y="0"/>
                </a:moveTo>
                <a:lnTo>
                  <a:pt x="103028" y="34099"/>
                </a:lnTo>
                <a:lnTo>
                  <a:pt x="82677" y="70103"/>
                </a:lnTo>
                <a:lnTo>
                  <a:pt x="56340" y="128015"/>
                </a:lnTo>
                <a:lnTo>
                  <a:pt x="32385" y="187071"/>
                </a:lnTo>
                <a:lnTo>
                  <a:pt x="24878" y="205470"/>
                </a:lnTo>
                <a:lnTo>
                  <a:pt x="17002" y="223583"/>
                </a:lnTo>
                <a:lnTo>
                  <a:pt x="8721" y="241506"/>
                </a:lnTo>
                <a:lnTo>
                  <a:pt x="0" y="2593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96819" y="4150201"/>
            <a:ext cx="2953385" cy="61594"/>
          </a:xfrm>
          <a:custGeom>
            <a:avLst/>
            <a:gdLst/>
            <a:ahLst/>
            <a:cxnLst/>
            <a:rect l="l" t="t" r="r" b="b"/>
            <a:pathLst>
              <a:path w="2953385" h="61595">
                <a:moveTo>
                  <a:pt x="0" y="12477"/>
                </a:moveTo>
                <a:lnTo>
                  <a:pt x="5762" y="9733"/>
                </a:lnTo>
                <a:lnTo>
                  <a:pt x="8286" y="6524"/>
                </a:lnTo>
                <a:lnTo>
                  <a:pt x="10858" y="3530"/>
                </a:lnTo>
                <a:lnTo>
                  <a:pt x="16763" y="1428"/>
                </a:lnTo>
                <a:lnTo>
                  <a:pt x="34159" y="0"/>
                </a:lnTo>
                <a:lnTo>
                  <a:pt x="51625" y="95"/>
                </a:lnTo>
                <a:lnTo>
                  <a:pt x="69091" y="857"/>
                </a:lnTo>
                <a:lnTo>
                  <a:pt x="86487" y="1428"/>
                </a:lnTo>
                <a:lnTo>
                  <a:pt x="139957" y="2205"/>
                </a:lnTo>
                <a:lnTo>
                  <a:pt x="193333" y="3288"/>
                </a:lnTo>
                <a:lnTo>
                  <a:pt x="246649" y="4516"/>
                </a:lnTo>
                <a:lnTo>
                  <a:pt x="299942" y="5730"/>
                </a:lnTo>
                <a:lnTo>
                  <a:pt x="353246" y="6772"/>
                </a:lnTo>
                <a:lnTo>
                  <a:pt x="406598" y="7483"/>
                </a:lnTo>
                <a:lnTo>
                  <a:pt x="460033" y="7702"/>
                </a:lnTo>
                <a:lnTo>
                  <a:pt x="513588" y="7270"/>
                </a:lnTo>
                <a:lnTo>
                  <a:pt x="564500" y="6784"/>
                </a:lnTo>
                <a:lnTo>
                  <a:pt x="615446" y="6913"/>
                </a:lnTo>
                <a:lnTo>
                  <a:pt x="666418" y="7566"/>
                </a:lnTo>
                <a:lnTo>
                  <a:pt x="717413" y="8648"/>
                </a:lnTo>
                <a:lnTo>
                  <a:pt x="768426" y="10068"/>
                </a:lnTo>
                <a:lnTo>
                  <a:pt x="819451" y="11731"/>
                </a:lnTo>
                <a:lnTo>
                  <a:pt x="870484" y="13545"/>
                </a:lnTo>
                <a:lnTo>
                  <a:pt x="921521" y="15417"/>
                </a:lnTo>
                <a:lnTo>
                  <a:pt x="972556" y="17254"/>
                </a:lnTo>
                <a:lnTo>
                  <a:pt x="1023584" y="18962"/>
                </a:lnTo>
                <a:lnTo>
                  <a:pt x="1074600" y="20449"/>
                </a:lnTo>
                <a:lnTo>
                  <a:pt x="1125601" y="21621"/>
                </a:lnTo>
                <a:lnTo>
                  <a:pt x="1175317" y="22527"/>
                </a:lnTo>
                <a:lnTo>
                  <a:pt x="1225049" y="23319"/>
                </a:lnTo>
                <a:lnTo>
                  <a:pt x="1274793" y="24006"/>
                </a:lnTo>
                <a:lnTo>
                  <a:pt x="1324548" y="24591"/>
                </a:lnTo>
                <a:lnTo>
                  <a:pt x="1374312" y="25083"/>
                </a:lnTo>
                <a:lnTo>
                  <a:pt x="1424085" y="25486"/>
                </a:lnTo>
                <a:lnTo>
                  <a:pt x="1473864" y="25806"/>
                </a:lnTo>
                <a:lnTo>
                  <a:pt x="1523649" y="26050"/>
                </a:lnTo>
                <a:lnTo>
                  <a:pt x="1573436" y="26224"/>
                </a:lnTo>
                <a:lnTo>
                  <a:pt x="1623226" y="26334"/>
                </a:lnTo>
                <a:lnTo>
                  <a:pt x="1673016" y="26385"/>
                </a:lnTo>
                <a:lnTo>
                  <a:pt x="1722804" y="26385"/>
                </a:lnTo>
                <a:lnTo>
                  <a:pt x="1772590" y="26338"/>
                </a:lnTo>
                <a:lnTo>
                  <a:pt x="1822372" y="26252"/>
                </a:lnTo>
                <a:lnTo>
                  <a:pt x="1872147" y="26131"/>
                </a:lnTo>
                <a:lnTo>
                  <a:pt x="1921915" y="25983"/>
                </a:lnTo>
                <a:lnTo>
                  <a:pt x="1971675" y="25812"/>
                </a:lnTo>
                <a:lnTo>
                  <a:pt x="2025081" y="25507"/>
                </a:lnTo>
                <a:lnTo>
                  <a:pt x="2078340" y="25081"/>
                </a:lnTo>
                <a:lnTo>
                  <a:pt x="2131486" y="24464"/>
                </a:lnTo>
                <a:lnTo>
                  <a:pt x="2184555" y="23587"/>
                </a:lnTo>
                <a:lnTo>
                  <a:pt x="2237581" y="22383"/>
                </a:lnTo>
                <a:lnTo>
                  <a:pt x="2290599" y="20783"/>
                </a:lnTo>
                <a:lnTo>
                  <a:pt x="2343645" y="18718"/>
                </a:lnTo>
                <a:lnTo>
                  <a:pt x="2396753" y="16120"/>
                </a:lnTo>
                <a:lnTo>
                  <a:pt x="2449958" y="12919"/>
                </a:lnTo>
                <a:lnTo>
                  <a:pt x="2503297" y="9048"/>
                </a:lnTo>
                <a:lnTo>
                  <a:pt x="2551706" y="6023"/>
                </a:lnTo>
                <a:lnTo>
                  <a:pt x="2602775" y="4607"/>
                </a:lnTo>
                <a:lnTo>
                  <a:pt x="2655568" y="5008"/>
                </a:lnTo>
                <a:lnTo>
                  <a:pt x="2709148" y="7429"/>
                </a:lnTo>
                <a:lnTo>
                  <a:pt x="2762579" y="12077"/>
                </a:lnTo>
                <a:lnTo>
                  <a:pt x="2814925" y="19157"/>
                </a:lnTo>
                <a:lnTo>
                  <a:pt x="2865250" y="28874"/>
                </a:lnTo>
                <a:lnTo>
                  <a:pt x="2912618" y="41433"/>
                </a:lnTo>
                <a:lnTo>
                  <a:pt x="2943604" y="56899"/>
                </a:lnTo>
                <a:lnTo>
                  <a:pt x="2952877" y="612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68498" y="6105702"/>
            <a:ext cx="3017520" cy="59055"/>
          </a:xfrm>
          <a:custGeom>
            <a:avLst/>
            <a:gdLst/>
            <a:ahLst/>
            <a:cxnLst/>
            <a:rect l="l" t="t" r="r" b="b"/>
            <a:pathLst>
              <a:path w="3017520" h="59054">
                <a:moveTo>
                  <a:pt x="0" y="55829"/>
                </a:moveTo>
                <a:lnTo>
                  <a:pt x="5264" y="53234"/>
                </a:lnTo>
                <a:lnTo>
                  <a:pt x="14589" y="48552"/>
                </a:lnTo>
                <a:lnTo>
                  <a:pt x="26271" y="43699"/>
                </a:lnTo>
                <a:lnTo>
                  <a:pt x="38607" y="40589"/>
                </a:lnTo>
                <a:lnTo>
                  <a:pt x="87204" y="35300"/>
                </a:lnTo>
                <a:lnTo>
                  <a:pt x="136709" y="32055"/>
                </a:lnTo>
                <a:lnTo>
                  <a:pt x="186924" y="30587"/>
                </a:lnTo>
                <a:lnTo>
                  <a:pt x="237650" y="30628"/>
                </a:lnTo>
                <a:lnTo>
                  <a:pt x="288688" y="31909"/>
                </a:lnTo>
                <a:lnTo>
                  <a:pt x="339837" y="34163"/>
                </a:lnTo>
                <a:lnTo>
                  <a:pt x="390900" y="37122"/>
                </a:lnTo>
                <a:lnTo>
                  <a:pt x="441676" y="40518"/>
                </a:lnTo>
                <a:lnTo>
                  <a:pt x="491967" y="44083"/>
                </a:lnTo>
                <a:lnTo>
                  <a:pt x="541573" y="47549"/>
                </a:lnTo>
                <a:lnTo>
                  <a:pt x="590296" y="50648"/>
                </a:lnTo>
                <a:lnTo>
                  <a:pt x="641436" y="53333"/>
                </a:lnTo>
                <a:lnTo>
                  <a:pt x="692601" y="55416"/>
                </a:lnTo>
                <a:lnTo>
                  <a:pt x="743790" y="56948"/>
                </a:lnTo>
                <a:lnTo>
                  <a:pt x="795001" y="57982"/>
                </a:lnTo>
                <a:lnTo>
                  <a:pt x="846231" y="58570"/>
                </a:lnTo>
                <a:lnTo>
                  <a:pt x="897479" y="58764"/>
                </a:lnTo>
                <a:lnTo>
                  <a:pt x="948741" y="58618"/>
                </a:lnTo>
                <a:lnTo>
                  <a:pt x="1000017" y="58182"/>
                </a:lnTo>
                <a:lnTo>
                  <a:pt x="1051304" y="57510"/>
                </a:lnTo>
                <a:lnTo>
                  <a:pt x="1102601" y="56653"/>
                </a:lnTo>
                <a:lnTo>
                  <a:pt x="1153904" y="55665"/>
                </a:lnTo>
                <a:lnTo>
                  <a:pt x="1205212" y="54597"/>
                </a:lnTo>
                <a:lnTo>
                  <a:pt x="1256524" y="53502"/>
                </a:lnTo>
                <a:lnTo>
                  <a:pt x="1307836" y="52431"/>
                </a:lnTo>
                <a:lnTo>
                  <a:pt x="1359147" y="51439"/>
                </a:lnTo>
                <a:lnTo>
                  <a:pt x="1410455" y="50576"/>
                </a:lnTo>
                <a:lnTo>
                  <a:pt x="1461758" y="49895"/>
                </a:lnTo>
                <a:lnTo>
                  <a:pt x="1513053" y="49448"/>
                </a:lnTo>
                <a:lnTo>
                  <a:pt x="1564339" y="49288"/>
                </a:lnTo>
                <a:lnTo>
                  <a:pt x="1615613" y="49467"/>
                </a:lnTo>
                <a:lnTo>
                  <a:pt x="1666875" y="50038"/>
                </a:lnTo>
                <a:lnTo>
                  <a:pt x="1715919" y="50446"/>
                </a:lnTo>
                <a:lnTo>
                  <a:pt x="1764781" y="50070"/>
                </a:lnTo>
                <a:lnTo>
                  <a:pt x="1813497" y="49001"/>
                </a:lnTo>
                <a:lnTo>
                  <a:pt x="1862104" y="47332"/>
                </a:lnTo>
                <a:lnTo>
                  <a:pt x="1910640" y="45155"/>
                </a:lnTo>
                <a:lnTo>
                  <a:pt x="1959141" y="42561"/>
                </a:lnTo>
                <a:lnTo>
                  <a:pt x="2007645" y="39643"/>
                </a:lnTo>
                <a:lnTo>
                  <a:pt x="2056189" y="36492"/>
                </a:lnTo>
                <a:lnTo>
                  <a:pt x="2104810" y="33202"/>
                </a:lnTo>
                <a:lnTo>
                  <a:pt x="2153546" y="29863"/>
                </a:lnTo>
                <a:lnTo>
                  <a:pt x="2202434" y="26569"/>
                </a:lnTo>
                <a:lnTo>
                  <a:pt x="2250336" y="22803"/>
                </a:lnTo>
                <a:lnTo>
                  <a:pt x="2298636" y="18300"/>
                </a:lnTo>
                <a:lnTo>
                  <a:pt x="2347223" y="13496"/>
                </a:lnTo>
                <a:lnTo>
                  <a:pt x="2395985" y="8827"/>
                </a:lnTo>
                <a:lnTo>
                  <a:pt x="2444812" y="4731"/>
                </a:lnTo>
                <a:lnTo>
                  <a:pt x="2493593" y="1643"/>
                </a:lnTo>
                <a:lnTo>
                  <a:pt x="2542217" y="0"/>
                </a:lnTo>
                <a:lnTo>
                  <a:pt x="2590573" y="238"/>
                </a:lnTo>
                <a:lnTo>
                  <a:pt x="2638552" y="2794"/>
                </a:lnTo>
                <a:lnTo>
                  <a:pt x="2684979" y="9175"/>
                </a:lnTo>
                <a:lnTo>
                  <a:pt x="2730223" y="19244"/>
                </a:lnTo>
                <a:lnTo>
                  <a:pt x="2774962" y="30906"/>
                </a:lnTo>
                <a:lnTo>
                  <a:pt x="2819871" y="42072"/>
                </a:lnTo>
                <a:lnTo>
                  <a:pt x="2865628" y="50648"/>
                </a:lnTo>
                <a:lnTo>
                  <a:pt x="2900124" y="55367"/>
                </a:lnTo>
                <a:lnTo>
                  <a:pt x="2936144" y="57544"/>
                </a:lnTo>
                <a:lnTo>
                  <a:pt x="2971355" y="53605"/>
                </a:lnTo>
                <a:lnTo>
                  <a:pt x="3003423" y="39980"/>
                </a:lnTo>
                <a:lnTo>
                  <a:pt x="3009072" y="33608"/>
                </a:lnTo>
                <a:lnTo>
                  <a:pt x="3012138" y="25807"/>
                </a:lnTo>
                <a:lnTo>
                  <a:pt x="3014370" y="18463"/>
                </a:lnTo>
                <a:lnTo>
                  <a:pt x="3017519" y="134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62992" y="4725923"/>
            <a:ext cx="12065" cy="15875"/>
          </a:xfrm>
          <a:custGeom>
            <a:avLst/>
            <a:gdLst/>
            <a:ahLst/>
            <a:cxnLst/>
            <a:rect l="l" t="t" r="r" b="b"/>
            <a:pathLst>
              <a:path w="12064" h="15875">
                <a:moveTo>
                  <a:pt x="1569" y="0"/>
                </a:moveTo>
                <a:lnTo>
                  <a:pt x="0" y="7350"/>
                </a:lnTo>
                <a:lnTo>
                  <a:pt x="728" y="11080"/>
                </a:lnTo>
                <a:lnTo>
                  <a:pt x="4480" y="13144"/>
                </a:lnTo>
                <a:lnTo>
                  <a:pt x="11983" y="154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23160" y="49563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0"/>
                </a:moveTo>
                <a:lnTo>
                  <a:pt x="5107" y="7719"/>
                </a:lnTo>
                <a:lnTo>
                  <a:pt x="2571" y="15081"/>
                </a:lnTo>
                <a:lnTo>
                  <a:pt x="654" y="22395"/>
                </a:lnTo>
                <a:lnTo>
                  <a:pt x="0" y="299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24048" y="5094478"/>
            <a:ext cx="17145" cy="36195"/>
          </a:xfrm>
          <a:custGeom>
            <a:avLst/>
            <a:gdLst/>
            <a:ahLst/>
            <a:cxnLst/>
            <a:rect l="l" t="t" r="r" b="b"/>
            <a:pathLst>
              <a:path w="17144" h="36195">
                <a:moveTo>
                  <a:pt x="17144" y="0"/>
                </a:moveTo>
                <a:lnTo>
                  <a:pt x="13412" y="10173"/>
                </a:lnTo>
                <a:lnTo>
                  <a:pt x="9477" y="19002"/>
                </a:lnTo>
                <a:lnTo>
                  <a:pt x="5089" y="27378"/>
                </a:lnTo>
                <a:lnTo>
                  <a:pt x="0" y="361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66451" y="3668014"/>
            <a:ext cx="0" cy="2950210"/>
          </a:xfrm>
          <a:custGeom>
            <a:avLst/>
            <a:gdLst/>
            <a:ahLst/>
            <a:cxnLst/>
            <a:rect l="l" t="t" r="r" b="b"/>
            <a:pathLst>
              <a:path h="2950209">
                <a:moveTo>
                  <a:pt x="0" y="0"/>
                </a:moveTo>
                <a:lnTo>
                  <a:pt x="0" y="2949803"/>
                </a:lnTo>
              </a:path>
            </a:pathLst>
          </a:custGeom>
          <a:ln w="27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8635" y="3619627"/>
            <a:ext cx="2907665" cy="3028950"/>
          </a:xfrm>
          <a:custGeom>
            <a:avLst/>
            <a:gdLst/>
            <a:ahLst/>
            <a:cxnLst/>
            <a:rect l="l" t="t" r="r" b="b"/>
            <a:pathLst>
              <a:path w="2907665" h="3028950">
                <a:moveTo>
                  <a:pt x="0" y="0"/>
                </a:moveTo>
                <a:lnTo>
                  <a:pt x="6856" y="3276"/>
                </a:lnTo>
                <a:lnTo>
                  <a:pt x="10652" y="7921"/>
                </a:lnTo>
                <a:lnTo>
                  <a:pt x="14519" y="12447"/>
                </a:lnTo>
                <a:lnTo>
                  <a:pt x="72680" y="22415"/>
                </a:lnTo>
                <a:lnTo>
                  <a:pt x="124779" y="27297"/>
                </a:lnTo>
                <a:lnTo>
                  <a:pt x="177571" y="30333"/>
                </a:lnTo>
                <a:lnTo>
                  <a:pt x="230743" y="31845"/>
                </a:lnTo>
                <a:lnTo>
                  <a:pt x="283980" y="32154"/>
                </a:lnTo>
                <a:lnTo>
                  <a:pt x="336968" y="31583"/>
                </a:lnTo>
                <a:lnTo>
                  <a:pt x="389394" y="30452"/>
                </a:lnTo>
                <a:lnTo>
                  <a:pt x="440943" y="29083"/>
                </a:lnTo>
                <a:lnTo>
                  <a:pt x="492975" y="27672"/>
                </a:lnTo>
                <a:lnTo>
                  <a:pt x="544959" y="26179"/>
                </a:lnTo>
                <a:lnTo>
                  <a:pt x="596902" y="24623"/>
                </a:lnTo>
                <a:lnTo>
                  <a:pt x="648811" y="23025"/>
                </a:lnTo>
                <a:lnTo>
                  <a:pt x="700690" y="21403"/>
                </a:lnTo>
                <a:lnTo>
                  <a:pt x="752545" y="19777"/>
                </a:lnTo>
                <a:lnTo>
                  <a:pt x="804384" y="18167"/>
                </a:lnTo>
                <a:lnTo>
                  <a:pt x="856210" y="16591"/>
                </a:lnTo>
                <a:lnTo>
                  <a:pt x="908031" y="15069"/>
                </a:lnTo>
                <a:lnTo>
                  <a:pt x="959853" y="13621"/>
                </a:lnTo>
                <a:lnTo>
                  <a:pt x="1011680" y="12266"/>
                </a:lnTo>
                <a:lnTo>
                  <a:pt x="1063519" y="11024"/>
                </a:lnTo>
                <a:lnTo>
                  <a:pt x="1115377" y="9913"/>
                </a:lnTo>
                <a:lnTo>
                  <a:pt x="1167258" y="8954"/>
                </a:lnTo>
                <a:lnTo>
                  <a:pt x="1219168" y="8166"/>
                </a:lnTo>
                <a:lnTo>
                  <a:pt x="1271115" y="7569"/>
                </a:lnTo>
                <a:lnTo>
                  <a:pt x="1323102" y="7181"/>
                </a:lnTo>
                <a:lnTo>
                  <a:pt x="1375137" y="7022"/>
                </a:lnTo>
                <a:lnTo>
                  <a:pt x="1427226" y="7112"/>
                </a:lnTo>
                <a:lnTo>
                  <a:pt x="1477744" y="7563"/>
                </a:lnTo>
                <a:lnTo>
                  <a:pt x="1528255" y="8435"/>
                </a:lnTo>
                <a:lnTo>
                  <a:pt x="1578756" y="9695"/>
                </a:lnTo>
                <a:lnTo>
                  <a:pt x="1629248" y="11311"/>
                </a:lnTo>
                <a:lnTo>
                  <a:pt x="1679731" y="13251"/>
                </a:lnTo>
                <a:lnTo>
                  <a:pt x="1730205" y="15484"/>
                </a:lnTo>
                <a:lnTo>
                  <a:pt x="1780670" y="17976"/>
                </a:lnTo>
                <a:lnTo>
                  <a:pt x="1831126" y="20696"/>
                </a:lnTo>
                <a:lnTo>
                  <a:pt x="1881573" y="23613"/>
                </a:lnTo>
                <a:lnTo>
                  <a:pt x="1932010" y="26694"/>
                </a:lnTo>
                <a:lnTo>
                  <a:pt x="1982437" y="29907"/>
                </a:lnTo>
                <a:lnTo>
                  <a:pt x="2032856" y="33221"/>
                </a:lnTo>
                <a:lnTo>
                  <a:pt x="2083264" y="36602"/>
                </a:lnTo>
                <a:lnTo>
                  <a:pt x="2133663" y="40020"/>
                </a:lnTo>
                <a:lnTo>
                  <a:pt x="2184052" y="43443"/>
                </a:lnTo>
                <a:lnTo>
                  <a:pt x="2234432" y="46838"/>
                </a:lnTo>
                <a:lnTo>
                  <a:pt x="2284801" y="50173"/>
                </a:lnTo>
                <a:lnTo>
                  <a:pt x="2335161" y="53417"/>
                </a:lnTo>
                <a:lnTo>
                  <a:pt x="2385510" y="56537"/>
                </a:lnTo>
                <a:lnTo>
                  <a:pt x="2435850" y="59502"/>
                </a:lnTo>
                <a:lnTo>
                  <a:pt x="2486179" y="62279"/>
                </a:lnTo>
                <a:lnTo>
                  <a:pt x="2536498" y="64837"/>
                </a:lnTo>
                <a:lnTo>
                  <a:pt x="2586807" y="67144"/>
                </a:lnTo>
                <a:lnTo>
                  <a:pt x="2637106" y="69167"/>
                </a:lnTo>
                <a:lnTo>
                  <a:pt x="2687394" y="70875"/>
                </a:lnTo>
                <a:lnTo>
                  <a:pt x="2737672" y="72235"/>
                </a:lnTo>
                <a:lnTo>
                  <a:pt x="2787939" y="73216"/>
                </a:lnTo>
                <a:lnTo>
                  <a:pt x="2838195" y="73787"/>
                </a:lnTo>
                <a:lnTo>
                  <a:pt x="2854668" y="73271"/>
                </a:lnTo>
                <a:lnTo>
                  <a:pt x="2871104" y="72136"/>
                </a:lnTo>
                <a:lnTo>
                  <a:pt x="2887470" y="71000"/>
                </a:lnTo>
                <a:lnTo>
                  <a:pt x="2903728" y="70485"/>
                </a:lnTo>
                <a:lnTo>
                  <a:pt x="2904444" y="87372"/>
                </a:lnTo>
                <a:lnTo>
                  <a:pt x="2905648" y="104806"/>
                </a:lnTo>
                <a:lnTo>
                  <a:pt x="2906781" y="122384"/>
                </a:lnTo>
                <a:lnTo>
                  <a:pt x="2907284" y="139700"/>
                </a:lnTo>
                <a:lnTo>
                  <a:pt x="2907571" y="190089"/>
                </a:lnTo>
                <a:lnTo>
                  <a:pt x="2907676" y="240477"/>
                </a:lnTo>
                <a:lnTo>
                  <a:pt x="2907608" y="290861"/>
                </a:lnTo>
                <a:lnTo>
                  <a:pt x="2907375" y="341244"/>
                </a:lnTo>
                <a:lnTo>
                  <a:pt x="2906985" y="391624"/>
                </a:lnTo>
                <a:lnTo>
                  <a:pt x="2906446" y="442002"/>
                </a:lnTo>
                <a:lnTo>
                  <a:pt x="2905767" y="492378"/>
                </a:lnTo>
                <a:lnTo>
                  <a:pt x="2904956" y="542753"/>
                </a:lnTo>
                <a:lnTo>
                  <a:pt x="2904021" y="593126"/>
                </a:lnTo>
                <a:lnTo>
                  <a:pt x="2902971" y="643498"/>
                </a:lnTo>
                <a:lnTo>
                  <a:pt x="2901814" y="693868"/>
                </a:lnTo>
                <a:lnTo>
                  <a:pt x="2900558" y="744237"/>
                </a:lnTo>
                <a:lnTo>
                  <a:pt x="2899211" y="794606"/>
                </a:lnTo>
                <a:lnTo>
                  <a:pt x="2897782" y="844974"/>
                </a:lnTo>
                <a:lnTo>
                  <a:pt x="2896280" y="895341"/>
                </a:lnTo>
                <a:lnTo>
                  <a:pt x="2894712" y="945708"/>
                </a:lnTo>
                <a:lnTo>
                  <a:pt x="2893087" y="996075"/>
                </a:lnTo>
                <a:lnTo>
                  <a:pt x="2891412" y="1046442"/>
                </a:lnTo>
                <a:lnTo>
                  <a:pt x="2889698" y="1096809"/>
                </a:lnTo>
                <a:lnTo>
                  <a:pt x="2887950" y="1147177"/>
                </a:lnTo>
                <a:lnTo>
                  <a:pt x="2886179" y="1197544"/>
                </a:lnTo>
                <a:lnTo>
                  <a:pt x="2884392" y="1247913"/>
                </a:lnTo>
                <a:lnTo>
                  <a:pt x="2882598" y="1298282"/>
                </a:lnTo>
                <a:lnTo>
                  <a:pt x="2880804" y="1348653"/>
                </a:lnTo>
                <a:lnTo>
                  <a:pt x="2879020" y="1399024"/>
                </a:lnTo>
                <a:lnTo>
                  <a:pt x="2877254" y="1449397"/>
                </a:lnTo>
                <a:lnTo>
                  <a:pt x="2875513" y="1499772"/>
                </a:lnTo>
                <a:lnTo>
                  <a:pt x="2873806" y="1550148"/>
                </a:lnTo>
                <a:lnTo>
                  <a:pt x="2872142" y="1600526"/>
                </a:lnTo>
                <a:lnTo>
                  <a:pt x="2870528" y="1650906"/>
                </a:lnTo>
                <a:lnTo>
                  <a:pt x="2868973" y="1701288"/>
                </a:lnTo>
                <a:lnTo>
                  <a:pt x="2867486" y="1751672"/>
                </a:lnTo>
                <a:lnTo>
                  <a:pt x="2866075" y="1802060"/>
                </a:lnTo>
                <a:lnTo>
                  <a:pt x="2864747" y="1852449"/>
                </a:lnTo>
                <a:lnTo>
                  <a:pt x="2863512" y="1902842"/>
                </a:lnTo>
                <a:lnTo>
                  <a:pt x="2862377" y="1953238"/>
                </a:lnTo>
                <a:lnTo>
                  <a:pt x="2861351" y="2003637"/>
                </a:lnTo>
                <a:lnTo>
                  <a:pt x="2860443" y="2054039"/>
                </a:lnTo>
                <a:lnTo>
                  <a:pt x="2859659" y="2104445"/>
                </a:lnTo>
                <a:lnTo>
                  <a:pt x="2859010" y="2154854"/>
                </a:lnTo>
                <a:lnTo>
                  <a:pt x="2858503" y="2205268"/>
                </a:lnTo>
                <a:lnTo>
                  <a:pt x="2858146" y="2255685"/>
                </a:lnTo>
                <a:lnTo>
                  <a:pt x="2857948" y="2306107"/>
                </a:lnTo>
                <a:lnTo>
                  <a:pt x="2857916" y="2356533"/>
                </a:lnTo>
                <a:lnTo>
                  <a:pt x="2858061" y="2406963"/>
                </a:lnTo>
                <a:lnTo>
                  <a:pt x="2858389" y="2457399"/>
                </a:lnTo>
                <a:lnTo>
                  <a:pt x="2858097" y="2516316"/>
                </a:lnTo>
                <a:lnTo>
                  <a:pt x="2856626" y="2566860"/>
                </a:lnTo>
                <a:lnTo>
                  <a:pt x="2854513" y="2617404"/>
                </a:lnTo>
                <a:lnTo>
                  <a:pt x="2852292" y="2676321"/>
                </a:lnTo>
                <a:lnTo>
                  <a:pt x="2852713" y="2711925"/>
                </a:lnTo>
                <a:lnTo>
                  <a:pt x="2855182" y="2747837"/>
                </a:lnTo>
                <a:lnTo>
                  <a:pt x="2858079" y="2783008"/>
                </a:lnTo>
                <a:lnTo>
                  <a:pt x="2859786" y="2816390"/>
                </a:lnTo>
                <a:lnTo>
                  <a:pt x="2858902" y="2852826"/>
                </a:lnTo>
                <a:lnTo>
                  <a:pt x="2856055" y="2888084"/>
                </a:lnTo>
                <a:lnTo>
                  <a:pt x="2852660" y="2922871"/>
                </a:lnTo>
                <a:lnTo>
                  <a:pt x="2850134" y="2957893"/>
                </a:lnTo>
                <a:lnTo>
                  <a:pt x="2828426" y="2954475"/>
                </a:lnTo>
                <a:lnTo>
                  <a:pt x="2805541" y="2951092"/>
                </a:lnTo>
                <a:lnTo>
                  <a:pt x="2782250" y="2947510"/>
                </a:lnTo>
                <a:lnTo>
                  <a:pt x="2759329" y="2943491"/>
                </a:lnTo>
                <a:lnTo>
                  <a:pt x="2730113" y="2937053"/>
                </a:lnTo>
                <a:lnTo>
                  <a:pt x="2719816" y="2933315"/>
                </a:lnTo>
                <a:lnTo>
                  <a:pt x="2709304" y="2930525"/>
                </a:lnTo>
                <a:lnTo>
                  <a:pt x="2629634" y="2922274"/>
                </a:lnTo>
                <a:lnTo>
                  <a:pt x="2579555" y="2918360"/>
                </a:lnTo>
                <a:lnTo>
                  <a:pt x="2529230" y="2915147"/>
                </a:lnTo>
                <a:lnTo>
                  <a:pt x="2478678" y="2912591"/>
                </a:lnTo>
                <a:lnTo>
                  <a:pt x="2427919" y="2910649"/>
                </a:lnTo>
                <a:lnTo>
                  <a:pt x="2376975" y="2909279"/>
                </a:lnTo>
                <a:lnTo>
                  <a:pt x="2325865" y="2908439"/>
                </a:lnTo>
                <a:lnTo>
                  <a:pt x="2274609" y="2908085"/>
                </a:lnTo>
                <a:lnTo>
                  <a:pt x="2223229" y="2908174"/>
                </a:lnTo>
                <a:lnTo>
                  <a:pt x="2171743" y="2908665"/>
                </a:lnTo>
                <a:lnTo>
                  <a:pt x="2120173" y="2909515"/>
                </a:lnTo>
                <a:lnTo>
                  <a:pt x="2068538" y="2910679"/>
                </a:lnTo>
                <a:lnTo>
                  <a:pt x="2016860" y="2912117"/>
                </a:lnTo>
                <a:lnTo>
                  <a:pt x="1965157" y="2913786"/>
                </a:lnTo>
                <a:lnTo>
                  <a:pt x="1913452" y="2915642"/>
                </a:lnTo>
                <a:lnTo>
                  <a:pt x="1861763" y="2917642"/>
                </a:lnTo>
                <a:lnTo>
                  <a:pt x="1810111" y="2919745"/>
                </a:lnTo>
                <a:lnTo>
                  <a:pt x="1758517" y="2921908"/>
                </a:lnTo>
                <a:lnTo>
                  <a:pt x="1707000" y="2924087"/>
                </a:lnTo>
                <a:lnTo>
                  <a:pt x="1655581" y="2926240"/>
                </a:lnTo>
                <a:lnTo>
                  <a:pt x="1604281" y="2928325"/>
                </a:lnTo>
                <a:lnTo>
                  <a:pt x="1553119" y="2930299"/>
                </a:lnTo>
                <a:lnTo>
                  <a:pt x="1502116" y="2932118"/>
                </a:lnTo>
                <a:lnTo>
                  <a:pt x="1451292" y="2933741"/>
                </a:lnTo>
                <a:lnTo>
                  <a:pt x="1400668" y="2935124"/>
                </a:lnTo>
                <a:lnTo>
                  <a:pt x="1350263" y="2936225"/>
                </a:lnTo>
                <a:lnTo>
                  <a:pt x="1300099" y="2937002"/>
                </a:lnTo>
                <a:lnTo>
                  <a:pt x="1249696" y="2937755"/>
                </a:lnTo>
                <a:lnTo>
                  <a:pt x="1199269" y="2938728"/>
                </a:lnTo>
                <a:lnTo>
                  <a:pt x="1148824" y="2939885"/>
                </a:lnTo>
                <a:lnTo>
                  <a:pt x="1098366" y="2941193"/>
                </a:lnTo>
                <a:lnTo>
                  <a:pt x="1047903" y="2942615"/>
                </a:lnTo>
                <a:lnTo>
                  <a:pt x="997442" y="2944117"/>
                </a:lnTo>
                <a:lnTo>
                  <a:pt x="946988" y="2945664"/>
                </a:lnTo>
                <a:lnTo>
                  <a:pt x="896549" y="2947221"/>
                </a:lnTo>
                <a:lnTo>
                  <a:pt x="846131" y="2948753"/>
                </a:lnTo>
                <a:lnTo>
                  <a:pt x="795741" y="2950225"/>
                </a:lnTo>
                <a:lnTo>
                  <a:pt x="745385" y="2951603"/>
                </a:lnTo>
                <a:lnTo>
                  <a:pt x="695070" y="2952851"/>
                </a:lnTo>
                <a:lnTo>
                  <a:pt x="646342" y="2953534"/>
                </a:lnTo>
                <a:lnTo>
                  <a:pt x="598195" y="2953759"/>
                </a:lnTo>
                <a:lnTo>
                  <a:pt x="550497" y="2954025"/>
                </a:lnTo>
                <a:lnTo>
                  <a:pt x="503117" y="2954833"/>
                </a:lnTo>
                <a:lnTo>
                  <a:pt x="455920" y="2956685"/>
                </a:lnTo>
                <a:lnTo>
                  <a:pt x="408775" y="2960081"/>
                </a:lnTo>
                <a:lnTo>
                  <a:pt x="361548" y="2965521"/>
                </a:lnTo>
                <a:lnTo>
                  <a:pt x="314107" y="2973506"/>
                </a:lnTo>
                <a:lnTo>
                  <a:pt x="266318" y="2984538"/>
                </a:lnTo>
                <a:lnTo>
                  <a:pt x="212056" y="2998135"/>
                </a:lnTo>
                <a:lnTo>
                  <a:pt x="159305" y="3009874"/>
                </a:lnTo>
                <a:lnTo>
                  <a:pt x="106531" y="3019928"/>
                </a:lnTo>
                <a:lnTo>
                  <a:pt x="52196" y="30284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54384" y="3641725"/>
            <a:ext cx="0" cy="3014345"/>
          </a:xfrm>
          <a:custGeom>
            <a:avLst/>
            <a:gdLst/>
            <a:ahLst/>
            <a:cxnLst/>
            <a:rect l="l" t="t" r="r" b="b"/>
            <a:pathLst>
              <a:path h="3014345">
                <a:moveTo>
                  <a:pt x="0" y="0"/>
                </a:moveTo>
                <a:lnTo>
                  <a:pt x="0" y="3014192"/>
                </a:lnTo>
              </a:path>
            </a:pathLst>
          </a:custGeom>
          <a:ln w="1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96143" y="3639565"/>
            <a:ext cx="94615" cy="2956560"/>
          </a:xfrm>
          <a:custGeom>
            <a:avLst/>
            <a:gdLst/>
            <a:ahLst/>
            <a:cxnLst/>
            <a:rect l="l" t="t" r="r" b="b"/>
            <a:pathLst>
              <a:path w="94614" h="2956559">
                <a:moveTo>
                  <a:pt x="94574" y="0"/>
                </a:moveTo>
                <a:lnTo>
                  <a:pt x="92211" y="4516"/>
                </a:lnTo>
                <a:lnTo>
                  <a:pt x="87478" y="13461"/>
                </a:lnTo>
                <a:lnTo>
                  <a:pt x="82484" y="24217"/>
                </a:lnTo>
                <a:lnTo>
                  <a:pt x="79334" y="34162"/>
                </a:lnTo>
                <a:lnTo>
                  <a:pt x="74493" y="72592"/>
                </a:lnTo>
                <a:lnTo>
                  <a:pt x="72032" y="112140"/>
                </a:lnTo>
                <a:lnTo>
                  <a:pt x="70619" y="151784"/>
                </a:lnTo>
                <a:lnTo>
                  <a:pt x="68920" y="190499"/>
                </a:lnTo>
                <a:lnTo>
                  <a:pt x="65992" y="241753"/>
                </a:lnTo>
                <a:lnTo>
                  <a:pt x="62999" y="292996"/>
                </a:lnTo>
                <a:lnTo>
                  <a:pt x="59956" y="344228"/>
                </a:lnTo>
                <a:lnTo>
                  <a:pt x="56872" y="395451"/>
                </a:lnTo>
                <a:lnTo>
                  <a:pt x="53759" y="446664"/>
                </a:lnTo>
                <a:lnTo>
                  <a:pt x="50628" y="497870"/>
                </a:lnTo>
                <a:lnTo>
                  <a:pt x="47492" y="549069"/>
                </a:lnTo>
                <a:lnTo>
                  <a:pt x="44361" y="600262"/>
                </a:lnTo>
                <a:lnTo>
                  <a:pt x="41247" y="651449"/>
                </a:lnTo>
                <a:lnTo>
                  <a:pt x="38161" y="702632"/>
                </a:lnTo>
                <a:lnTo>
                  <a:pt x="35115" y="753812"/>
                </a:lnTo>
                <a:lnTo>
                  <a:pt x="32121" y="804988"/>
                </a:lnTo>
                <a:lnTo>
                  <a:pt x="29188" y="856164"/>
                </a:lnTo>
                <a:lnTo>
                  <a:pt x="26330" y="907338"/>
                </a:lnTo>
                <a:lnTo>
                  <a:pt x="23558" y="958512"/>
                </a:lnTo>
                <a:lnTo>
                  <a:pt x="20882" y="1009687"/>
                </a:lnTo>
                <a:lnTo>
                  <a:pt x="18314" y="1060864"/>
                </a:lnTo>
                <a:lnTo>
                  <a:pt x="15867" y="1112043"/>
                </a:lnTo>
                <a:lnTo>
                  <a:pt x="13550" y="1163226"/>
                </a:lnTo>
                <a:lnTo>
                  <a:pt x="11377" y="1214413"/>
                </a:lnTo>
                <a:lnTo>
                  <a:pt x="9357" y="1265605"/>
                </a:lnTo>
                <a:lnTo>
                  <a:pt x="7503" y="1316803"/>
                </a:lnTo>
                <a:lnTo>
                  <a:pt x="5825" y="1368009"/>
                </a:lnTo>
                <a:lnTo>
                  <a:pt x="4337" y="1419222"/>
                </a:lnTo>
                <a:lnTo>
                  <a:pt x="3048" y="1470444"/>
                </a:lnTo>
                <a:lnTo>
                  <a:pt x="1970" y="1521675"/>
                </a:lnTo>
                <a:lnTo>
                  <a:pt x="1115" y="1572917"/>
                </a:lnTo>
                <a:lnTo>
                  <a:pt x="494" y="1624170"/>
                </a:lnTo>
                <a:lnTo>
                  <a:pt x="118" y="1675435"/>
                </a:lnTo>
                <a:lnTo>
                  <a:pt x="0" y="1726714"/>
                </a:lnTo>
                <a:lnTo>
                  <a:pt x="149" y="1778006"/>
                </a:lnTo>
                <a:lnTo>
                  <a:pt x="579" y="1829313"/>
                </a:lnTo>
                <a:lnTo>
                  <a:pt x="1300" y="1880636"/>
                </a:lnTo>
                <a:lnTo>
                  <a:pt x="2324" y="1931975"/>
                </a:lnTo>
                <a:lnTo>
                  <a:pt x="3662" y="1983332"/>
                </a:lnTo>
                <a:lnTo>
                  <a:pt x="5325" y="2034707"/>
                </a:lnTo>
                <a:lnTo>
                  <a:pt x="7325" y="2086101"/>
                </a:lnTo>
                <a:lnTo>
                  <a:pt x="9565" y="2135363"/>
                </a:lnTo>
                <a:lnTo>
                  <a:pt x="12170" y="2184714"/>
                </a:lnTo>
                <a:lnTo>
                  <a:pt x="14993" y="2234137"/>
                </a:lnTo>
                <a:lnTo>
                  <a:pt x="17891" y="2283617"/>
                </a:lnTo>
                <a:lnTo>
                  <a:pt x="20717" y="2333137"/>
                </a:lnTo>
                <a:lnTo>
                  <a:pt x="23326" y="2382680"/>
                </a:lnTo>
                <a:lnTo>
                  <a:pt x="25572" y="2432230"/>
                </a:lnTo>
                <a:lnTo>
                  <a:pt x="27311" y="2481771"/>
                </a:lnTo>
                <a:lnTo>
                  <a:pt x="28397" y="2531285"/>
                </a:lnTo>
                <a:lnTo>
                  <a:pt x="28684" y="2580757"/>
                </a:lnTo>
                <a:lnTo>
                  <a:pt x="28026" y="2630169"/>
                </a:lnTo>
                <a:lnTo>
                  <a:pt x="26932" y="2679157"/>
                </a:lnTo>
                <a:lnTo>
                  <a:pt x="25491" y="2728364"/>
                </a:lnTo>
                <a:lnTo>
                  <a:pt x="23720" y="2777644"/>
                </a:lnTo>
                <a:lnTo>
                  <a:pt x="21638" y="2826851"/>
                </a:lnTo>
                <a:lnTo>
                  <a:pt x="19263" y="2875838"/>
                </a:lnTo>
                <a:lnTo>
                  <a:pt x="16676" y="2916377"/>
                </a:lnTo>
                <a:lnTo>
                  <a:pt x="15067" y="2936189"/>
                </a:lnTo>
                <a:lnTo>
                  <a:pt x="13421" y="29560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94885" y="3466465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0" y="0"/>
                </a:moveTo>
                <a:lnTo>
                  <a:pt x="7792" y="3684"/>
                </a:lnTo>
                <a:lnTo>
                  <a:pt x="15763" y="5476"/>
                </a:lnTo>
                <a:lnTo>
                  <a:pt x="24235" y="6054"/>
                </a:lnTo>
                <a:lnTo>
                  <a:pt x="33527" y="6096"/>
                </a:lnTo>
                <a:lnTo>
                  <a:pt x="37591" y="5842"/>
                </a:lnTo>
                <a:lnTo>
                  <a:pt x="41783" y="5461"/>
                </a:lnTo>
                <a:lnTo>
                  <a:pt x="45719" y="5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68114" y="3483864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5" h="8889">
                <a:moveTo>
                  <a:pt x="0" y="0"/>
                </a:moveTo>
                <a:lnTo>
                  <a:pt x="4901" y="5562"/>
                </a:lnTo>
                <a:lnTo>
                  <a:pt x="8921" y="8112"/>
                </a:lnTo>
                <a:lnTo>
                  <a:pt x="14323" y="8447"/>
                </a:lnTo>
                <a:lnTo>
                  <a:pt x="23368" y="73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38166" y="3482340"/>
            <a:ext cx="21590" cy="8255"/>
          </a:xfrm>
          <a:custGeom>
            <a:avLst/>
            <a:gdLst/>
            <a:ahLst/>
            <a:cxnLst/>
            <a:rect l="l" t="t" r="r" b="b"/>
            <a:pathLst>
              <a:path w="21589" h="8254">
                <a:moveTo>
                  <a:pt x="0" y="0"/>
                </a:moveTo>
                <a:lnTo>
                  <a:pt x="2730" y="6705"/>
                </a:lnTo>
                <a:lnTo>
                  <a:pt x="7937" y="7635"/>
                </a:lnTo>
                <a:lnTo>
                  <a:pt x="14573" y="5447"/>
                </a:lnTo>
                <a:lnTo>
                  <a:pt x="21590" y="2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88535" y="4744211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9143" y="0"/>
                </a:moveTo>
                <a:lnTo>
                  <a:pt x="5732" y="6473"/>
                </a:lnTo>
                <a:lnTo>
                  <a:pt x="3190" y="12350"/>
                </a:lnTo>
                <a:lnTo>
                  <a:pt x="1339" y="18466"/>
                </a:lnTo>
                <a:lnTo>
                  <a:pt x="0" y="256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23283" y="4898135"/>
            <a:ext cx="29209" cy="36830"/>
          </a:xfrm>
          <a:custGeom>
            <a:avLst/>
            <a:gdLst/>
            <a:ahLst/>
            <a:cxnLst/>
            <a:rect l="l" t="t" r="r" b="b"/>
            <a:pathLst>
              <a:path w="29210" h="36829">
                <a:moveTo>
                  <a:pt x="0" y="0"/>
                </a:moveTo>
                <a:lnTo>
                  <a:pt x="3671" y="6222"/>
                </a:lnTo>
                <a:lnTo>
                  <a:pt x="6794" y="13017"/>
                </a:lnTo>
                <a:lnTo>
                  <a:pt x="10394" y="19716"/>
                </a:lnTo>
                <a:lnTo>
                  <a:pt x="15493" y="25653"/>
                </a:lnTo>
                <a:lnTo>
                  <a:pt x="23113" y="29844"/>
                </a:lnTo>
                <a:lnTo>
                  <a:pt x="25907" y="31368"/>
                </a:lnTo>
                <a:lnTo>
                  <a:pt x="29209" y="365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46091" y="5059426"/>
            <a:ext cx="6350" cy="33655"/>
          </a:xfrm>
          <a:custGeom>
            <a:avLst/>
            <a:gdLst/>
            <a:ahLst/>
            <a:cxnLst/>
            <a:rect l="l" t="t" r="r" b="b"/>
            <a:pathLst>
              <a:path w="6350" h="33654">
                <a:moveTo>
                  <a:pt x="6096" y="0"/>
                </a:moveTo>
                <a:lnTo>
                  <a:pt x="5554" y="9090"/>
                </a:lnTo>
                <a:lnTo>
                  <a:pt x="4333" y="17002"/>
                </a:lnTo>
                <a:lnTo>
                  <a:pt x="2470" y="24699"/>
                </a:lnTo>
                <a:lnTo>
                  <a:pt x="0" y="331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94173" y="4433853"/>
            <a:ext cx="533400" cy="481965"/>
          </a:xfrm>
          <a:custGeom>
            <a:avLst/>
            <a:gdLst/>
            <a:ahLst/>
            <a:cxnLst/>
            <a:rect l="l" t="t" r="r" b="b"/>
            <a:pathLst>
              <a:path w="533400" h="481964">
                <a:moveTo>
                  <a:pt x="427989" y="125065"/>
                </a:moveTo>
                <a:lnTo>
                  <a:pt x="420953" y="87435"/>
                </a:lnTo>
                <a:lnTo>
                  <a:pt x="389227" y="51337"/>
                </a:lnTo>
                <a:lnTo>
                  <a:pt x="353044" y="30513"/>
                </a:lnTo>
                <a:lnTo>
                  <a:pt x="310804" y="14543"/>
                </a:lnTo>
                <a:lnTo>
                  <a:pt x="267335" y="2256"/>
                </a:lnTo>
                <a:lnTo>
                  <a:pt x="242093" y="0"/>
                </a:lnTo>
                <a:lnTo>
                  <a:pt x="218662" y="1732"/>
                </a:lnTo>
                <a:lnTo>
                  <a:pt x="173227" y="15591"/>
                </a:lnTo>
                <a:lnTo>
                  <a:pt x="113760" y="50865"/>
                </a:lnTo>
                <a:lnTo>
                  <a:pt x="65531" y="100046"/>
                </a:lnTo>
                <a:lnTo>
                  <a:pt x="38504" y="138719"/>
                </a:lnTo>
                <a:lnTo>
                  <a:pt x="15811" y="180262"/>
                </a:lnTo>
                <a:lnTo>
                  <a:pt x="1595" y="224686"/>
                </a:lnTo>
                <a:lnTo>
                  <a:pt x="0" y="272004"/>
                </a:lnTo>
                <a:lnTo>
                  <a:pt x="4653" y="294645"/>
                </a:lnTo>
                <a:lnTo>
                  <a:pt x="23342" y="336976"/>
                </a:lnTo>
                <a:lnTo>
                  <a:pt x="51085" y="376175"/>
                </a:lnTo>
                <a:lnTo>
                  <a:pt x="85062" y="413716"/>
                </a:lnTo>
                <a:lnTo>
                  <a:pt x="125170" y="442823"/>
                </a:lnTo>
                <a:lnTo>
                  <a:pt x="192958" y="468062"/>
                </a:lnTo>
                <a:lnTo>
                  <a:pt x="238204" y="477283"/>
                </a:lnTo>
                <a:lnTo>
                  <a:pt x="284140" y="481528"/>
                </a:lnTo>
                <a:lnTo>
                  <a:pt x="330708" y="481046"/>
                </a:lnTo>
                <a:lnTo>
                  <a:pt x="373415" y="475331"/>
                </a:lnTo>
                <a:lnTo>
                  <a:pt x="411956" y="462853"/>
                </a:lnTo>
                <a:lnTo>
                  <a:pt x="446543" y="442327"/>
                </a:lnTo>
                <a:lnTo>
                  <a:pt x="477392" y="412466"/>
                </a:lnTo>
                <a:lnTo>
                  <a:pt x="505950" y="365424"/>
                </a:lnTo>
                <a:lnTo>
                  <a:pt x="526192" y="315739"/>
                </a:lnTo>
                <a:lnTo>
                  <a:pt x="533015" y="268077"/>
                </a:lnTo>
                <a:lnTo>
                  <a:pt x="531876" y="255287"/>
                </a:lnTo>
                <a:lnTo>
                  <a:pt x="529784" y="242665"/>
                </a:lnTo>
                <a:lnTo>
                  <a:pt x="527050" y="229840"/>
                </a:lnTo>
                <a:lnTo>
                  <a:pt x="524446" y="218195"/>
                </a:lnTo>
                <a:lnTo>
                  <a:pt x="522033" y="206789"/>
                </a:lnTo>
                <a:lnTo>
                  <a:pt x="510460" y="161768"/>
                </a:lnTo>
                <a:lnTo>
                  <a:pt x="488632" y="121219"/>
                </a:lnTo>
                <a:lnTo>
                  <a:pt x="475170" y="103284"/>
                </a:lnTo>
                <a:lnTo>
                  <a:pt x="462565" y="85159"/>
                </a:lnTo>
                <a:lnTo>
                  <a:pt x="452627" y="652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15229" y="3872229"/>
            <a:ext cx="1852930" cy="838835"/>
          </a:xfrm>
          <a:custGeom>
            <a:avLst/>
            <a:gdLst/>
            <a:ahLst/>
            <a:cxnLst/>
            <a:rect l="l" t="t" r="r" b="b"/>
            <a:pathLst>
              <a:path w="1852929" h="838835">
                <a:moveTo>
                  <a:pt x="11557" y="797941"/>
                </a:moveTo>
                <a:lnTo>
                  <a:pt x="3048" y="802767"/>
                </a:lnTo>
                <a:lnTo>
                  <a:pt x="0" y="802767"/>
                </a:lnTo>
                <a:lnTo>
                  <a:pt x="889" y="809498"/>
                </a:lnTo>
                <a:lnTo>
                  <a:pt x="10100" y="813944"/>
                </a:lnTo>
                <a:lnTo>
                  <a:pt x="19240" y="818975"/>
                </a:lnTo>
                <a:lnTo>
                  <a:pt x="28571" y="823839"/>
                </a:lnTo>
                <a:lnTo>
                  <a:pt x="38354" y="827786"/>
                </a:lnTo>
                <a:lnTo>
                  <a:pt x="62297" y="833532"/>
                </a:lnTo>
                <a:lnTo>
                  <a:pt x="87407" y="836898"/>
                </a:lnTo>
                <a:lnTo>
                  <a:pt x="112756" y="838215"/>
                </a:lnTo>
                <a:lnTo>
                  <a:pt x="137414" y="837819"/>
                </a:lnTo>
                <a:lnTo>
                  <a:pt x="188670" y="833657"/>
                </a:lnTo>
                <a:lnTo>
                  <a:pt x="239647" y="826073"/>
                </a:lnTo>
                <a:lnTo>
                  <a:pt x="290272" y="815371"/>
                </a:lnTo>
                <a:lnTo>
                  <a:pt x="340472" y="801854"/>
                </a:lnTo>
                <a:lnTo>
                  <a:pt x="390175" y="785825"/>
                </a:lnTo>
                <a:lnTo>
                  <a:pt x="439308" y="767588"/>
                </a:lnTo>
                <a:lnTo>
                  <a:pt x="487798" y="747445"/>
                </a:lnTo>
                <a:lnTo>
                  <a:pt x="535573" y="725701"/>
                </a:lnTo>
                <a:lnTo>
                  <a:pt x="582558" y="702659"/>
                </a:lnTo>
                <a:lnTo>
                  <a:pt x="628683" y="678622"/>
                </a:lnTo>
                <a:lnTo>
                  <a:pt x="673874" y="653893"/>
                </a:lnTo>
                <a:lnTo>
                  <a:pt x="718058" y="628777"/>
                </a:lnTo>
                <a:lnTo>
                  <a:pt x="761238" y="603369"/>
                </a:lnTo>
                <a:lnTo>
                  <a:pt x="804005" y="577174"/>
                </a:lnTo>
                <a:lnTo>
                  <a:pt x="846434" y="550330"/>
                </a:lnTo>
                <a:lnTo>
                  <a:pt x="888599" y="522979"/>
                </a:lnTo>
                <a:lnTo>
                  <a:pt x="930576" y="495259"/>
                </a:lnTo>
                <a:lnTo>
                  <a:pt x="972438" y="467312"/>
                </a:lnTo>
                <a:lnTo>
                  <a:pt x="1014262" y="439277"/>
                </a:lnTo>
                <a:lnTo>
                  <a:pt x="1056120" y="411295"/>
                </a:lnTo>
                <a:lnTo>
                  <a:pt x="1098090" y="383504"/>
                </a:lnTo>
                <a:lnTo>
                  <a:pt x="1140244" y="356046"/>
                </a:lnTo>
                <a:lnTo>
                  <a:pt x="1182658" y="329061"/>
                </a:lnTo>
                <a:lnTo>
                  <a:pt x="1225406" y="302688"/>
                </a:lnTo>
                <a:lnTo>
                  <a:pt x="1268564" y="277067"/>
                </a:lnTo>
                <a:lnTo>
                  <a:pt x="1312206" y="252339"/>
                </a:lnTo>
                <a:lnTo>
                  <a:pt x="1356407" y="228644"/>
                </a:lnTo>
                <a:lnTo>
                  <a:pt x="1401241" y="206121"/>
                </a:lnTo>
                <a:lnTo>
                  <a:pt x="1446784" y="184912"/>
                </a:lnTo>
                <a:lnTo>
                  <a:pt x="1497190" y="163551"/>
                </a:lnTo>
                <a:lnTo>
                  <a:pt x="1548225" y="144635"/>
                </a:lnTo>
                <a:lnTo>
                  <a:pt x="1600028" y="128475"/>
                </a:lnTo>
                <a:lnTo>
                  <a:pt x="1652739" y="115381"/>
                </a:lnTo>
                <a:lnTo>
                  <a:pt x="1706499" y="105664"/>
                </a:lnTo>
                <a:lnTo>
                  <a:pt x="1779762" y="102028"/>
                </a:lnTo>
                <a:lnTo>
                  <a:pt x="1815923" y="103824"/>
                </a:lnTo>
                <a:lnTo>
                  <a:pt x="1852549" y="106680"/>
                </a:lnTo>
                <a:lnTo>
                  <a:pt x="1824489" y="81295"/>
                </a:lnTo>
                <a:lnTo>
                  <a:pt x="1797716" y="55245"/>
                </a:lnTo>
                <a:lnTo>
                  <a:pt x="1771753" y="28241"/>
                </a:lnTo>
                <a:lnTo>
                  <a:pt x="1746123" y="0"/>
                </a:lnTo>
                <a:lnTo>
                  <a:pt x="1773693" y="29819"/>
                </a:lnTo>
                <a:lnTo>
                  <a:pt x="1808880" y="90600"/>
                </a:lnTo>
                <a:lnTo>
                  <a:pt x="1805304" y="131064"/>
                </a:lnTo>
                <a:lnTo>
                  <a:pt x="1787144" y="172450"/>
                </a:lnTo>
                <a:lnTo>
                  <a:pt x="1776158" y="192803"/>
                </a:lnTo>
                <a:lnTo>
                  <a:pt x="1766316" y="212979"/>
                </a:lnTo>
                <a:lnTo>
                  <a:pt x="1765680" y="215138"/>
                </a:lnTo>
                <a:lnTo>
                  <a:pt x="1765046" y="216916"/>
                </a:lnTo>
                <a:lnTo>
                  <a:pt x="1764411" y="2188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7994" y="3781297"/>
            <a:ext cx="244475" cy="521334"/>
          </a:xfrm>
          <a:custGeom>
            <a:avLst/>
            <a:gdLst/>
            <a:ahLst/>
            <a:cxnLst/>
            <a:rect l="l" t="t" r="r" b="b"/>
            <a:pathLst>
              <a:path w="244475" h="521335">
                <a:moveTo>
                  <a:pt x="173243" y="380745"/>
                </a:moveTo>
                <a:lnTo>
                  <a:pt x="174962" y="372179"/>
                </a:lnTo>
                <a:lnTo>
                  <a:pt x="176799" y="363458"/>
                </a:lnTo>
                <a:lnTo>
                  <a:pt x="178637" y="354617"/>
                </a:lnTo>
                <a:lnTo>
                  <a:pt x="182641" y="313029"/>
                </a:lnTo>
                <a:lnTo>
                  <a:pt x="173037" y="271970"/>
                </a:lnTo>
                <a:lnTo>
                  <a:pt x="146716" y="230542"/>
                </a:lnTo>
                <a:lnTo>
                  <a:pt x="98567" y="205485"/>
                </a:lnTo>
                <a:lnTo>
                  <a:pt x="39401" y="239379"/>
                </a:lnTo>
                <a:lnTo>
                  <a:pt x="8143" y="302132"/>
                </a:lnTo>
                <a:lnTo>
                  <a:pt x="0" y="360171"/>
                </a:lnTo>
                <a:lnTo>
                  <a:pt x="1982" y="389536"/>
                </a:lnTo>
                <a:lnTo>
                  <a:pt x="16444" y="440134"/>
                </a:lnTo>
                <a:lnTo>
                  <a:pt x="46095" y="475218"/>
                </a:lnTo>
                <a:lnTo>
                  <a:pt x="68468" y="482853"/>
                </a:lnTo>
                <a:lnTo>
                  <a:pt x="93013" y="479684"/>
                </a:lnTo>
                <a:lnTo>
                  <a:pt x="133101" y="449296"/>
                </a:lnTo>
                <a:lnTo>
                  <a:pt x="164421" y="399885"/>
                </a:lnTo>
                <a:lnTo>
                  <a:pt x="185114" y="335166"/>
                </a:lnTo>
                <a:lnTo>
                  <a:pt x="193742" y="253222"/>
                </a:lnTo>
                <a:lnTo>
                  <a:pt x="193465" y="204554"/>
                </a:lnTo>
                <a:lnTo>
                  <a:pt x="190436" y="155717"/>
                </a:lnTo>
                <a:lnTo>
                  <a:pt x="185534" y="106933"/>
                </a:lnTo>
                <a:lnTo>
                  <a:pt x="179637" y="58425"/>
                </a:lnTo>
                <a:lnTo>
                  <a:pt x="173624" y="10413"/>
                </a:lnTo>
                <a:lnTo>
                  <a:pt x="173243" y="7112"/>
                </a:lnTo>
                <a:lnTo>
                  <a:pt x="172989" y="3428"/>
                </a:lnTo>
                <a:lnTo>
                  <a:pt x="172735" y="0"/>
                </a:lnTo>
                <a:lnTo>
                  <a:pt x="172114" y="23717"/>
                </a:lnTo>
                <a:lnTo>
                  <a:pt x="175111" y="71008"/>
                </a:lnTo>
                <a:lnTo>
                  <a:pt x="182415" y="137410"/>
                </a:lnTo>
                <a:lnTo>
                  <a:pt x="187817" y="180022"/>
                </a:lnTo>
                <a:lnTo>
                  <a:pt x="193742" y="222634"/>
                </a:lnTo>
                <a:lnTo>
                  <a:pt x="200167" y="265175"/>
                </a:lnTo>
                <a:lnTo>
                  <a:pt x="206685" y="313907"/>
                </a:lnTo>
                <a:lnTo>
                  <a:pt x="212837" y="363669"/>
                </a:lnTo>
                <a:lnTo>
                  <a:pt x="219781" y="413601"/>
                </a:lnTo>
                <a:lnTo>
                  <a:pt x="228676" y="462844"/>
                </a:lnTo>
                <a:lnTo>
                  <a:pt x="240680" y="510539"/>
                </a:lnTo>
                <a:lnTo>
                  <a:pt x="243093" y="517651"/>
                </a:lnTo>
                <a:lnTo>
                  <a:pt x="244363" y="521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25323" y="3760342"/>
            <a:ext cx="107950" cy="488315"/>
          </a:xfrm>
          <a:custGeom>
            <a:avLst/>
            <a:gdLst/>
            <a:ahLst/>
            <a:cxnLst/>
            <a:rect l="l" t="t" r="r" b="b"/>
            <a:pathLst>
              <a:path w="107950" h="488314">
                <a:moveTo>
                  <a:pt x="104430" y="11556"/>
                </a:moveTo>
                <a:lnTo>
                  <a:pt x="106970" y="5714"/>
                </a:lnTo>
                <a:lnTo>
                  <a:pt x="107478" y="4190"/>
                </a:lnTo>
                <a:lnTo>
                  <a:pt x="107224" y="0"/>
                </a:lnTo>
                <a:lnTo>
                  <a:pt x="68898" y="29378"/>
                </a:lnTo>
                <a:lnTo>
                  <a:pt x="46149" y="62261"/>
                </a:lnTo>
                <a:lnTo>
                  <a:pt x="27631" y="104870"/>
                </a:lnTo>
                <a:lnTo>
                  <a:pt x="8928" y="178337"/>
                </a:lnTo>
                <a:lnTo>
                  <a:pt x="2013" y="230852"/>
                </a:lnTo>
                <a:lnTo>
                  <a:pt x="0" y="283873"/>
                </a:lnTo>
                <a:lnTo>
                  <a:pt x="3021" y="336601"/>
                </a:lnTo>
                <a:lnTo>
                  <a:pt x="11212" y="388238"/>
                </a:lnTo>
                <a:lnTo>
                  <a:pt x="22721" y="425211"/>
                </a:lnTo>
                <a:lnTo>
                  <a:pt x="48419" y="465964"/>
                </a:lnTo>
                <a:lnTo>
                  <a:pt x="85682" y="488013"/>
                </a:lnTo>
                <a:lnTo>
                  <a:pt x="91907" y="487289"/>
                </a:lnTo>
                <a:lnTo>
                  <a:pt x="98715" y="4864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39228" y="4006413"/>
            <a:ext cx="124460" cy="179070"/>
          </a:xfrm>
          <a:custGeom>
            <a:avLst/>
            <a:gdLst/>
            <a:ahLst/>
            <a:cxnLst/>
            <a:rect l="l" t="t" r="r" b="b"/>
            <a:pathLst>
              <a:path w="124459" h="179070">
                <a:moveTo>
                  <a:pt x="0" y="1071"/>
                </a:moveTo>
                <a:lnTo>
                  <a:pt x="3147" y="0"/>
                </a:lnTo>
                <a:lnTo>
                  <a:pt x="7842" y="3929"/>
                </a:lnTo>
                <a:lnTo>
                  <a:pt x="13251" y="10715"/>
                </a:lnTo>
                <a:lnTo>
                  <a:pt x="18542" y="18216"/>
                </a:lnTo>
                <a:lnTo>
                  <a:pt x="27900" y="31337"/>
                </a:lnTo>
                <a:lnTo>
                  <a:pt x="37115" y="44696"/>
                </a:lnTo>
                <a:lnTo>
                  <a:pt x="46188" y="58150"/>
                </a:lnTo>
                <a:lnTo>
                  <a:pt x="55118" y="71556"/>
                </a:lnTo>
                <a:lnTo>
                  <a:pt x="63630" y="84331"/>
                </a:lnTo>
                <a:lnTo>
                  <a:pt x="89026" y="123372"/>
                </a:lnTo>
                <a:lnTo>
                  <a:pt x="106797" y="156555"/>
                </a:lnTo>
                <a:lnTo>
                  <a:pt x="112522" y="167822"/>
                </a:lnTo>
                <a:lnTo>
                  <a:pt x="117094" y="175442"/>
                </a:lnTo>
                <a:lnTo>
                  <a:pt x="117601" y="178490"/>
                </a:lnTo>
                <a:lnTo>
                  <a:pt x="124332" y="1772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570283" y="3987038"/>
            <a:ext cx="107950" cy="227965"/>
          </a:xfrm>
          <a:custGeom>
            <a:avLst/>
            <a:gdLst/>
            <a:ahLst/>
            <a:cxnLst/>
            <a:rect l="l" t="t" r="r" b="b"/>
            <a:pathLst>
              <a:path w="107950" h="227964">
                <a:moveTo>
                  <a:pt x="103056" y="16256"/>
                </a:moveTo>
                <a:lnTo>
                  <a:pt x="103691" y="7619"/>
                </a:lnTo>
                <a:lnTo>
                  <a:pt x="103691" y="4953"/>
                </a:lnTo>
                <a:lnTo>
                  <a:pt x="107374" y="0"/>
                </a:lnTo>
                <a:lnTo>
                  <a:pt x="81156" y="39183"/>
                </a:lnTo>
                <a:lnTo>
                  <a:pt x="56542" y="84502"/>
                </a:lnTo>
                <a:lnTo>
                  <a:pt x="48708" y="100462"/>
                </a:lnTo>
                <a:lnTo>
                  <a:pt x="40826" y="116459"/>
                </a:lnTo>
                <a:lnTo>
                  <a:pt x="22871" y="154273"/>
                </a:lnTo>
                <a:lnTo>
                  <a:pt x="7679" y="193039"/>
                </a:lnTo>
                <a:lnTo>
                  <a:pt x="0" y="219311"/>
                </a:lnTo>
                <a:lnTo>
                  <a:pt x="313" y="225551"/>
                </a:lnTo>
                <a:lnTo>
                  <a:pt x="4774" y="227925"/>
                </a:lnTo>
                <a:lnTo>
                  <a:pt x="9044" y="224250"/>
                </a:lnTo>
                <a:lnTo>
                  <a:pt x="12600" y="218336"/>
                </a:lnTo>
                <a:lnTo>
                  <a:pt x="14918" y="2139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43165" y="3829177"/>
            <a:ext cx="201295" cy="120014"/>
          </a:xfrm>
          <a:custGeom>
            <a:avLst/>
            <a:gdLst/>
            <a:ahLst/>
            <a:cxnLst/>
            <a:rect l="l" t="t" r="r" b="b"/>
            <a:pathLst>
              <a:path w="201295" h="120014">
                <a:moveTo>
                  <a:pt x="15239" y="112141"/>
                </a:moveTo>
                <a:lnTo>
                  <a:pt x="7365" y="111252"/>
                </a:lnTo>
                <a:lnTo>
                  <a:pt x="5206" y="110617"/>
                </a:lnTo>
                <a:lnTo>
                  <a:pt x="0" y="111633"/>
                </a:lnTo>
                <a:lnTo>
                  <a:pt x="7965" y="111879"/>
                </a:lnTo>
                <a:lnTo>
                  <a:pt x="15906" y="112458"/>
                </a:lnTo>
                <a:lnTo>
                  <a:pt x="23895" y="113133"/>
                </a:lnTo>
                <a:lnTo>
                  <a:pt x="32003" y="113665"/>
                </a:lnTo>
                <a:lnTo>
                  <a:pt x="46190" y="114601"/>
                </a:lnTo>
                <a:lnTo>
                  <a:pt x="60340" y="115443"/>
                </a:lnTo>
                <a:lnTo>
                  <a:pt x="74420" y="116093"/>
                </a:lnTo>
                <a:lnTo>
                  <a:pt x="88391" y="116459"/>
                </a:lnTo>
                <a:lnTo>
                  <a:pt x="108926" y="117232"/>
                </a:lnTo>
                <a:lnTo>
                  <a:pt x="129412" y="117697"/>
                </a:lnTo>
                <a:lnTo>
                  <a:pt x="149899" y="117923"/>
                </a:lnTo>
                <a:lnTo>
                  <a:pt x="170433" y="117983"/>
                </a:lnTo>
                <a:lnTo>
                  <a:pt x="176506" y="118554"/>
                </a:lnTo>
                <a:lnTo>
                  <a:pt x="185388" y="119316"/>
                </a:lnTo>
                <a:lnTo>
                  <a:pt x="193936" y="119411"/>
                </a:lnTo>
                <a:lnTo>
                  <a:pt x="199008" y="117983"/>
                </a:lnTo>
                <a:lnTo>
                  <a:pt x="201306" y="110853"/>
                </a:lnTo>
                <a:lnTo>
                  <a:pt x="199199" y="102092"/>
                </a:lnTo>
                <a:lnTo>
                  <a:pt x="195187" y="93497"/>
                </a:lnTo>
                <a:lnTo>
                  <a:pt x="191769" y="86868"/>
                </a:lnTo>
                <a:lnTo>
                  <a:pt x="188116" y="78714"/>
                </a:lnTo>
                <a:lnTo>
                  <a:pt x="168957" y="33845"/>
                </a:lnTo>
                <a:lnTo>
                  <a:pt x="164720" y="23582"/>
                </a:lnTo>
                <a:lnTo>
                  <a:pt x="160019" y="13462"/>
                </a:lnTo>
                <a:lnTo>
                  <a:pt x="156971" y="7366"/>
                </a:lnTo>
                <a:lnTo>
                  <a:pt x="155828" y="5206"/>
                </a:lnTo>
                <a:lnTo>
                  <a:pt x="15760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777438" y="4097841"/>
            <a:ext cx="144145" cy="220979"/>
          </a:xfrm>
          <a:custGeom>
            <a:avLst/>
            <a:gdLst/>
            <a:ahLst/>
            <a:cxnLst/>
            <a:rect l="l" t="t" r="r" b="b"/>
            <a:pathLst>
              <a:path w="144145" h="220979">
                <a:moveTo>
                  <a:pt x="803" y="11751"/>
                </a:moveTo>
                <a:lnTo>
                  <a:pt x="615" y="7691"/>
                </a:lnTo>
                <a:lnTo>
                  <a:pt x="248" y="2226"/>
                </a:lnTo>
                <a:lnTo>
                  <a:pt x="0" y="0"/>
                </a:lnTo>
                <a:lnTo>
                  <a:pt x="168" y="5655"/>
                </a:lnTo>
                <a:lnTo>
                  <a:pt x="1430" y="18645"/>
                </a:lnTo>
                <a:lnTo>
                  <a:pt x="2454" y="31563"/>
                </a:lnTo>
                <a:lnTo>
                  <a:pt x="3097" y="44481"/>
                </a:lnTo>
                <a:lnTo>
                  <a:pt x="3216" y="57471"/>
                </a:lnTo>
                <a:lnTo>
                  <a:pt x="2992" y="76386"/>
                </a:lnTo>
                <a:lnTo>
                  <a:pt x="2851" y="95253"/>
                </a:lnTo>
                <a:lnTo>
                  <a:pt x="2734" y="114121"/>
                </a:lnTo>
                <a:lnTo>
                  <a:pt x="2581" y="133036"/>
                </a:lnTo>
                <a:lnTo>
                  <a:pt x="2395" y="148000"/>
                </a:lnTo>
                <a:lnTo>
                  <a:pt x="2327" y="163119"/>
                </a:lnTo>
                <a:lnTo>
                  <a:pt x="4105" y="203140"/>
                </a:lnTo>
                <a:lnTo>
                  <a:pt x="4740" y="208093"/>
                </a:lnTo>
                <a:lnTo>
                  <a:pt x="4504" y="197746"/>
                </a:lnTo>
                <a:lnTo>
                  <a:pt x="4470" y="187328"/>
                </a:lnTo>
                <a:lnTo>
                  <a:pt x="9003" y="144565"/>
                </a:lnTo>
                <a:lnTo>
                  <a:pt x="24131" y="101949"/>
                </a:lnTo>
                <a:lnTo>
                  <a:pt x="53778" y="67218"/>
                </a:lnTo>
                <a:lnTo>
                  <a:pt x="75479" y="58106"/>
                </a:lnTo>
                <a:lnTo>
                  <a:pt x="86881" y="58727"/>
                </a:lnTo>
                <a:lnTo>
                  <a:pt x="97355" y="63456"/>
                </a:lnTo>
                <a:lnTo>
                  <a:pt x="106162" y="71161"/>
                </a:lnTo>
                <a:lnTo>
                  <a:pt x="112563" y="80712"/>
                </a:lnTo>
                <a:lnTo>
                  <a:pt x="116093" y="92692"/>
                </a:lnTo>
                <a:lnTo>
                  <a:pt x="115373" y="104921"/>
                </a:lnTo>
                <a:lnTo>
                  <a:pt x="96065" y="137967"/>
                </a:lnTo>
                <a:lnTo>
                  <a:pt x="61382" y="161738"/>
                </a:lnTo>
                <a:lnTo>
                  <a:pt x="58969" y="162373"/>
                </a:lnTo>
                <a:lnTo>
                  <a:pt x="56810" y="163516"/>
                </a:lnTo>
                <a:lnTo>
                  <a:pt x="92305" y="194357"/>
                </a:lnTo>
                <a:lnTo>
                  <a:pt x="125015" y="214038"/>
                </a:lnTo>
                <a:lnTo>
                  <a:pt x="137346" y="218610"/>
                </a:lnTo>
                <a:lnTo>
                  <a:pt x="143678" y="2205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032750" y="4155947"/>
            <a:ext cx="12700" cy="173990"/>
          </a:xfrm>
          <a:custGeom>
            <a:avLst/>
            <a:gdLst/>
            <a:ahLst/>
            <a:cxnLst/>
            <a:rect l="l" t="t" r="r" b="b"/>
            <a:pathLst>
              <a:path w="12700" h="173989">
                <a:moveTo>
                  <a:pt x="7239" y="0"/>
                </a:moveTo>
                <a:lnTo>
                  <a:pt x="12446" y="38988"/>
                </a:lnTo>
                <a:lnTo>
                  <a:pt x="12688" y="55215"/>
                </a:lnTo>
                <a:lnTo>
                  <a:pt x="12192" y="71358"/>
                </a:lnTo>
                <a:lnTo>
                  <a:pt x="8068" y="117554"/>
                </a:lnTo>
                <a:lnTo>
                  <a:pt x="4044" y="145351"/>
                </a:lnTo>
                <a:lnTo>
                  <a:pt x="2031" y="159131"/>
                </a:lnTo>
                <a:lnTo>
                  <a:pt x="889" y="167004"/>
                </a:lnTo>
                <a:lnTo>
                  <a:pt x="253" y="168909"/>
                </a:lnTo>
                <a:lnTo>
                  <a:pt x="0" y="1739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102218" y="3982846"/>
            <a:ext cx="225425" cy="237490"/>
          </a:xfrm>
          <a:custGeom>
            <a:avLst/>
            <a:gdLst/>
            <a:ahLst/>
            <a:cxnLst/>
            <a:rect l="l" t="t" r="r" b="b"/>
            <a:pathLst>
              <a:path w="225425" h="237489">
                <a:moveTo>
                  <a:pt x="0" y="59435"/>
                </a:moveTo>
                <a:lnTo>
                  <a:pt x="2522" y="53441"/>
                </a:lnTo>
                <a:lnTo>
                  <a:pt x="6842" y="58816"/>
                </a:lnTo>
                <a:lnTo>
                  <a:pt x="12090" y="69455"/>
                </a:lnTo>
                <a:lnTo>
                  <a:pt x="17399" y="79247"/>
                </a:lnTo>
                <a:lnTo>
                  <a:pt x="26810" y="93206"/>
                </a:lnTo>
                <a:lnTo>
                  <a:pt x="36115" y="107187"/>
                </a:lnTo>
                <a:lnTo>
                  <a:pt x="45491" y="121074"/>
                </a:lnTo>
                <a:lnTo>
                  <a:pt x="55117" y="134746"/>
                </a:lnTo>
                <a:lnTo>
                  <a:pt x="71854" y="159980"/>
                </a:lnTo>
                <a:lnTo>
                  <a:pt x="89471" y="187261"/>
                </a:lnTo>
                <a:lnTo>
                  <a:pt x="108517" y="213113"/>
                </a:lnTo>
                <a:lnTo>
                  <a:pt x="129539" y="234060"/>
                </a:lnTo>
                <a:lnTo>
                  <a:pt x="131952" y="235330"/>
                </a:lnTo>
                <a:lnTo>
                  <a:pt x="134111" y="236219"/>
                </a:lnTo>
                <a:lnTo>
                  <a:pt x="136525" y="237108"/>
                </a:lnTo>
                <a:lnTo>
                  <a:pt x="141476" y="223468"/>
                </a:lnTo>
                <a:lnTo>
                  <a:pt x="144986" y="209803"/>
                </a:lnTo>
                <a:lnTo>
                  <a:pt x="147758" y="195853"/>
                </a:lnTo>
                <a:lnTo>
                  <a:pt x="150495" y="181355"/>
                </a:lnTo>
                <a:lnTo>
                  <a:pt x="157733" y="150631"/>
                </a:lnTo>
                <a:lnTo>
                  <a:pt x="176783" y="90326"/>
                </a:lnTo>
                <a:lnTo>
                  <a:pt x="194331" y="48952"/>
                </a:lnTo>
                <a:lnTo>
                  <a:pt x="213995" y="13715"/>
                </a:lnTo>
                <a:lnTo>
                  <a:pt x="220345" y="3936"/>
                </a:lnTo>
                <a:lnTo>
                  <a:pt x="22491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095742" y="3816357"/>
            <a:ext cx="219710" cy="139700"/>
          </a:xfrm>
          <a:custGeom>
            <a:avLst/>
            <a:gdLst/>
            <a:ahLst/>
            <a:cxnLst/>
            <a:rect l="l" t="t" r="r" b="b"/>
            <a:pathLst>
              <a:path w="219709" h="139700">
                <a:moveTo>
                  <a:pt x="30479" y="139057"/>
                </a:moveTo>
                <a:lnTo>
                  <a:pt x="23770" y="137094"/>
                </a:lnTo>
                <a:lnTo>
                  <a:pt x="16430" y="134977"/>
                </a:lnTo>
                <a:lnTo>
                  <a:pt x="9352" y="132074"/>
                </a:lnTo>
                <a:lnTo>
                  <a:pt x="3428" y="127754"/>
                </a:lnTo>
                <a:lnTo>
                  <a:pt x="2158" y="125595"/>
                </a:lnTo>
                <a:lnTo>
                  <a:pt x="1269" y="123436"/>
                </a:lnTo>
                <a:lnTo>
                  <a:pt x="0" y="121023"/>
                </a:lnTo>
                <a:lnTo>
                  <a:pt x="10560" y="121858"/>
                </a:lnTo>
                <a:lnTo>
                  <a:pt x="20859" y="123229"/>
                </a:lnTo>
                <a:lnTo>
                  <a:pt x="31111" y="124862"/>
                </a:lnTo>
                <a:lnTo>
                  <a:pt x="41528" y="126484"/>
                </a:lnTo>
                <a:lnTo>
                  <a:pt x="93856" y="134074"/>
                </a:lnTo>
                <a:lnTo>
                  <a:pt x="132199" y="137761"/>
                </a:lnTo>
                <a:lnTo>
                  <a:pt x="173759" y="139170"/>
                </a:lnTo>
                <a:lnTo>
                  <a:pt x="194563" y="138422"/>
                </a:lnTo>
                <a:lnTo>
                  <a:pt x="201699" y="137840"/>
                </a:lnTo>
                <a:lnTo>
                  <a:pt x="207454" y="136818"/>
                </a:lnTo>
                <a:lnTo>
                  <a:pt x="212923" y="135010"/>
                </a:lnTo>
                <a:lnTo>
                  <a:pt x="219201" y="132072"/>
                </a:lnTo>
                <a:lnTo>
                  <a:pt x="216336" y="122122"/>
                </a:lnTo>
                <a:lnTo>
                  <a:pt x="212470" y="112672"/>
                </a:lnTo>
                <a:lnTo>
                  <a:pt x="207843" y="103461"/>
                </a:lnTo>
                <a:lnTo>
                  <a:pt x="202691" y="94226"/>
                </a:lnTo>
                <a:lnTo>
                  <a:pt x="191996" y="73257"/>
                </a:lnTo>
                <a:lnTo>
                  <a:pt x="182276" y="52014"/>
                </a:lnTo>
                <a:lnTo>
                  <a:pt x="172795" y="30700"/>
                </a:lnTo>
                <a:lnTo>
                  <a:pt x="162813" y="9517"/>
                </a:lnTo>
                <a:lnTo>
                  <a:pt x="158295" y="0"/>
                </a:lnTo>
                <a:lnTo>
                  <a:pt x="159146" y="531"/>
                </a:lnTo>
                <a:lnTo>
                  <a:pt x="162974" y="7302"/>
                </a:lnTo>
                <a:lnTo>
                  <a:pt x="167385" y="16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410924" y="4187697"/>
            <a:ext cx="54610" cy="114300"/>
          </a:xfrm>
          <a:custGeom>
            <a:avLst/>
            <a:gdLst/>
            <a:ahLst/>
            <a:cxnLst/>
            <a:rect l="l" t="t" r="r" b="b"/>
            <a:pathLst>
              <a:path w="54609" h="114300">
                <a:moveTo>
                  <a:pt x="2190" y="8762"/>
                </a:moveTo>
                <a:lnTo>
                  <a:pt x="2190" y="6095"/>
                </a:lnTo>
                <a:lnTo>
                  <a:pt x="2444" y="2666"/>
                </a:lnTo>
                <a:lnTo>
                  <a:pt x="2444" y="0"/>
                </a:lnTo>
                <a:lnTo>
                  <a:pt x="1881" y="9604"/>
                </a:lnTo>
                <a:lnTo>
                  <a:pt x="1460" y="19303"/>
                </a:lnTo>
                <a:lnTo>
                  <a:pt x="1087" y="29003"/>
                </a:lnTo>
                <a:lnTo>
                  <a:pt x="666" y="38607"/>
                </a:lnTo>
                <a:lnTo>
                  <a:pt x="166" y="51615"/>
                </a:lnTo>
                <a:lnTo>
                  <a:pt x="0" y="64563"/>
                </a:lnTo>
                <a:lnTo>
                  <a:pt x="166" y="77487"/>
                </a:lnTo>
                <a:lnTo>
                  <a:pt x="18065" y="113918"/>
                </a:lnTo>
                <a:lnTo>
                  <a:pt x="28354" y="109204"/>
                </a:lnTo>
                <a:lnTo>
                  <a:pt x="36369" y="100869"/>
                </a:lnTo>
                <a:lnTo>
                  <a:pt x="42693" y="90773"/>
                </a:lnTo>
                <a:lnTo>
                  <a:pt x="47910" y="80771"/>
                </a:lnTo>
                <a:lnTo>
                  <a:pt x="50069" y="76707"/>
                </a:lnTo>
                <a:lnTo>
                  <a:pt x="51847" y="72135"/>
                </a:lnTo>
                <a:lnTo>
                  <a:pt x="54006" y="679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437753" y="4088638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29" h="17779">
                <a:moveTo>
                  <a:pt x="11302" y="11811"/>
                </a:moveTo>
                <a:lnTo>
                  <a:pt x="4572" y="6985"/>
                </a:lnTo>
                <a:lnTo>
                  <a:pt x="2158" y="5080"/>
                </a:lnTo>
                <a:lnTo>
                  <a:pt x="0" y="0"/>
                </a:lnTo>
                <a:lnTo>
                  <a:pt x="380" y="6095"/>
                </a:lnTo>
                <a:lnTo>
                  <a:pt x="380" y="11556"/>
                </a:lnTo>
                <a:lnTo>
                  <a:pt x="1270" y="176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506332" y="3838955"/>
            <a:ext cx="104139" cy="438150"/>
          </a:xfrm>
          <a:custGeom>
            <a:avLst/>
            <a:gdLst/>
            <a:ahLst/>
            <a:cxnLst/>
            <a:rect l="l" t="t" r="r" b="b"/>
            <a:pathLst>
              <a:path w="104140" h="438150">
                <a:moveTo>
                  <a:pt x="0" y="0"/>
                </a:moveTo>
                <a:lnTo>
                  <a:pt x="25092" y="28807"/>
                </a:lnTo>
                <a:lnTo>
                  <a:pt x="58197" y="81724"/>
                </a:lnTo>
                <a:lnTo>
                  <a:pt x="79248" y="126746"/>
                </a:lnTo>
                <a:lnTo>
                  <a:pt x="96631" y="186991"/>
                </a:lnTo>
                <a:lnTo>
                  <a:pt x="103632" y="249047"/>
                </a:lnTo>
                <a:lnTo>
                  <a:pt x="103191" y="277052"/>
                </a:lnTo>
                <a:lnTo>
                  <a:pt x="95881" y="333682"/>
                </a:lnTo>
                <a:lnTo>
                  <a:pt x="84963" y="380492"/>
                </a:lnTo>
                <a:lnTo>
                  <a:pt x="78676" y="399415"/>
                </a:lnTo>
                <a:lnTo>
                  <a:pt x="72866" y="418338"/>
                </a:lnTo>
                <a:lnTo>
                  <a:pt x="68961" y="4376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02886" y="3919092"/>
            <a:ext cx="31750" cy="16510"/>
          </a:xfrm>
          <a:custGeom>
            <a:avLst/>
            <a:gdLst/>
            <a:ahLst/>
            <a:cxnLst/>
            <a:rect l="l" t="t" r="r" b="b"/>
            <a:pathLst>
              <a:path w="31750" h="16510">
                <a:moveTo>
                  <a:pt x="13970" y="13715"/>
                </a:moveTo>
                <a:lnTo>
                  <a:pt x="6350" y="15620"/>
                </a:lnTo>
                <a:lnTo>
                  <a:pt x="4572" y="16509"/>
                </a:lnTo>
                <a:lnTo>
                  <a:pt x="0" y="13080"/>
                </a:lnTo>
                <a:lnTo>
                  <a:pt x="7937" y="9965"/>
                </a:lnTo>
                <a:lnTo>
                  <a:pt x="15779" y="6826"/>
                </a:lnTo>
                <a:lnTo>
                  <a:pt x="23574" y="3544"/>
                </a:lnTo>
                <a:lnTo>
                  <a:pt x="3136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99736" y="3882516"/>
            <a:ext cx="14604" cy="8255"/>
          </a:xfrm>
          <a:custGeom>
            <a:avLst/>
            <a:gdLst/>
            <a:ahLst/>
            <a:cxnLst/>
            <a:rect l="l" t="t" r="r" b="b"/>
            <a:pathLst>
              <a:path w="14604" h="8254">
                <a:moveTo>
                  <a:pt x="0" y="0"/>
                </a:moveTo>
                <a:lnTo>
                  <a:pt x="6096" y="6476"/>
                </a:lnTo>
                <a:lnTo>
                  <a:pt x="8254" y="8254"/>
                </a:lnTo>
                <a:lnTo>
                  <a:pt x="14097" y="39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04639" y="3873119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0"/>
                </a:moveTo>
                <a:lnTo>
                  <a:pt x="7556" y="4242"/>
                </a:lnTo>
                <a:lnTo>
                  <a:pt x="14446" y="8318"/>
                </a:lnTo>
                <a:lnTo>
                  <a:pt x="21574" y="12108"/>
                </a:lnTo>
                <a:lnTo>
                  <a:pt x="29845" y="154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262629" y="4885054"/>
            <a:ext cx="9525" cy="15875"/>
          </a:xfrm>
          <a:custGeom>
            <a:avLst/>
            <a:gdLst/>
            <a:ahLst/>
            <a:cxnLst/>
            <a:rect l="l" t="t" r="r" b="b"/>
            <a:pathLst>
              <a:path w="9525" h="15875">
                <a:moveTo>
                  <a:pt x="9144" y="0"/>
                </a:moveTo>
                <a:lnTo>
                  <a:pt x="4191" y="7620"/>
                </a:lnTo>
                <a:lnTo>
                  <a:pt x="2667" y="10033"/>
                </a:lnTo>
                <a:lnTo>
                  <a:pt x="0" y="154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276853" y="5032502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1016" y="0"/>
                </a:moveTo>
                <a:lnTo>
                  <a:pt x="635" y="3683"/>
                </a:lnTo>
                <a:lnTo>
                  <a:pt x="381" y="7620"/>
                </a:lnTo>
                <a:lnTo>
                  <a:pt x="0" y="110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82060" y="5143753"/>
            <a:ext cx="4445" cy="14604"/>
          </a:xfrm>
          <a:custGeom>
            <a:avLst/>
            <a:gdLst/>
            <a:ahLst/>
            <a:cxnLst/>
            <a:rect l="l" t="t" r="r" b="b"/>
            <a:pathLst>
              <a:path w="4445" h="14604">
                <a:moveTo>
                  <a:pt x="3937" y="0"/>
                </a:moveTo>
                <a:lnTo>
                  <a:pt x="1524" y="8001"/>
                </a:lnTo>
                <a:lnTo>
                  <a:pt x="0" y="9525"/>
                </a:lnTo>
                <a:lnTo>
                  <a:pt x="3048" y="140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692775" y="4975225"/>
            <a:ext cx="15875" cy="8255"/>
          </a:xfrm>
          <a:custGeom>
            <a:avLst/>
            <a:gdLst/>
            <a:ahLst/>
            <a:cxnLst/>
            <a:rect l="l" t="t" r="r" b="b"/>
            <a:pathLst>
              <a:path w="15875" h="8254">
                <a:moveTo>
                  <a:pt x="15494" y="4318"/>
                </a:moveTo>
                <a:lnTo>
                  <a:pt x="4190" y="1905"/>
                </a:lnTo>
                <a:lnTo>
                  <a:pt x="5461" y="0"/>
                </a:lnTo>
                <a:lnTo>
                  <a:pt x="0" y="80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668645" y="5116957"/>
            <a:ext cx="8890" cy="31115"/>
          </a:xfrm>
          <a:custGeom>
            <a:avLst/>
            <a:gdLst/>
            <a:ahLst/>
            <a:cxnLst/>
            <a:rect l="l" t="t" r="r" b="b"/>
            <a:pathLst>
              <a:path w="8889" h="31114">
                <a:moveTo>
                  <a:pt x="8508" y="0"/>
                </a:moveTo>
                <a:lnTo>
                  <a:pt x="6179" y="5794"/>
                </a:lnTo>
                <a:lnTo>
                  <a:pt x="2921" y="12731"/>
                </a:lnTo>
                <a:lnTo>
                  <a:pt x="329" y="19716"/>
                </a:lnTo>
                <a:lnTo>
                  <a:pt x="0" y="25654"/>
                </a:lnTo>
                <a:lnTo>
                  <a:pt x="1524" y="27432"/>
                </a:lnTo>
                <a:lnTo>
                  <a:pt x="3428" y="29337"/>
                </a:lnTo>
                <a:lnTo>
                  <a:pt x="4571" y="311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672328" y="5227065"/>
            <a:ext cx="13970" cy="35560"/>
          </a:xfrm>
          <a:custGeom>
            <a:avLst/>
            <a:gdLst/>
            <a:ahLst/>
            <a:cxnLst/>
            <a:rect l="l" t="t" r="r" b="b"/>
            <a:pathLst>
              <a:path w="13970" h="35560">
                <a:moveTo>
                  <a:pt x="13716" y="0"/>
                </a:moveTo>
                <a:lnTo>
                  <a:pt x="10483" y="6846"/>
                </a:lnTo>
                <a:lnTo>
                  <a:pt x="6048" y="14763"/>
                </a:lnTo>
                <a:lnTo>
                  <a:pt x="2018" y="22538"/>
                </a:lnTo>
                <a:lnTo>
                  <a:pt x="0" y="28955"/>
                </a:lnTo>
                <a:lnTo>
                  <a:pt x="888" y="30987"/>
                </a:lnTo>
                <a:lnTo>
                  <a:pt x="1524" y="33527"/>
                </a:lnTo>
                <a:lnTo>
                  <a:pt x="2412" y="355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325050" y="6414820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85" y="0"/>
                </a:moveTo>
                <a:lnTo>
                  <a:pt x="0" y="6753"/>
                </a:lnTo>
                <a:lnTo>
                  <a:pt x="1950" y="9448"/>
                </a:lnTo>
                <a:lnTo>
                  <a:pt x="7211" y="10544"/>
                </a:lnTo>
                <a:lnTo>
                  <a:pt x="15555" y="124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425060" y="6416344"/>
            <a:ext cx="11430" cy="1905"/>
          </a:xfrm>
          <a:custGeom>
            <a:avLst/>
            <a:gdLst/>
            <a:ahLst/>
            <a:cxnLst/>
            <a:rect l="l" t="t" r="r" b="b"/>
            <a:pathLst>
              <a:path w="11429" h="1904">
                <a:moveTo>
                  <a:pt x="0" y="1524"/>
                </a:moveTo>
                <a:lnTo>
                  <a:pt x="3683" y="1219"/>
                </a:lnTo>
                <a:lnTo>
                  <a:pt x="7365" y="609"/>
                </a:lnTo>
                <a:lnTo>
                  <a:pt x="1104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526915" y="6405067"/>
            <a:ext cx="15875" cy="10160"/>
          </a:xfrm>
          <a:custGeom>
            <a:avLst/>
            <a:gdLst/>
            <a:ahLst/>
            <a:cxnLst/>
            <a:rect l="l" t="t" r="r" b="b"/>
            <a:pathLst>
              <a:path w="15875" h="10160">
                <a:moveTo>
                  <a:pt x="0" y="0"/>
                </a:moveTo>
                <a:lnTo>
                  <a:pt x="6096" y="9753"/>
                </a:lnTo>
                <a:lnTo>
                  <a:pt x="4190" y="9753"/>
                </a:lnTo>
                <a:lnTo>
                  <a:pt x="15494" y="100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022257" y="2231231"/>
            <a:ext cx="271145" cy="452120"/>
          </a:xfrm>
          <a:custGeom>
            <a:avLst/>
            <a:gdLst/>
            <a:ahLst/>
            <a:cxnLst/>
            <a:rect l="l" t="t" r="r" b="b"/>
            <a:pathLst>
              <a:path w="271145" h="452119">
                <a:moveTo>
                  <a:pt x="270852" y="82200"/>
                </a:moveTo>
                <a:lnTo>
                  <a:pt x="265236" y="76638"/>
                </a:lnTo>
                <a:lnTo>
                  <a:pt x="261644" y="72469"/>
                </a:lnTo>
                <a:lnTo>
                  <a:pt x="258529" y="67895"/>
                </a:lnTo>
                <a:lnTo>
                  <a:pt x="254342" y="61118"/>
                </a:lnTo>
                <a:lnTo>
                  <a:pt x="246357" y="48228"/>
                </a:lnTo>
                <a:lnTo>
                  <a:pt x="216496" y="13366"/>
                </a:lnTo>
                <a:lnTo>
                  <a:pt x="180285" y="0"/>
                </a:lnTo>
                <a:lnTo>
                  <a:pt x="161435" y="2686"/>
                </a:lnTo>
                <a:lnTo>
                  <a:pt x="112007" y="32559"/>
                </a:lnTo>
                <a:lnTo>
                  <a:pt x="63302" y="90551"/>
                </a:lnTo>
                <a:lnTo>
                  <a:pt x="23109" y="168701"/>
                </a:lnTo>
                <a:lnTo>
                  <a:pt x="7537" y="218006"/>
                </a:lnTo>
                <a:lnTo>
                  <a:pt x="0" y="268853"/>
                </a:lnTo>
                <a:lnTo>
                  <a:pt x="2929" y="319468"/>
                </a:lnTo>
                <a:lnTo>
                  <a:pt x="18757" y="368077"/>
                </a:lnTo>
                <a:lnTo>
                  <a:pt x="45129" y="404177"/>
                </a:lnTo>
                <a:lnTo>
                  <a:pt x="81431" y="430371"/>
                </a:lnTo>
                <a:lnTo>
                  <a:pt x="123734" y="446373"/>
                </a:lnTo>
                <a:lnTo>
                  <a:pt x="168109" y="451897"/>
                </a:lnTo>
                <a:lnTo>
                  <a:pt x="193400" y="450536"/>
                </a:lnTo>
                <a:lnTo>
                  <a:pt x="218131" y="446722"/>
                </a:lnTo>
                <a:lnTo>
                  <a:pt x="242457" y="440860"/>
                </a:lnTo>
                <a:lnTo>
                  <a:pt x="266534" y="4333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99795" y="2510663"/>
            <a:ext cx="152400" cy="143510"/>
          </a:xfrm>
          <a:custGeom>
            <a:avLst/>
            <a:gdLst/>
            <a:ahLst/>
            <a:cxnLst/>
            <a:rect l="l" t="t" r="r" b="b"/>
            <a:pathLst>
              <a:path w="152400" h="143510">
                <a:moveTo>
                  <a:pt x="5709" y="0"/>
                </a:moveTo>
                <a:lnTo>
                  <a:pt x="0" y="2831"/>
                </a:lnTo>
                <a:lnTo>
                  <a:pt x="4327" y="9604"/>
                </a:lnTo>
                <a:lnTo>
                  <a:pt x="13156" y="17734"/>
                </a:lnTo>
                <a:lnTo>
                  <a:pt x="20949" y="24637"/>
                </a:lnTo>
                <a:lnTo>
                  <a:pt x="36226" y="38675"/>
                </a:lnTo>
                <a:lnTo>
                  <a:pt x="51730" y="52451"/>
                </a:lnTo>
                <a:lnTo>
                  <a:pt x="67401" y="66036"/>
                </a:lnTo>
                <a:lnTo>
                  <a:pt x="83179" y="79501"/>
                </a:lnTo>
                <a:lnTo>
                  <a:pt x="97051" y="91747"/>
                </a:lnTo>
                <a:lnTo>
                  <a:pt x="138932" y="128270"/>
                </a:lnTo>
                <a:lnTo>
                  <a:pt x="150870" y="135889"/>
                </a:lnTo>
                <a:lnTo>
                  <a:pt x="152013" y="1435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457066" y="2478913"/>
            <a:ext cx="72390" cy="201930"/>
          </a:xfrm>
          <a:custGeom>
            <a:avLst/>
            <a:gdLst/>
            <a:ahLst/>
            <a:cxnLst/>
            <a:rect l="l" t="t" r="r" b="b"/>
            <a:pathLst>
              <a:path w="72389" h="201930">
                <a:moveTo>
                  <a:pt x="72262" y="0"/>
                </a:moveTo>
                <a:lnTo>
                  <a:pt x="64887" y="38165"/>
                </a:lnTo>
                <a:lnTo>
                  <a:pt x="51429" y="80307"/>
                </a:lnTo>
                <a:lnTo>
                  <a:pt x="29509" y="138116"/>
                </a:lnTo>
                <a:lnTo>
                  <a:pt x="12715" y="175170"/>
                </a:lnTo>
                <a:lnTo>
                  <a:pt x="4191" y="192660"/>
                </a:lnTo>
                <a:lnTo>
                  <a:pt x="0" y="2015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630803" y="2321941"/>
            <a:ext cx="259079" cy="427990"/>
          </a:xfrm>
          <a:custGeom>
            <a:avLst/>
            <a:gdLst/>
            <a:ahLst/>
            <a:cxnLst/>
            <a:rect l="l" t="t" r="r" b="b"/>
            <a:pathLst>
              <a:path w="259079" h="427989">
                <a:moveTo>
                  <a:pt x="0" y="384683"/>
                </a:moveTo>
                <a:lnTo>
                  <a:pt x="11557" y="345694"/>
                </a:lnTo>
                <a:lnTo>
                  <a:pt x="15890" y="287559"/>
                </a:lnTo>
                <a:lnTo>
                  <a:pt x="17652" y="229235"/>
                </a:lnTo>
                <a:lnTo>
                  <a:pt x="17077" y="183778"/>
                </a:lnTo>
                <a:lnTo>
                  <a:pt x="15399" y="137278"/>
                </a:lnTo>
                <a:lnTo>
                  <a:pt x="14288" y="90584"/>
                </a:lnTo>
                <a:lnTo>
                  <a:pt x="15413" y="44542"/>
                </a:lnTo>
                <a:lnTo>
                  <a:pt x="20447" y="0"/>
                </a:lnTo>
                <a:lnTo>
                  <a:pt x="28340" y="15972"/>
                </a:lnTo>
                <a:lnTo>
                  <a:pt x="35496" y="32242"/>
                </a:lnTo>
                <a:lnTo>
                  <a:pt x="42271" y="48773"/>
                </a:lnTo>
                <a:lnTo>
                  <a:pt x="49022" y="65532"/>
                </a:lnTo>
                <a:lnTo>
                  <a:pt x="60846" y="94501"/>
                </a:lnTo>
                <a:lnTo>
                  <a:pt x="84687" y="152489"/>
                </a:lnTo>
                <a:lnTo>
                  <a:pt x="121556" y="230749"/>
                </a:lnTo>
                <a:lnTo>
                  <a:pt x="148351" y="279098"/>
                </a:lnTo>
                <a:lnTo>
                  <a:pt x="177361" y="326137"/>
                </a:lnTo>
                <a:lnTo>
                  <a:pt x="208407" y="371856"/>
                </a:lnTo>
                <a:lnTo>
                  <a:pt x="243232" y="415093"/>
                </a:lnTo>
                <a:lnTo>
                  <a:pt x="256921" y="427609"/>
                </a:lnTo>
                <a:lnTo>
                  <a:pt x="258954" y="408533"/>
                </a:lnTo>
                <a:lnTo>
                  <a:pt x="258524" y="390064"/>
                </a:lnTo>
                <a:lnTo>
                  <a:pt x="256688" y="371476"/>
                </a:lnTo>
                <a:lnTo>
                  <a:pt x="254508" y="352044"/>
                </a:lnTo>
                <a:lnTo>
                  <a:pt x="249429" y="300146"/>
                </a:lnTo>
                <a:lnTo>
                  <a:pt x="244268" y="248237"/>
                </a:lnTo>
                <a:lnTo>
                  <a:pt x="239559" y="196256"/>
                </a:lnTo>
                <a:lnTo>
                  <a:pt x="235838" y="144145"/>
                </a:lnTo>
                <a:lnTo>
                  <a:pt x="233251" y="99552"/>
                </a:lnTo>
                <a:lnTo>
                  <a:pt x="233106" y="77083"/>
                </a:lnTo>
                <a:lnTo>
                  <a:pt x="234950" y="54863"/>
                </a:lnTo>
                <a:lnTo>
                  <a:pt x="237152" y="45731"/>
                </a:lnTo>
                <a:lnTo>
                  <a:pt x="240283" y="39147"/>
                </a:lnTo>
                <a:lnTo>
                  <a:pt x="244558" y="32896"/>
                </a:lnTo>
                <a:lnTo>
                  <a:pt x="250189" y="247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24048" y="3803650"/>
            <a:ext cx="166370" cy="253365"/>
          </a:xfrm>
          <a:custGeom>
            <a:avLst/>
            <a:gdLst/>
            <a:ahLst/>
            <a:cxnLst/>
            <a:rect l="l" t="t" r="r" b="b"/>
            <a:pathLst>
              <a:path w="166369" h="253364">
                <a:moveTo>
                  <a:pt x="0" y="44704"/>
                </a:moveTo>
                <a:lnTo>
                  <a:pt x="2720" y="51778"/>
                </a:lnTo>
                <a:lnTo>
                  <a:pt x="4619" y="56816"/>
                </a:lnTo>
                <a:lnTo>
                  <a:pt x="6590" y="61831"/>
                </a:lnTo>
                <a:lnTo>
                  <a:pt x="9525" y="68833"/>
                </a:lnTo>
                <a:lnTo>
                  <a:pt x="15807" y="85310"/>
                </a:lnTo>
                <a:lnTo>
                  <a:pt x="21970" y="101774"/>
                </a:lnTo>
                <a:lnTo>
                  <a:pt x="28134" y="118215"/>
                </a:lnTo>
                <a:lnTo>
                  <a:pt x="34417" y="134619"/>
                </a:lnTo>
                <a:lnTo>
                  <a:pt x="40999" y="152020"/>
                </a:lnTo>
                <a:lnTo>
                  <a:pt x="47831" y="169338"/>
                </a:lnTo>
                <a:lnTo>
                  <a:pt x="54973" y="186537"/>
                </a:lnTo>
                <a:lnTo>
                  <a:pt x="62483" y="203581"/>
                </a:lnTo>
                <a:lnTo>
                  <a:pt x="66986" y="214153"/>
                </a:lnTo>
                <a:lnTo>
                  <a:pt x="71834" y="225298"/>
                </a:lnTo>
                <a:lnTo>
                  <a:pt x="77182" y="236156"/>
                </a:lnTo>
                <a:lnTo>
                  <a:pt x="83184" y="245872"/>
                </a:lnTo>
                <a:lnTo>
                  <a:pt x="85725" y="248031"/>
                </a:lnTo>
                <a:lnTo>
                  <a:pt x="87756" y="250825"/>
                </a:lnTo>
                <a:lnTo>
                  <a:pt x="113462" y="185509"/>
                </a:lnTo>
                <a:lnTo>
                  <a:pt x="121189" y="146319"/>
                </a:lnTo>
                <a:lnTo>
                  <a:pt x="129345" y="107249"/>
                </a:lnTo>
                <a:lnTo>
                  <a:pt x="139573" y="68833"/>
                </a:lnTo>
                <a:lnTo>
                  <a:pt x="142702" y="60164"/>
                </a:lnTo>
                <a:lnTo>
                  <a:pt x="146224" y="51482"/>
                </a:lnTo>
                <a:lnTo>
                  <a:pt x="149627" y="42777"/>
                </a:lnTo>
                <a:lnTo>
                  <a:pt x="152400" y="34036"/>
                </a:lnTo>
                <a:lnTo>
                  <a:pt x="155360" y="25235"/>
                </a:lnTo>
                <a:lnTo>
                  <a:pt x="158654" y="16875"/>
                </a:lnTo>
                <a:lnTo>
                  <a:pt x="162186" y="8586"/>
                </a:lnTo>
                <a:lnTo>
                  <a:pt x="1658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365248" y="3621913"/>
            <a:ext cx="261620" cy="108585"/>
          </a:xfrm>
          <a:custGeom>
            <a:avLst/>
            <a:gdLst/>
            <a:ahLst/>
            <a:cxnLst/>
            <a:rect l="l" t="t" r="r" b="b"/>
            <a:pathLst>
              <a:path w="261619" h="108585">
                <a:moveTo>
                  <a:pt x="24383" y="92075"/>
                </a:moveTo>
                <a:lnTo>
                  <a:pt x="15493" y="92963"/>
                </a:lnTo>
                <a:lnTo>
                  <a:pt x="8889" y="95757"/>
                </a:lnTo>
                <a:lnTo>
                  <a:pt x="0" y="98425"/>
                </a:lnTo>
                <a:lnTo>
                  <a:pt x="9193" y="97329"/>
                </a:lnTo>
                <a:lnTo>
                  <a:pt x="18494" y="96900"/>
                </a:lnTo>
                <a:lnTo>
                  <a:pt x="27914" y="96853"/>
                </a:lnTo>
                <a:lnTo>
                  <a:pt x="37464" y="96900"/>
                </a:lnTo>
                <a:lnTo>
                  <a:pt x="88221" y="98829"/>
                </a:lnTo>
                <a:lnTo>
                  <a:pt x="132117" y="102209"/>
                </a:lnTo>
                <a:lnTo>
                  <a:pt x="159115" y="105076"/>
                </a:lnTo>
                <a:lnTo>
                  <a:pt x="186183" y="107539"/>
                </a:lnTo>
                <a:lnTo>
                  <a:pt x="213359" y="108585"/>
                </a:lnTo>
                <a:lnTo>
                  <a:pt x="223732" y="108531"/>
                </a:lnTo>
                <a:lnTo>
                  <a:pt x="234426" y="108156"/>
                </a:lnTo>
                <a:lnTo>
                  <a:pt x="245096" y="107138"/>
                </a:lnTo>
                <a:lnTo>
                  <a:pt x="255396" y="105156"/>
                </a:lnTo>
                <a:lnTo>
                  <a:pt x="257301" y="104267"/>
                </a:lnTo>
                <a:lnTo>
                  <a:pt x="259333" y="103378"/>
                </a:lnTo>
                <a:lnTo>
                  <a:pt x="261238" y="102488"/>
                </a:lnTo>
                <a:lnTo>
                  <a:pt x="259734" y="94472"/>
                </a:lnTo>
                <a:lnTo>
                  <a:pt x="255587" y="87122"/>
                </a:lnTo>
                <a:lnTo>
                  <a:pt x="249916" y="80057"/>
                </a:lnTo>
                <a:lnTo>
                  <a:pt x="243839" y="72898"/>
                </a:lnTo>
                <a:lnTo>
                  <a:pt x="233378" y="60186"/>
                </a:lnTo>
                <a:lnTo>
                  <a:pt x="223297" y="46831"/>
                </a:lnTo>
                <a:lnTo>
                  <a:pt x="214122" y="32857"/>
                </a:lnTo>
                <a:lnTo>
                  <a:pt x="206375" y="18287"/>
                </a:lnTo>
                <a:lnTo>
                  <a:pt x="201802" y="8509"/>
                </a:lnTo>
                <a:lnTo>
                  <a:pt x="200278" y="6731"/>
                </a:lnTo>
                <a:lnTo>
                  <a:pt x="20053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119183" y="3277234"/>
            <a:ext cx="107950" cy="232410"/>
          </a:xfrm>
          <a:custGeom>
            <a:avLst/>
            <a:gdLst/>
            <a:ahLst/>
            <a:cxnLst/>
            <a:rect l="l" t="t" r="r" b="b"/>
            <a:pathLst>
              <a:path w="107950" h="232410">
                <a:moveTo>
                  <a:pt x="10223" y="0"/>
                </a:moveTo>
                <a:lnTo>
                  <a:pt x="1385" y="4387"/>
                </a:lnTo>
                <a:lnTo>
                  <a:pt x="0" y="10334"/>
                </a:lnTo>
                <a:lnTo>
                  <a:pt x="3186" y="17877"/>
                </a:lnTo>
                <a:lnTo>
                  <a:pt x="8064" y="27050"/>
                </a:lnTo>
                <a:lnTo>
                  <a:pt x="16045" y="42822"/>
                </a:lnTo>
                <a:lnTo>
                  <a:pt x="24955" y="57880"/>
                </a:lnTo>
                <a:lnTo>
                  <a:pt x="34246" y="72699"/>
                </a:lnTo>
                <a:lnTo>
                  <a:pt x="43370" y="87756"/>
                </a:lnTo>
                <a:lnTo>
                  <a:pt x="65897" y="128968"/>
                </a:lnTo>
                <a:lnTo>
                  <a:pt x="86042" y="171323"/>
                </a:lnTo>
                <a:lnTo>
                  <a:pt x="100222" y="212345"/>
                </a:lnTo>
                <a:lnTo>
                  <a:pt x="104330" y="226187"/>
                </a:lnTo>
                <a:lnTo>
                  <a:pt x="105346" y="228218"/>
                </a:lnTo>
                <a:lnTo>
                  <a:pt x="106489" y="230124"/>
                </a:lnTo>
                <a:lnTo>
                  <a:pt x="107378" y="2322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125089" y="3279394"/>
            <a:ext cx="112395" cy="217170"/>
          </a:xfrm>
          <a:custGeom>
            <a:avLst/>
            <a:gdLst/>
            <a:ahLst/>
            <a:cxnLst/>
            <a:rect l="l" t="t" r="r" b="b"/>
            <a:pathLst>
              <a:path w="112394" h="217170">
                <a:moveTo>
                  <a:pt x="111887" y="0"/>
                </a:moveTo>
                <a:lnTo>
                  <a:pt x="106237" y="9159"/>
                </a:lnTo>
                <a:lnTo>
                  <a:pt x="100028" y="17843"/>
                </a:lnTo>
                <a:lnTo>
                  <a:pt x="93652" y="26431"/>
                </a:lnTo>
                <a:lnTo>
                  <a:pt x="87503" y="35305"/>
                </a:lnTo>
                <a:lnTo>
                  <a:pt x="64944" y="72929"/>
                </a:lnTo>
                <a:lnTo>
                  <a:pt x="44196" y="111505"/>
                </a:lnTo>
                <a:lnTo>
                  <a:pt x="26304" y="150717"/>
                </a:lnTo>
                <a:lnTo>
                  <a:pt x="10413" y="190500"/>
                </a:lnTo>
                <a:lnTo>
                  <a:pt x="3730" y="211407"/>
                </a:lnTo>
                <a:lnTo>
                  <a:pt x="823" y="216771"/>
                </a:lnTo>
                <a:lnTo>
                  <a:pt x="0" y="2072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087623" y="3098038"/>
            <a:ext cx="186055" cy="90170"/>
          </a:xfrm>
          <a:custGeom>
            <a:avLst/>
            <a:gdLst/>
            <a:ahLst/>
            <a:cxnLst/>
            <a:rect l="l" t="t" r="r" b="b"/>
            <a:pathLst>
              <a:path w="186054" h="90169">
                <a:moveTo>
                  <a:pt x="9398" y="89281"/>
                </a:moveTo>
                <a:lnTo>
                  <a:pt x="6350" y="88391"/>
                </a:lnTo>
                <a:lnTo>
                  <a:pt x="3301" y="87375"/>
                </a:lnTo>
                <a:lnTo>
                  <a:pt x="0" y="86233"/>
                </a:lnTo>
                <a:lnTo>
                  <a:pt x="9836" y="82063"/>
                </a:lnTo>
                <a:lnTo>
                  <a:pt x="57384" y="72056"/>
                </a:lnTo>
                <a:lnTo>
                  <a:pt x="91078" y="70723"/>
                </a:lnTo>
                <a:lnTo>
                  <a:pt x="107568" y="71627"/>
                </a:lnTo>
                <a:lnTo>
                  <a:pt x="148984" y="78414"/>
                </a:lnTo>
                <a:lnTo>
                  <a:pt x="177673" y="87375"/>
                </a:lnTo>
                <a:lnTo>
                  <a:pt x="185674" y="89915"/>
                </a:lnTo>
                <a:lnTo>
                  <a:pt x="180109" y="80964"/>
                </a:lnTo>
                <a:lnTo>
                  <a:pt x="174498" y="72024"/>
                </a:lnTo>
                <a:lnTo>
                  <a:pt x="168886" y="63109"/>
                </a:lnTo>
                <a:lnTo>
                  <a:pt x="163321" y="54228"/>
                </a:lnTo>
                <a:lnTo>
                  <a:pt x="157033" y="43860"/>
                </a:lnTo>
                <a:lnTo>
                  <a:pt x="150828" y="33194"/>
                </a:lnTo>
                <a:lnTo>
                  <a:pt x="144551" y="22600"/>
                </a:lnTo>
                <a:lnTo>
                  <a:pt x="138049" y="12446"/>
                </a:lnTo>
                <a:lnTo>
                  <a:pt x="132842" y="6603"/>
                </a:lnTo>
                <a:lnTo>
                  <a:pt x="131699" y="5079"/>
                </a:lnTo>
                <a:lnTo>
                  <a:pt x="13080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341496" y="3427476"/>
            <a:ext cx="20955" cy="124460"/>
          </a:xfrm>
          <a:custGeom>
            <a:avLst/>
            <a:gdLst/>
            <a:ahLst/>
            <a:cxnLst/>
            <a:rect l="l" t="t" r="r" b="b"/>
            <a:pathLst>
              <a:path w="20954" h="124460">
                <a:moveTo>
                  <a:pt x="20700" y="0"/>
                </a:moveTo>
                <a:lnTo>
                  <a:pt x="20272" y="11610"/>
                </a:lnTo>
                <a:lnTo>
                  <a:pt x="17272" y="21447"/>
                </a:lnTo>
                <a:lnTo>
                  <a:pt x="13414" y="31164"/>
                </a:lnTo>
                <a:lnTo>
                  <a:pt x="10413" y="42418"/>
                </a:lnTo>
                <a:lnTo>
                  <a:pt x="8116" y="58092"/>
                </a:lnTo>
                <a:lnTo>
                  <a:pt x="6223" y="73707"/>
                </a:lnTo>
                <a:lnTo>
                  <a:pt x="4520" y="89298"/>
                </a:lnTo>
                <a:lnTo>
                  <a:pt x="2793" y="104901"/>
                </a:lnTo>
                <a:lnTo>
                  <a:pt x="1269" y="115824"/>
                </a:lnTo>
                <a:lnTo>
                  <a:pt x="0" y="117983"/>
                </a:lnTo>
                <a:lnTo>
                  <a:pt x="1524" y="1243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598921" y="3367404"/>
            <a:ext cx="113664" cy="199390"/>
          </a:xfrm>
          <a:custGeom>
            <a:avLst/>
            <a:gdLst/>
            <a:ahLst/>
            <a:cxnLst/>
            <a:rect l="l" t="t" r="r" b="b"/>
            <a:pathLst>
              <a:path w="113664" h="199389">
                <a:moveTo>
                  <a:pt x="0" y="0"/>
                </a:moveTo>
                <a:lnTo>
                  <a:pt x="5996" y="12344"/>
                </a:lnTo>
                <a:lnTo>
                  <a:pt x="11969" y="24939"/>
                </a:lnTo>
                <a:lnTo>
                  <a:pt x="18180" y="37415"/>
                </a:lnTo>
                <a:lnTo>
                  <a:pt x="44878" y="81819"/>
                </a:lnTo>
                <a:lnTo>
                  <a:pt x="65531" y="114046"/>
                </a:lnTo>
                <a:lnTo>
                  <a:pt x="74106" y="126926"/>
                </a:lnTo>
                <a:lnTo>
                  <a:pt x="82311" y="140319"/>
                </a:lnTo>
                <a:lnTo>
                  <a:pt x="89874" y="154068"/>
                </a:lnTo>
                <a:lnTo>
                  <a:pt x="96519" y="168021"/>
                </a:lnTo>
                <a:lnTo>
                  <a:pt x="100371" y="176137"/>
                </a:lnTo>
                <a:lnTo>
                  <a:pt x="104473" y="183896"/>
                </a:lnTo>
                <a:lnTo>
                  <a:pt x="108789" y="191559"/>
                </a:lnTo>
                <a:lnTo>
                  <a:pt x="113283" y="1993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614670" y="3344926"/>
            <a:ext cx="114935" cy="197485"/>
          </a:xfrm>
          <a:custGeom>
            <a:avLst/>
            <a:gdLst/>
            <a:ahLst/>
            <a:cxnLst/>
            <a:rect l="l" t="t" r="r" b="b"/>
            <a:pathLst>
              <a:path w="114935" h="197485">
                <a:moveTo>
                  <a:pt x="114934" y="0"/>
                </a:moveTo>
                <a:lnTo>
                  <a:pt x="109636" y="10433"/>
                </a:lnTo>
                <a:lnTo>
                  <a:pt x="104266" y="20796"/>
                </a:lnTo>
                <a:lnTo>
                  <a:pt x="98897" y="31111"/>
                </a:lnTo>
                <a:lnTo>
                  <a:pt x="93599" y="41401"/>
                </a:lnTo>
                <a:lnTo>
                  <a:pt x="83943" y="58918"/>
                </a:lnTo>
                <a:lnTo>
                  <a:pt x="73787" y="75993"/>
                </a:lnTo>
                <a:lnTo>
                  <a:pt x="63345" y="92854"/>
                </a:lnTo>
                <a:lnTo>
                  <a:pt x="52831" y="109727"/>
                </a:lnTo>
                <a:lnTo>
                  <a:pt x="42683" y="126331"/>
                </a:lnTo>
                <a:lnTo>
                  <a:pt x="32702" y="143208"/>
                </a:lnTo>
                <a:lnTo>
                  <a:pt x="22721" y="160109"/>
                </a:lnTo>
                <a:lnTo>
                  <a:pt x="12572" y="176784"/>
                </a:lnTo>
                <a:lnTo>
                  <a:pt x="6095" y="187706"/>
                </a:lnTo>
                <a:lnTo>
                  <a:pt x="4063" y="190119"/>
                </a:lnTo>
                <a:lnTo>
                  <a:pt x="0" y="1971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586095" y="3127882"/>
            <a:ext cx="177165" cy="135255"/>
          </a:xfrm>
          <a:custGeom>
            <a:avLst/>
            <a:gdLst/>
            <a:ahLst/>
            <a:cxnLst/>
            <a:rect l="l" t="t" r="r" b="b"/>
            <a:pathLst>
              <a:path w="177164" h="135254">
                <a:moveTo>
                  <a:pt x="7874" y="127634"/>
                </a:moveTo>
                <a:lnTo>
                  <a:pt x="5460" y="127634"/>
                </a:lnTo>
                <a:lnTo>
                  <a:pt x="3047" y="127634"/>
                </a:lnTo>
                <a:lnTo>
                  <a:pt x="0" y="127634"/>
                </a:lnTo>
                <a:lnTo>
                  <a:pt x="7431" y="128762"/>
                </a:lnTo>
                <a:lnTo>
                  <a:pt x="14779" y="129317"/>
                </a:lnTo>
                <a:lnTo>
                  <a:pt x="22199" y="129349"/>
                </a:lnTo>
                <a:lnTo>
                  <a:pt x="29844" y="128904"/>
                </a:lnTo>
                <a:lnTo>
                  <a:pt x="42838" y="128095"/>
                </a:lnTo>
                <a:lnTo>
                  <a:pt x="55784" y="127571"/>
                </a:lnTo>
                <a:lnTo>
                  <a:pt x="68778" y="127333"/>
                </a:lnTo>
                <a:lnTo>
                  <a:pt x="81914" y="127380"/>
                </a:lnTo>
                <a:lnTo>
                  <a:pt x="100395" y="127726"/>
                </a:lnTo>
                <a:lnTo>
                  <a:pt x="118506" y="128809"/>
                </a:lnTo>
                <a:lnTo>
                  <a:pt x="136546" y="130702"/>
                </a:lnTo>
                <a:lnTo>
                  <a:pt x="154812" y="133476"/>
                </a:lnTo>
                <a:lnTo>
                  <a:pt x="163956" y="134746"/>
                </a:lnTo>
                <a:lnTo>
                  <a:pt x="167258" y="135254"/>
                </a:lnTo>
                <a:lnTo>
                  <a:pt x="176402" y="134112"/>
                </a:lnTo>
                <a:lnTo>
                  <a:pt x="176734" y="125315"/>
                </a:lnTo>
                <a:lnTo>
                  <a:pt x="175148" y="117554"/>
                </a:lnTo>
                <a:lnTo>
                  <a:pt x="155098" y="81406"/>
                </a:lnTo>
                <a:lnTo>
                  <a:pt x="121157" y="40735"/>
                </a:lnTo>
                <a:lnTo>
                  <a:pt x="111668" y="28836"/>
                </a:lnTo>
                <a:lnTo>
                  <a:pt x="105155" y="17652"/>
                </a:lnTo>
                <a:lnTo>
                  <a:pt x="100202" y="6350"/>
                </a:lnTo>
                <a:lnTo>
                  <a:pt x="103631" y="5206"/>
                </a:lnTo>
                <a:lnTo>
                  <a:pt x="11087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787897" y="3493008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>
                <a:moveTo>
                  <a:pt x="0" y="130174"/>
                </a:moveTo>
                <a:lnTo>
                  <a:pt x="2672" y="122168"/>
                </a:lnTo>
                <a:lnTo>
                  <a:pt x="3667" y="114411"/>
                </a:lnTo>
                <a:lnTo>
                  <a:pt x="3875" y="106439"/>
                </a:lnTo>
                <a:lnTo>
                  <a:pt x="4190" y="97789"/>
                </a:lnTo>
                <a:lnTo>
                  <a:pt x="6758" y="82548"/>
                </a:lnTo>
                <a:lnTo>
                  <a:pt x="10826" y="67294"/>
                </a:lnTo>
                <a:lnTo>
                  <a:pt x="16371" y="52587"/>
                </a:lnTo>
                <a:lnTo>
                  <a:pt x="23367" y="38988"/>
                </a:lnTo>
                <a:lnTo>
                  <a:pt x="31972" y="43469"/>
                </a:lnTo>
                <a:lnTo>
                  <a:pt x="38480" y="49117"/>
                </a:lnTo>
                <a:lnTo>
                  <a:pt x="44227" y="55955"/>
                </a:lnTo>
                <a:lnTo>
                  <a:pt x="50546" y="64007"/>
                </a:lnTo>
                <a:lnTo>
                  <a:pt x="57437" y="72949"/>
                </a:lnTo>
                <a:lnTo>
                  <a:pt x="64531" y="82105"/>
                </a:lnTo>
                <a:lnTo>
                  <a:pt x="72030" y="90975"/>
                </a:lnTo>
                <a:lnTo>
                  <a:pt x="80137" y="99059"/>
                </a:lnTo>
                <a:lnTo>
                  <a:pt x="88391" y="104901"/>
                </a:lnTo>
                <a:lnTo>
                  <a:pt x="90169" y="106425"/>
                </a:lnTo>
                <a:lnTo>
                  <a:pt x="96265" y="108838"/>
                </a:lnTo>
                <a:lnTo>
                  <a:pt x="101510" y="102256"/>
                </a:lnTo>
                <a:lnTo>
                  <a:pt x="103838" y="96281"/>
                </a:lnTo>
                <a:lnTo>
                  <a:pt x="104284" y="89568"/>
                </a:lnTo>
                <a:lnTo>
                  <a:pt x="103886" y="80771"/>
                </a:lnTo>
                <a:lnTo>
                  <a:pt x="103241" y="72143"/>
                </a:lnTo>
                <a:lnTo>
                  <a:pt x="102727" y="63563"/>
                </a:lnTo>
                <a:lnTo>
                  <a:pt x="102475" y="54983"/>
                </a:lnTo>
                <a:lnTo>
                  <a:pt x="102615" y="46354"/>
                </a:lnTo>
                <a:lnTo>
                  <a:pt x="103461" y="37474"/>
                </a:lnTo>
                <a:lnTo>
                  <a:pt x="105187" y="29892"/>
                </a:lnTo>
                <a:lnTo>
                  <a:pt x="108009" y="22762"/>
                </a:lnTo>
                <a:lnTo>
                  <a:pt x="112140" y="15239"/>
                </a:lnTo>
                <a:lnTo>
                  <a:pt x="116331" y="7365"/>
                </a:lnTo>
                <a:lnTo>
                  <a:pt x="118872" y="4317"/>
                </a:lnTo>
                <a:lnTo>
                  <a:pt x="12369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7956" y="3985895"/>
            <a:ext cx="26034" cy="160655"/>
          </a:xfrm>
          <a:custGeom>
            <a:avLst/>
            <a:gdLst/>
            <a:ahLst/>
            <a:cxnLst/>
            <a:rect l="l" t="t" r="r" b="b"/>
            <a:pathLst>
              <a:path w="26035" h="160654">
                <a:moveTo>
                  <a:pt x="25685" y="0"/>
                </a:moveTo>
                <a:lnTo>
                  <a:pt x="24417" y="8977"/>
                </a:lnTo>
                <a:lnTo>
                  <a:pt x="23161" y="18097"/>
                </a:lnTo>
                <a:lnTo>
                  <a:pt x="21738" y="27217"/>
                </a:lnTo>
                <a:lnTo>
                  <a:pt x="19970" y="36194"/>
                </a:lnTo>
                <a:lnTo>
                  <a:pt x="16708" y="50141"/>
                </a:lnTo>
                <a:lnTo>
                  <a:pt x="13493" y="64039"/>
                </a:lnTo>
                <a:lnTo>
                  <a:pt x="5395" y="105517"/>
                </a:lnTo>
                <a:lnTo>
                  <a:pt x="412" y="146557"/>
                </a:lnTo>
                <a:lnTo>
                  <a:pt x="0" y="160623"/>
                </a:lnTo>
                <a:lnTo>
                  <a:pt x="484" y="157416"/>
                </a:lnTo>
                <a:lnTo>
                  <a:pt x="1682" y="1463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350263" y="6340144"/>
            <a:ext cx="178435" cy="224790"/>
          </a:xfrm>
          <a:custGeom>
            <a:avLst/>
            <a:gdLst/>
            <a:ahLst/>
            <a:cxnLst/>
            <a:rect l="l" t="t" r="r" b="b"/>
            <a:pathLst>
              <a:path w="178435" h="224790">
                <a:moveTo>
                  <a:pt x="3427" y="9144"/>
                </a:moveTo>
                <a:lnTo>
                  <a:pt x="0" y="5595"/>
                </a:lnTo>
                <a:lnTo>
                  <a:pt x="2204" y="12992"/>
                </a:lnTo>
                <a:lnTo>
                  <a:pt x="6766" y="24103"/>
                </a:lnTo>
                <a:lnTo>
                  <a:pt x="10412" y="31699"/>
                </a:lnTo>
                <a:lnTo>
                  <a:pt x="18605" y="45372"/>
                </a:lnTo>
                <a:lnTo>
                  <a:pt x="26715" y="58788"/>
                </a:lnTo>
                <a:lnTo>
                  <a:pt x="34611" y="72375"/>
                </a:lnTo>
                <a:lnTo>
                  <a:pt x="42162" y="86563"/>
                </a:lnTo>
                <a:lnTo>
                  <a:pt x="51240" y="104213"/>
                </a:lnTo>
                <a:lnTo>
                  <a:pt x="60402" y="121691"/>
                </a:lnTo>
                <a:lnTo>
                  <a:pt x="69111" y="139284"/>
                </a:lnTo>
                <a:lnTo>
                  <a:pt x="76833" y="157276"/>
                </a:lnTo>
                <a:lnTo>
                  <a:pt x="81565" y="170802"/>
                </a:lnTo>
                <a:lnTo>
                  <a:pt x="85738" y="184327"/>
                </a:lnTo>
                <a:lnTo>
                  <a:pt x="90031" y="197739"/>
                </a:lnTo>
                <a:lnTo>
                  <a:pt x="95121" y="210921"/>
                </a:lnTo>
                <a:lnTo>
                  <a:pt x="98169" y="217627"/>
                </a:lnTo>
                <a:lnTo>
                  <a:pt x="99439" y="219760"/>
                </a:lnTo>
                <a:lnTo>
                  <a:pt x="100963" y="224332"/>
                </a:lnTo>
                <a:lnTo>
                  <a:pt x="105848" y="217984"/>
                </a:lnTo>
                <a:lnTo>
                  <a:pt x="108710" y="210807"/>
                </a:lnTo>
                <a:lnTo>
                  <a:pt x="110428" y="202772"/>
                </a:lnTo>
                <a:lnTo>
                  <a:pt x="111885" y="193852"/>
                </a:lnTo>
                <a:lnTo>
                  <a:pt x="114825" y="177822"/>
                </a:lnTo>
                <a:lnTo>
                  <a:pt x="127506" y="130759"/>
                </a:lnTo>
                <a:lnTo>
                  <a:pt x="145722" y="81081"/>
                </a:lnTo>
                <a:lnTo>
                  <a:pt x="162843" y="42786"/>
                </a:lnTo>
                <a:lnTo>
                  <a:pt x="168185" y="31827"/>
                </a:lnTo>
                <a:lnTo>
                  <a:pt x="173480" y="20726"/>
                </a:lnTo>
                <a:lnTo>
                  <a:pt x="177163" y="13411"/>
                </a:lnTo>
                <a:lnTo>
                  <a:pt x="176782" y="8229"/>
                </a:lnTo>
                <a:lnTo>
                  <a:pt x="17805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07082" y="6101791"/>
            <a:ext cx="234315" cy="157480"/>
          </a:xfrm>
          <a:custGeom>
            <a:avLst/>
            <a:gdLst/>
            <a:ahLst/>
            <a:cxnLst/>
            <a:rect l="l" t="t" r="r" b="b"/>
            <a:pathLst>
              <a:path w="234314" h="157479">
                <a:moveTo>
                  <a:pt x="7874" y="122529"/>
                </a:moveTo>
                <a:lnTo>
                  <a:pt x="1778" y="126796"/>
                </a:lnTo>
                <a:lnTo>
                  <a:pt x="0" y="127406"/>
                </a:lnTo>
                <a:lnTo>
                  <a:pt x="888" y="133197"/>
                </a:lnTo>
                <a:lnTo>
                  <a:pt x="52925" y="140522"/>
                </a:lnTo>
                <a:lnTo>
                  <a:pt x="71612" y="140207"/>
                </a:lnTo>
                <a:lnTo>
                  <a:pt x="90275" y="140122"/>
                </a:lnTo>
                <a:lnTo>
                  <a:pt x="142271" y="145808"/>
                </a:lnTo>
                <a:lnTo>
                  <a:pt x="175260" y="152095"/>
                </a:lnTo>
                <a:lnTo>
                  <a:pt x="185918" y="154147"/>
                </a:lnTo>
                <a:lnTo>
                  <a:pt x="196611" y="155943"/>
                </a:lnTo>
                <a:lnTo>
                  <a:pt x="207424" y="157110"/>
                </a:lnTo>
                <a:lnTo>
                  <a:pt x="218440" y="157276"/>
                </a:lnTo>
                <a:lnTo>
                  <a:pt x="226972" y="156410"/>
                </a:lnTo>
                <a:lnTo>
                  <a:pt x="232410" y="153542"/>
                </a:lnTo>
                <a:lnTo>
                  <a:pt x="234227" y="148275"/>
                </a:lnTo>
                <a:lnTo>
                  <a:pt x="231901" y="140207"/>
                </a:lnTo>
                <a:lnTo>
                  <a:pt x="228064" y="132259"/>
                </a:lnTo>
                <a:lnTo>
                  <a:pt x="223869" y="124167"/>
                </a:lnTo>
                <a:lnTo>
                  <a:pt x="219436" y="116247"/>
                </a:lnTo>
                <a:lnTo>
                  <a:pt x="214884" y="108813"/>
                </a:lnTo>
                <a:lnTo>
                  <a:pt x="208073" y="96488"/>
                </a:lnTo>
                <a:lnTo>
                  <a:pt x="202882" y="84048"/>
                </a:lnTo>
                <a:lnTo>
                  <a:pt x="198739" y="71266"/>
                </a:lnTo>
                <a:lnTo>
                  <a:pt x="195072" y="57911"/>
                </a:lnTo>
                <a:lnTo>
                  <a:pt x="193917" y="47444"/>
                </a:lnTo>
                <a:lnTo>
                  <a:pt x="194786" y="37033"/>
                </a:lnTo>
                <a:lnTo>
                  <a:pt x="196465" y="26622"/>
                </a:lnTo>
                <a:lnTo>
                  <a:pt x="197738" y="16154"/>
                </a:lnTo>
                <a:lnTo>
                  <a:pt x="197738" y="7619"/>
                </a:lnTo>
                <a:lnTo>
                  <a:pt x="197738" y="5486"/>
                </a:lnTo>
                <a:lnTo>
                  <a:pt x="19773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571289" y="6537435"/>
            <a:ext cx="137160" cy="155575"/>
          </a:xfrm>
          <a:custGeom>
            <a:avLst/>
            <a:gdLst/>
            <a:ahLst/>
            <a:cxnLst/>
            <a:rect l="l" t="t" r="r" b="b"/>
            <a:pathLst>
              <a:path w="137160" h="155575">
                <a:moveTo>
                  <a:pt x="93297" y="27651"/>
                </a:moveTo>
                <a:lnTo>
                  <a:pt x="56614" y="0"/>
                </a:lnTo>
                <a:lnTo>
                  <a:pt x="46180" y="4410"/>
                </a:lnTo>
                <a:lnTo>
                  <a:pt x="19167" y="32046"/>
                </a:lnTo>
                <a:lnTo>
                  <a:pt x="968" y="78552"/>
                </a:lnTo>
                <a:lnTo>
                  <a:pt x="0" y="93840"/>
                </a:lnTo>
                <a:lnTo>
                  <a:pt x="1984" y="108956"/>
                </a:lnTo>
                <a:lnTo>
                  <a:pt x="27674" y="143741"/>
                </a:lnTo>
                <a:lnTo>
                  <a:pt x="67643" y="155057"/>
                </a:lnTo>
                <a:lnTo>
                  <a:pt x="80885" y="154119"/>
                </a:lnTo>
                <a:lnTo>
                  <a:pt x="120729" y="141646"/>
                </a:lnTo>
                <a:lnTo>
                  <a:pt x="131651" y="133111"/>
                </a:lnTo>
                <a:lnTo>
                  <a:pt x="136604" y="1282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724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705485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Step 2: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Update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membership</a:t>
            </a:r>
            <a:r>
              <a:rPr kumimoji="0" sz="4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matrix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974" y="2293604"/>
            <a:ext cx="358775" cy="519430"/>
          </a:xfrm>
          <a:custGeom>
            <a:avLst/>
            <a:gdLst/>
            <a:ahLst/>
            <a:cxnLst/>
            <a:rect l="l" t="t" r="r" b="b"/>
            <a:pathLst>
              <a:path w="358775" h="519430">
                <a:moveTo>
                  <a:pt x="0" y="371617"/>
                </a:moveTo>
                <a:lnTo>
                  <a:pt x="490" y="383436"/>
                </a:lnTo>
                <a:lnTo>
                  <a:pt x="952" y="394922"/>
                </a:lnTo>
                <a:lnTo>
                  <a:pt x="2614" y="406407"/>
                </a:lnTo>
                <a:lnTo>
                  <a:pt x="21674" y="446438"/>
                </a:lnTo>
                <a:lnTo>
                  <a:pt x="64527" y="493432"/>
                </a:lnTo>
                <a:lnTo>
                  <a:pt x="114747" y="516546"/>
                </a:lnTo>
                <a:lnTo>
                  <a:pt x="136626" y="519080"/>
                </a:lnTo>
                <a:lnTo>
                  <a:pt x="157934" y="515447"/>
                </a:lnTo>
                <a:lnTo>
                  <a:pt x="204706" y="475126"/>
                </a:lnTo>
                <a:lnTo>
                  <a:pt x="221399" y="438451"/>
                </a:lnTo>
                <a:lnTo>
                  <a:pt x="230262" y="398585"/>
                </a:lnTo>
                <a:lnTo>
                  <a:pt x="232867" y="359933"/>
                </a:lnTo>
                <a:lnTo>
                  <a:pt x="231971" y="330160"/>
                </a:lnTo>
                <a:lnTo>
                  <a:pt x="225151" y="270994"/>
                </a:lnTo>
                <a:lnTo>
                  <a:pt x="208673" y="196984"/>
                </a:lnTo>
                <a:lnTo>
                  <a:pt x="197205" y="152130"/>
                </a:lnTo>
                <a:lnTo>
                  <a:pt x="186880" y="107132"/>
                </a:lnTo>
                <a:lnTo>
                  <a:pt x="179527" y="61610"/>
                </a:lnTo>
                <a:lnTo>
                  <a:pt x="178227" y="48508"/>
                </a:lnTo>
                <a:lnTo>
                  <a:pt x="178041" y="34417"/>
                </a:lnTo>
                <a:lnTo>
                  <a:pt x="180427" y="20873"/>
                </a:lnTo>
                <a:lnTo>
                  <a:pt x="186842" y="9413"/>
                </a:lnTo>
                <a:lnTo>
                  <a:pt x="199663" y="1379"/>
                </a:lnTo>
                <a:lnTo>
                  <a:pt x="214655" y="0"/>
                </a:lnTo>
                <a:lnTo>
                  <a:pt x="230219" y="2502"/>
                </a:lnTo>
                <a:lnTo>
                  <a:pt x="280225" y="18034"/>
                </a:lnTo>
                <a:lnTo>
                  <a:pt x="325564" y="37911"/>
                </a:lnTo>
                <a:lnTo>
                  <a:pt x="355396" y="62753"/>
                </a:lnTo>
                <a:lnTo>
                  <a:pt x="357835" y="70119"/>
                </a:lnTo>
                <a:lnTo>
                  <a:pt x="358749" y="72278"/>
                </a:lnTo>
                <a:lnTo>
                  <a:pt x="357530" y="771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901" y="2491994"/>
            <a:ext cx="231140" cy="67945"/>
          </a:xfrm>
          <a:custGeom>
            <a:avLst/>
            <a:gdLst/>
            <a:ahLst/>
            <a:cxnLst/>
            <a:rect l="l" t="t" r="r" b="b"/>
            <a:pathLst>
              <a:path w="231140" h="67944">
                <a:moveTo>
                  <a:pt x="6238" y="0"/>
                </a:moveTo>
                <a:lnTo>
                  <a:pt x="0" y="11352"/>
                </a:lnTo>
                <a:lnTo>
                  <a:pt x="2047" y="18240"/>
                </a:lnTo>
                <a:lnTo>
                  <a:pt x="10610" y="22484"/>
                </a:lnTo>
                <a:lnTo>
                  <a:pt x="63922" y="32464"/>
                </a:lnTo>
                <a:lnTo>
                  <a:pt x="104384" y="36067"/>
                </a:lnTo>
                <a:lnTo>
                  <a:pt x="127792" y="38207"/>
                </a:lnTo>
                <a:lnTo>
                  <a:pt x="151742" y="41084"/>
                </a:lnTo>
                <a:lnTo>
                  <a:pt x="175407" y="45390"/>
                </a:lnTo>
                <a:lnTo>
                  <a:pt x="197958" y="51815"/>
                </a:lnTo>
                <a:lnTo>
                  <a:pt x="208454" y="56903"/>
                </a:lnTo>
                <a:lnTo>
                  <a:pt x="216322" y="60705"/>
                </a:lnTo>
                <a:lnTo>
                  <a:pt x="223161" y="64031"/>
                </a:lnTo>
                <a:lnTo>
                  <a:pt x="230571" y="676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6327" y="2609342"/>
            <a:ext cx="117475" cy="160020"/>
          </a:xfrm>
          <a:custGeom>
            <a:avLst/>
            <a:gdLst/>
            <a:ahLst/>
            <a:cxnLst/>
            <a:rect l="l" t="t" r="r" b="b"/>
            <a:pathLst>
              <a:path w="117475" h="160019">
                <a:moveTo>
                  <a:pt x="53898" y="0"/>
                </a:moveTo>
                <a:lnTo>
                  <a:pt x="14101" y="36931"/>
                </a:lnTo>
                <a:lnTo>
                  <a:pt x="0" y="87884"/>
                </a:lnTo>
                <a:lnTo>
                  <a:pt x="195" y="104237"/>
                </a:lnTo>
                <a:lnTo>
                  <a:pt x="20726" y="146938"/>
                </a:lnTo>
                <a:lnTo>
                  <a:pt x="54260" y="159813"/>
                </a:lnTo>
                <a:lnTo>
                  <a:pt x="72490" y="158601"/>
                </a:lnTo>
                <a:lnTo>
                  <a:pt x="109207" y="136223"/>
                </a:lnTo>
                <a:lnTo>
                  <a:pt x="117434" y="98550"/>
                </a:lnTo>
                <a:lnTo>
                  <a:pt x="114636" y="85804"/>
                </a:lnTo>
                <a:lnTo>
                  <a:pt x="110076" y="73463"/>
                </a:lnTo>
                <a:lnTo>
                  <a:pt x="104825" y="60706"/>
                </a:lnTo>
                <a:lnTo>
                  <a:pt x="102083" y="53328"/>
                </a:lnTo>
                <a:lnTo>
                  <a:pt x="99364" y="45878"/>
                </a:lnTo>
                <a:lnTo>
                  <a:pt x="96646" y="38381"/>
                </a:lnTo>
                <a:lnTo>
                  <a:pt x="93903" y="308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2849" y="2594482"/>
            <a:ext cx="149225" cy="193675"/>
          </a:xfrm>
          <a:custGeom>
            <a:avLst/>
            <a:gdLst/>
            <a:ahLst/>
            <a:cxnLst/>
            <a:rect l="l" t="t" r="r" b="b"/>
            <a:pathLst>
              <a:path w="149225" h="193675">
                <a:moveTo>
                  <a:pt x="825" y="15493"/>
                </a:moveTo>
                <a:lnTo>
                  <a:pt x="246" y="27568"/>
                </a:lnTo>
                <a:lnTo>
                  <a:pt x="0" y="39227"/>
                </a:lnTo>
                <a:lnTo>
                  <a:pt x="325" y="50766"/>
                </a:lnTo>
                <a:lnTo>
                  <a:pt x="8572" y="99393"/>
                </a:lnTo>
                <a:lnTo>
                  <a:pt x="17589" y="135636"/>
                </a:lnTo>
                <a:lnTo>
                  <a:pt x="20593" y="148798"/>
                </a:lnTo>
                <a:lnTo>
                  <a:pt x="23621" y="161972"/>
                </a:lnTo>
                <a:lnTo>
                  <a:pt x="27126" y="174837"/>
                </a:lnTo>
                <a:lnTo>
                  <a:pt x="31559" y="187070"/>
                </a:lnTo>
                <a:lnTo>
                  <a:pt x="32448" y="189229"/>
                </a:lnTo>
                <a:lnTo>
                  <a:pt x="33083" y="191134"/>
                </a:lnTo>
                <a:lnTo>
                  <a:pt x="33972" y="193166"/>
                </a:lnTo>
                <a:lnTo>
                  <a:pt x="33436" y="183078"/>
                </a:lnTo>
                <a:lnTo>
                  <a:pt x="33210" y="173227"/>
                </a:lnTo>
                <a:lnTo>
                  <a:pt x="36452" y="135110"/>
                </a:lnTo>
                <a:lnTo>
                  <a:pt x="49847" y="82550"/>
                </a:lnTo>
                <a:lnTo>
                  <a:pt x="74025" y="40116"/>
                </a:lnTo>
                <a:lnTo>
                  <a:pt x="112966" y="10921"/>
                </a:lnTo>
                <a:lnTo>
                  <a:pt x="140487" y="1367"/>
                </a:lnTo>
                <a:lnTo>
                  <a:pt x="14890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2601" y="2630677"/>
            <a:ext cx="23495" cy="145415"/>
          </a:xfrm>
          <a:custGeom>
            <a:avLst/>
            <a:gdLst/>
            <a:ahLst/>
            <a:cxnLst/>
            <a:rect l="l" t="t" r="r" b="b"/>
            <a:pathLst>
              <a:path w="23494" h="145414">
                <a:moveTo>
                  <a:pt x="0" y="0"/>
                </a:moveTo>
                <a:lnTo>
                  <a:pt x="3315" y="10017"/>
                </a:lnTo>
                <a:lnTo>
                  <a:pt x="5095" y="19176"/>
                </a:lnTo>
                <a:lnTo>
                  <a:pt x="6232" y="28432"/>
                </a:lnTo>
                <a:lnTo>
                  <a:pt x="7620" y="38735"/>
                </a:lnTo>
                <a:lnTo>
                  <a:pt x="9457" y="52298"/>
                </a:lnTo>
                <a:lnTo>
                  <a:pt x="10890" y="65897"/>
                </a:lnTo>
                <a:lnTo>
                  <a:pt x="12084" y="79472"/>
                </a:lnTo>
                <a:lnTo>
                  <a:pt x="13208" y="92963"/>
                </a:lnTo>
                <a:lnTo>
                  <a:pt x="14438" y="104195"/>
                </a:lnTo>
                <a:lnTo>
                  <a:pt x="16001" y="115093"/>
                </a:lnTo>
                <a:lnTo>
                  <a:pt x="18137" y="125753"/>
                </a:lnTo>
                <a:lnTo>
                  <a:pt x="21081" y="136271"/>
                </a:lnTo>
                <a:lnTo>
                  <a:pt x="21717" y="139319"/>
                </a:lnTo>
                <a:lnTo>
                  <a:pt x="22352" y="142367"/>
                </a:lnTo>
                <a:lnTo>
                  <a:pt x="23241" y="1451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3767" y="2488945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22225" y="23494"/>
                </a:moveTo>
                <a:lnTo>
                  <a:pt x="17002" y="16448"/>
                </a:lnTo>
                <a:lnTo>
                  <a:pt x="12160" y="10747"/>
                </a:lnTo>
                <a:lnTo>
                  <a:pt x="6794" y="5546"/>
                </a:lnTo>
                <a:lnTo>
                  <a:pt x="0" y="0"/>
                </a:lnTo>
                <a:lnTo>
                  <a:pt x="8895" y="5891"/>
                </a:lnTo>
                <a:lnTo>
                  <a:pt x="17446" y="12080"/>
                </a:lnTo>
                <a:lnTo>
                  <a:pt x="25878" y="18484"/>
                </a:lnTo>
                <a:lnTo>
                  <a:pt x="34417" y="250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14676" y="2571876"/>
            <a:ext cx="108585" cy="34290"/>
          </a:xfrm>
          <a:custGeom>
            <a:avLst/>
            <a:gdLst/>
            <a:ahLst/>
            <a:cxnLst/>
            <a:rect l="l" t="t" r="r" b="b"/>
            <a:pathLst>
              <a:path w="108585" h="34289">
                <a:moveTo>
                  <a:pt x="0" y="0"/>
                </a:moveTo>
                <a:lnTo>
                  <a:pt x="35052" y="20193"/>
                </a:lnTo>
                <a:lnTo>
                  <a:pt x="62595" y="23764"/>
                </a:lnTo>
                <a:lnTo>
                  <a:pt x="76325" y="25818"/>
                </a:lnTo>
                <a:lnTo>
                  <a:pt x="89662" y="28956"/>
                </a:lnTo>
                <a:lnTo>
                  <a:pt x="99060" y="32893"/>
                </a:lnTo>
                <a:lnTo>
                  <a:pt x="101854" y="34162"/>
                </a:lnTo>
                <a:lnTo>
                  <a:pt x="108585" y="341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6802" y="2712973"/>
            <a:ext cx="137795" cy="13335"/>
          </a:xfrm>
          <a:custGeom>
            <a:avLst/>
            <a:gdLst/>
            <a:ahLst/>
            <a:cxnLst/>
            <a:rect l="l" t="t" r="r" b="b"/>
            <a:pathLst>
              <a:path w="137794" h="13335">
                <a:moveTo>
                  <a:pt x="0" y="0"/>
                </a:moveTo>
                <a:lnTo>
                  <a:pt x="9100" y="6905"/>
                </a:lnTo>
                <a:lnTo>
                  <a:pt x="17462" y="10477"/>
                </a:lnTo>
                <a:lnTo>
                  <a:pt x="26681" y="11858"/>
                </a:lnTo>
                <a:lnTo>
                  <a:pt x="38354" y="12191"/>
                </a:lnTo>
                <a:lnTo>
                  <a:pt x="55876" y="12799"/>
                </a:lnTo>
                <a:lnTo>
                  <a:pt x="73279" y="13049"/>
                </a:lnTo>
                <a:lnTo>
                  <a:pt x="90681" y="12870"/>
                </a:lnTo>
                <a:lnTo>
                  <a:pt x="108204" y="12191"/>
                </a:lnTo>
                <a:lnTo>
                  <a:pt x="117661" y="11965"/>
                </a:lnTo>
                <a:lnTo>
                  <a:pt x="124714" y="11525"/>
                </a:lnTo>
                <a:lnTo>
                  <a:pt x="130813" y="10656"/>
                </a:lnTo>
                <a:lnTo>
                  <a:pt x="137414" y="9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7816" y="2483230"/>
            <a:ext cx="31750" cy="344170"/>
          </a:xfrm>
          <a:custGeom>
            <a:avLst/>
            <a:gdLst/>
            <a:ahLst/>
            <a:cxnLst/>
            <a:rect l="l" t="t" r="r" b="b"/>
            <a:pathLst>
              <a:path w="31750" h="344169">
                <a:moveTo>
                  <a:pt x="0" y="0"/>
                </a:moveTo>
                <a:lnTo>
                  <a:pt x="14483" y="49488"/>
                </a:lnTo>
                <a:lnTo>
                  <a:pt x="18254" y="102383"/>
                </a:lnTo>
                <a:lnTo>
                  <a:pt x="20393" y="171864"/>
                </a:lnTo>
                <a:lnTo>
                  <a:pt x="20887" y="235866"/>
                </a:lnTo>
                <a:lnTo>
                  <a:pt x="21240" y="265080"/>
                </a:lnTo>
                <a:lnTo>
                  <a:pt x="22308" y="294247"/>
                </a:lnTo>
                <a:lnTo>
                  <a:pt x="24637" y="323342"/>
                </a:lnTo>
                <a:lnTo>
                  <a:pt x="27431" y="334899"/>
                </a:lnTo>
                <a:lnTo>
                  <a:pt x="27431" y="337947"/>
                </a:lnTo>
                <a:lnTo>
                  <a:pt x="31750" y="3440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1917" y="2417952"/>
            <a:ext cx="25400" cy="287020"/>
          </a:xfrm>
          <a:custGeom>
            <a:avLst/>
            <a:gdLst/>
            <a:ahLst/>
            <a:cxnLst/>
            <a:rect l="l" t="t" r="r" b="b"/>
            <a:pathLst>
              <a:path w="25400" h="287019">
                <a:moveTo>
                  <a:pt x="2412" y="16510"/>
                </a:moveTo>
                <a:lnTo>
                  <a:pt x="2412" y="8255"/>
                </a:lnTo>
                <a:lnTo>
                  <a:pt x="2158" y="5461"/>
                </a:lnTo>
                <a:lnTo>
                  <a:pt x="0" y="0"/>
                </a:lnTo>
                <a:lnTo>
                  <a:pt x="3415" y="15488"/>
                </a:lnTo>
                <a:lnTo>
                  <a:pt x="5413" y="31226"/>
                </a:lnTo>
                <a:lnTo>
                  <a:pt x="6768" y="47130"/>
                </a:lnTo>
                <a:lnTo>
                  <a:pt x="8255" y="63119"/>
                </a:lnTo>
                <a:lnTo>
                  <a:pt x="11037" y="91174"/>
                </a:lnTo>
                <a:lnTo>
                  <a:pt x="13461" y="119157"/>
                </a:lnTo>
                <a:lnTo>
                  <a:pt x="15505" y="147093"/>
                </a:lnTo>
                <a:lnTo>
                  <a:pt x="17144" y="175006"/>
                </a:lnTo>
                <a:lnTo>
                  <a:pt x="18740" y="195925"/>
                </a:lnTo>
                <a:lnTo>
                  <a:pt x="20764" y="217011"/>
                </a:lnTo>
                <a:lnTo>
                  <a:pt x="22502" y="238049"/>
                </a:lnTo>
                <a:lnTo>
                  <a:pt x="23240" y="258825"/>
                </a:lnTo>
                <a:lnTo>
                  <a:pt x="23147" y="267009"/>
                </a:lnTo>
                <a:lnTo>
                  <a:pt x="23447" y="273145"/>
                </a:lnTo>
                <a:lnTo>
                  <a:pt x="24151" y="279042"/>
                </a:lnTo>
                <a:lnTo>
                  <a:pt x="25272" y="2865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65425" y="2553335"/>
            <a:ext cx="422909" cy="163195"/>
          </a:xfrm>
          <a:custGeom>
            <a:avLst/>
            <a:gdLst/>
            <a:ahLst/>
            <a:cxnLst/>
            <a:rect l="l" t="t" r="r" b="b"/>
            <a:pathLst>
              <a:path w="422910" h="163194">
                <a:moveTo>
                  <a:pt x="14605" y="21970"/>
                </a:moveTo>
                <a:lnTo>
                  <a:pt x="6731" y="20065"/>
                </a:lnTo>
                <a:lnTo>
                  <a:pt x="4572" y="19812"/>
                </a:lnTo>
                <a:lnTo>
                  <a:pt x="0" y="18287"/>
                </a:lnTo>
                <a:lnTo>
                  <a:pt x="13309" y="16662"/>
                </a:lnTo>
                <a:lnTo>
                  <a:pt x="26749" y="15763"/>
                </a:lnTo>
                <a:lnTo>
                  <a:pt x="40308" y="15269"/>
                </a:lnTo>
                <a:lnTo>
                  <a:pt x="53975" y="14859"/>
                </a:lnTo>
                <a:lnTo>
                  <a:pt x="82589" y="13791"/>
                </a:lnTo>
                <a:lnTo>
                  <a:pt x="111252" y="12414"/>
                </a:lnTo>
                <a:lnTo>
                  <a:pt x="139914" y="10894"/>
                </a:lnTo>
                <a:lnTo>
                  <a:pt x="168529" y="9398"/>
                </a:lnTo>
                <a:lnTo>
                  <a:pt x="203715" y="6861"/>
                </a:lnTo>
                <a:lnTo>
                  <a:pt x="238855" y="4159"/>
                </a:lnTo>
                <a:lnTo>
                  <a:pt x="274042" y="1789"/>
                </a:lnTo>
                <a:lnTo>
                  <a:pt x="309372" y="253"/>
                </a:lnTo>
                <a:lnTo>
                  <a:pt x="317881" y="253"/>
                </a:lnTo>
                <a:lnTo>
                  <a:pt x="320420" y="0"/>
                </a:lnTo>
                <a:lnTo>
                  <a:pt x="325247" y="2412"/>
                </a:lnTo>
                <a:lnTo>
                  <a:pt x="308994" y="35262"/>
                </a:lnTo>
                <a:lnTo>
                  <a:pt x="299434" y="71183"/>
                </a:lnTo>
                <a:lnTo>
                  <a:pt x="316102" y="141097"/>
                </a:lnTo>
                <a:lnTo>
                  <a:pt x="349281" y="162766"/>
                </a:lnTo>
                <a:lnTo>
                  <a:pt x="368681" y="163081"/>
                </a:lnTo>
                <a:lnTo>
                  <a:pt x="388366" y="156337"/>
                </a:lnTo>
                <a:lnTo>
                  <a:pt x="419066" y="117064"/>
                </a:lnTo>
                <a:lnTo>
                  <a:pt x="422540" y="81490"/>
                </a:lnTo>
                <a:lnTo>
                  <a:pt x="420433" y="63309"/>
                </a:lnTo>
                <a:lnTo>
                  <a:pt x="403711" y="22068"/>
                </a:lnTo>
                <a:lnTo>
                  <a:pt x="378332" y="4190"/>
                </a:lnTo>
                <a:lnTo>
                  <a:pt x="374269" y="13080"/>
                </a:lnTo>
                <a:lnTo>
                  <a:pt x="372744" y="15493"/>
                </a:lnTo>
                <a:lnTo>
                  <a:pt x="376174" y="219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2858" y="2435351"/>
            <a:ext cx="307975" cy="362585"/>
          </a:xfrm>
          <a:custGeom>
            <a:avLst/>
            <a:gdLst/>
            <a:ahLst/>
            <a:cxnLst/>
            <a:rect l="l" t="t" r="r" b="b"/>
            <a:pathLst>
              <a:path w="307975" h="362585">
                <a:moveTo>
                  <a:pt x="0" y="341630"/>
                </a:moveTo>
                <a:lnTo>
                  <a:pt x="14984" y="288272"/>
                </a:lnTo>
                <a:lnTo>
                  <a:pt x="13573" y="266430"/>
                </a:lnTo>
                <a:lnTo>
                  <a:pt x="11376" y="244564"/>
                </a:lnTo>
                <a:lnTo>
                  <a:pt x="9143" y="223138"/>
                </a:lnTo>
                <a:lnTo>
                  <a:pt x="5869" y="189938"/>
                </a:lnTo>
                <a:lnTo>
                  <a:pt x="2762" y="157083"/>
                </a:lnTo>
                <a:lnTo>
                  <a:pt x="1607" y="124394"/>
                </a:lnTo>
                <a:lnTo>
                  <a:pt x="4190" y="91694"/>
                </a:lnTo>
                <a:lnTo>
                  <a:pt x="18101" y="100474"/>
                </a:lnTo>
                <a:lnTo>
                  <a:pt x="29082" y="112029"/>
                </a:lnTo>
                <a:lnTo>
                  <a:pt x="38445" y="125608"/>
                </a:lnTo>
                <a:lnTo>
                  <a:pt x="47497" y="140462"/>
                </a:lnTo>
                <a:lnTo>
                  <a:pt x="71034" y="177907"/>
                </a:lnTo>
                <a:lnTo>
                  <a:pt x="95297" y="214566"/>
                </a:lnTo>
                <a:lnTo>
                  <a:pt x="121346" y="250082"/>
                </a:lnTo>
                <a:lnTo>
                  <a:pt x="150240" y="284099"/>
                </a:lnTo>
                <a:lnTo>
                  <a:pt x="204612" y="333136"/>
                </a:lnTo>
                <a:lnTo>
                  <a:pt x="270890" y="362076"/>
                </a:lnTo>
                <a:lnTo>
                  <a:pt x="286035" y="361892"/>
                </a:lnTo>
                <a:lnTo>
                  <a:pt x="297656" y="356981"/>
                </a:lnTo>
                <a:lnTo>
                  <a:pt x="305038" y="347092"/>
                </a:lnTo>
                <a:lnTo>
                  <a:pt x="307466" y="331977"/>
                </a:lnTo>
                <a:lnTo>
                  <a:pt x="301593" y="281686"/>
                </a:lnTo>
                <a:lnTo>
                  <a:pt x="286874" y="230113"/>
                </a:lnTo>
                <a:lnTo>
                  <a:pt x="267205" y="178541"/>
                </a:lnTo>
                <a:lnTo>
                  <a:pt x="246482" y="128249"/>
                </a:lnTo>
                <a:lnTo>
                  <a:pt x="228600" y="80518"/>
                </a:lnTo>
                <a:lnTo>
                  <a:pt x="223194" y="65188"/>
                </a:lnTo>
                <a:lnTo>
                  <a:pt x="217360" y="48180"/>
                </a:lnTo>
                <a:lnTo>
                  <a:pt x="212955" y="30958"/>
                </a:lnTo>
                <a:lnTo>
                  <a:pt x="211836" y="14986"/>
                </a:lnTo>
                <a:lnTo>
                  <a:pt x="212978" y="7365"/>
                </a:lnTo>
                <a:lnTo>
                  <a:pt x="212978" y="4825"/>
                </a:lnTo>
                <a:lnTo>
                  <a:pt x="21513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6153" y="3036601"/>
            <a:ext cx="354330" cy="428625"/>
          </a:xfrm>
          <a:custGeom>
            <a:avLst/>
            <a:gdLst/>
            <a:ahLst/>
            <a:cxnLst/>
            <a:rect l="l" t="t" r="r" b="b"/>
            <a:pathLst>
              <a:path w="354330" h="428625">
                <a:moveTo>
                  <a:pt x="0" y="317722"/>
                </a:moveTo>
                <a:lnTo>
                  <a:pt x="22250" y="369883"/>
                </a:lnTo>
                <a:lnTo>
                  <a:pt x="53623" y="397085"/>
                </a:lnTo>
                <a:lnTo>
                  <a:pt x="92255" y="417881"/>
                </a:lnTo>
                <a:lnTo>
                  <a:pt x="138193" y="428319"/>
                </a:lnTo>
                <a:lnTo>
                  <a:pt x="161925" y="426561"/>
                </a:lnTo>
                <a:lnTo>
                  <a:pt x="199471" y="408713"/>
                </a:lnTo>
                <a:lnTo>
                  <a:pt x="224361" y="377316"/>
                </a:lnTo>
                <a:lnTo>
                  <a:pt x="237845" y="338157"/>
                </a:lnTo>
                <a:lnTo>
                  <a:pt x="241172" y="297021"/>
                </a:lnTo>
                <a:lnTo>
                  <a:pt x="235382" y="253162"/>
                </a:lnTo>
                <a:lnTo>
                  <a:pt x="222853" y="211518"/>
                </a:lnTo>
                <a:lnTo>
                  <a:pt x="205990" y="171255"/>
                </a:lnTo>
                <a:lnTo>
                  <a:pt x="187197" y="131540"/>
                </a:lnTo>
                <a:lnTo>
                  <a:pt x="178123" y="113162"/>
                </a:lnTo>
                <a:lnTo>
                  <a:pt x="169179" y="94249"/>
                </a:lnTo>
                <a:lnTo>
                  <a:pt x="161784" y="74836"/>
                </a:lnTo>
                <a:lnTo>
                  <a:pt x="157353" y="54959"/>
                </a:lnTo>
                <a:lnTo>
                  <a:pt x="157571" y="37752"/>
                </a:lnTo>
                <a:lnTo>
                  <a:pt x="189610" y="5302"/>
                </a:lnTo>
                <a:lnTo>
                  <a:pt x="230981" y="0"/>
                </a:lnTo>
                <a:lnTo>
                  <a:pt x="252618" y="623"/>
                </a:lnTo>
                <a:lnTo>
                  <a:pt x="290466" y="5770"/>
                </a:lnTo>
                <a:lnTo>
                  <a:pt x="344170" y="19272"/>
                </a:lnTo>
                <a:lnTo>
                  <a:pt x="347472" y="20796"/>
                </a:lnTo>
                <a:lnTo>
                  <a:pt x="350901" y="21812"/>
                </a:lnTo>
                <a:lnTo>
                  <a:pt x="354203" y="233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4325" y="3229610"/>
            <a:ext cx="275590" cy="22225"/>
          </a:xfrm>
          <a:custGeom>
            <a:avLst/>
            <a:gdLst/>
            <a:ahLst/>
            <a:cxnLst/>
            <a:rect l="l" t="t" r="r" b="b"/>
            <a:pathLst>
              <a:path w="275589" h="22225">
                <a:moveTo>
                  <a:pt x="5206" y="0"/>
                </a:moveTo>
                <a:lnTo>
                  <a:pt x="1524" y="10667"/>
                </a:lnTo>
                <a:lnTo>
                  <a:pt x="0" y="14097"/>
                </a:lnTo>
                <a:lnTo>
                  <a:pt x="8255" y="19303"/>
                </a:lnTo>
                <a:lnTo>
                  <a:pt x="46386" y="18938"/>
                </a:lnTo>
                <a:lnTo>
                  <a:pt x="84708" y="16763"/>
                </a:lnTo>
                <a:lnTo>
                  <a:pt x="115073" y="14918"/>
                </a:lnTo>
                <a:lnTo>
                  <a:pt x="145319" y="13620"/>
                </a:lnTo>
                <a:lnTo>
                  <a:pt x="206120" y="14097"/>
                </a:lnTo>
                <a:lnTo>
                  <a:pt x="257948" y="19186"/>
                </a:lnTo>
                <a:lnTo>
                  <a:pt x="275208" y="219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85285" y="3263138"/>
            <a:ext cx="111125" cy="187325"/>
          </a:xfrm>
          <a:custGeom>
            <a:avLst/>
            <a:gdLst/>
            <a:ahLst/>
            <a:cxnLst/>
            <a:rect l="l" t="t" r="r" b="b"/>
            <a:pathLst>
              <a:path w="111125" h="187325">
                <a:moveTo>
                  <a:pt x="47146" y="0"/>
                </a:moveTo>
                <a:lnTo>
                  <a:pt x="19839" y="31593"/>
                </a:lnTo>
                <a:lnTo>
                  <a:pt x="680" y="85963"/>
                </a:lnTo>
                <a:lnTo>
                  <a:pt x="0" y="107471"/>
                </a:lnTo>
                <a:lnTo>
                  <a:pt x="2950" y="129539"/>
                </a:lnTo>
                <a:lnTo>
                  <a:pt x="29971" y="176920"/>
                </a:lnTo>
                <a:lnTo>
                  <a:pt x="63105" y="186894"/>
                </a:lnTo>
                <a:lnTo>
                  <a:pt x="77563" y="181975"/>
                </a:lnTo>
                <a:lnTo>
                  <a:pt x="89830" y="172364"/>
                </a:lnTo>
                <a:lnTo>
                  <a:pt x="99216" y="159765"/>
                </a:lnTo>
                <a:lnTo>
                  <a:pt x="107203" y="141368"/>
                </a:lnTo>
                <a:lnTo>
                  <a:pt x="110535" y="122507"/>
                </a:lnTo>
                <a:lnTo>
                  <a:pt x="109985" y="103383"/>
                </a:lnTo>
                <a:lnTo>
                  <a:pt x="106328" y="84200"/>
                </a:lnTo>
                <a:lnTo>
                  <a:pt x="101272" y="68568"/>
                </a:lnTo>
                <a:lnTo>
                  <a:pt x="95025" y="53530"/>
                </a:lnTo>
                <a:lnTo>
                  <a:pt x="88397" y="38873"/>
                </a:lnTo>
                <a:lnTo>
                  <a:pt x="82198" y="24384"/>
                </a:lnTo>
                <a:lnTo>
                  <a:pt x="80083" y="16787"/>
                </a:lnTo>
                <a:lnTo>
                  <a:pt x="81468" y="12668"/>
                </a:lnTo>
                <a:lnTo>
                  <a:pt x="85663" y="10596"/>
                </a:lnTo>
                <a:lnTo>
                  <a:pt x="91977" y="9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6323" y="3188842"/>
            <a:ext cx="169545" cy="242570"/>
          </a:xfrm>
          <a:custGeom>
            <a:avLst/>
            <a:gdLst/>
            <a:ahLst/>
            <a:cxnLst/>
            <a:rect l="l" t="t" r="r" b="b"/>
            <a:pathLst>
              <a:path w="169544" h="242570">
                <a:moveTo>
                  <a:pt x="0" y="89916"/>
                </a:moveTo>
                <a:lnTo>
                  <a:pt x="5857" y="138600"/>
                </a:lnTo>
                <a:lnTo>
                  <a:pt x="15446" y="190103"/>
                </a:lnTo>
                <a:lnTo>
                  <a:pt x="28066" y="234950"/>
                </a:lnTo>
                <a:lnTo>
                  <a:pt x="28066" y="237362"/>
                </a:lnTo>
                <a:lnTo>
                  <a:pt x="32257" y="242570"/>
                </a:lnTo>
                <a:lnTo>
                  <a:pt x="30660" y="223085"/>
                </a:lnTo>
                <a:lnTo>
                  <a:pt x="28146" y="203755"/>
                </a:lnTo>
                <a:lnTo>
                  <a:pt x="25560" y="184402"/>
                </a:lnTo>
                <a:lnTo>
                  <a:pt x="23749" y="164846"/>
                </a:lnTo>
                <a:lnTo>
                  <a:pt x="28051" y="96170"/>
                </a:lnTo>
                <a:lnTo>
                  <a:pt x="60070" y="36830"/>
                </a:lnTo>
                <a:lnTo>
                  <a:pt x="111887" y="10985"/>
                </a:lnTo>
                <a:lnTo>
                  <a:pt x="141081" y="4683"/>
                </a:lnTo>
                <a:lnTo>
                  <a:pt x="16941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1397" y="3215004"/>
            <a:ext cx="151130" cy="298450"/>
          </a:xfrm>
          <a:custGeom>
            <a:avLst/>
            <a:gdLst/>
            <a:ahLst/>
            <a:cxnLst/>
            <a:rect l="l" t="t" r="r" b="b"/>
            <a:pathLst>
              <a:path w="151130" h="298450">
                <a:moveTo>
                  <a:pt x="135635" y="0"/>
                </a:moveTo>
                <a:lnTo>
                  <a:pt x="136495" y="16924"/>
                </a:lnTo>
                <a:lnTo>
                  <a:pt x="138033" y="33766"/>
                </a:lnTo>
                <a:lnTo>
                  <a:pt x="140118" y="50488"/>
                </a:lnTo>
                <a:lnTo>
                  <a:pt x="142620" y="67056"/>
                </a:lnTo>
                <a:lnTo>
                  <a:pt x="146268" y="92483"/>
                </a:lnTo>
                <a:lnTo>
                  <a:pt x="148843" y="117697"/>
                </a:lnTo>
                <a:lnTo>
                  <a:pt x="150371" y="142958"/>
                </a:lnTo>
                <a:lnTo>
                  <a:pt x="150875" y="168529"/>
                </a:lnTo>
                <a:lnTo>
                  <a:pt x="149949" y="191436"/>
                </a:lnTo>
                <a:lnTo>
                  <a:pt x="141999" y="235823"/>
                </a:lnTo>
                <a:lnTo>
                  <a:pt x="126456" y="271083"/>
                </a:lnTo>
                <a:lnTo>
                  <a:pt x="89915" y="298069"/>
                </a:lnTo>
                <a:lnTo>
                  <a:pt x="72991" y="298376"/>
                </a:lnTo>
                <a:lnTo>
                  <a:pt x="58245" y="292623"/>
                </a:lnTo>
                <a:lnTo>
                  <a:pt x="21609" y="245518"/>
                </a:lnTo>
                <a:lnTo>
                  <a:pt x="5393" y="193488"/>
                </a:lnTo>
                <a:lnTo>
                  <a:pt x="0" y="1661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2992" y="3063730"/>
            <a:ext cx="49530" cy="16510"/>
          </a:xfrm>
          <a:custGeom>
            <a:avLst/>
            <a:gdLst/>
            <a:ahLst/>
            <a:cxnLst/>
            <a:rect l="l" t="t" r="r" b="b"/>
            <a:pathLst>
              <a:path w="49530" h="16510">
                <a:moveTo>
                  <a:pt x="0" y="16019"/>
                </a:moveTo>
                <a:lnTo>
                  <a:pt x="6387" y="6076"/>
                </a:lnTo>
                <a:lnTo>
                  <a:pt x="11001" y="954"/>
                </a:lnTo>
                <a:lnTo>
                  <a:pt x="16591" y="0"/>
                </a:lnTo>
                <a:lnTo>
                  <a:pt x="25907" y="2557"/>
                </a:lnTo>
                <a:lnTo>
                  <a:pt x="33527" y="4970"/>
                </a:lnTo>
                <a:lnTo>
                  <a:pt x="41401" y="5351"/>
                </a:lnTo>
                <a:lnTo>
                  <a:pt x="49402" y="56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37942" y="3141598"/>
            <a:ext cx="114300" cy="31115"/>
          </a:xfrm>
          <a:custGeom>
            <a:avLst/>
            <a:gdLst/>
            <a:ahLst/>
            <a:cxnLst/>
            <a:rect l="l" t="t" r="r" b="b"/>
            <a:pathLst>
              <a:path w="114300" h="31114">
                <a:moveTo>
                  <a:pt x="0" y="0"/>
                </a:moveTo>
                <a:lnTo>
                  <a:pt x="33944" y="25925"/>
                </a:lnTo>
                <a:lnTo>
                  <a:pt x="75056" y="30479"/>
                </a:lnTo>
                <a:lnTo>
                  <a:pt x="84828" y="30515"/>
                </a:lnTo>
                <a:lnTo>
                  <a:pt x="94551" y="30575"/>
                </a:lnTo>
                <a:lnTo>
                  <a:pt x="104274" y="30587"/>
                </a:lnTo>
                <a:lnTo>
                  <a:pt x="114045" y="304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4198" y="3249802"/>
            <a:ext cx="150495" cy="13335"/>
          </a:xfrm>
          <a:custGeom>
            <a:avLst/>
            <a:gdLst/>
            <a:ahLst/>
            <a:cxnLst/>
            <a:rect l="l" t="t" r="r" b="b"/>
            <a:pathLst>
              <a:path w="150494" h="13335">
                <a:moveTo>
                  <a:pt x="0" y="0"/>
                </a:moveTo>
                <a:lnTo>
                  <a:pt x="1365" y="8624"/>
                </a:lnTo>
                <a:lnTo>
                  <a:pt x="6730" y="11938"/>
                </a:lnTo>
                <a:lnTo>
                  <a:pt x="15716" y="12394"/>
                </a:lnTo>
                <a:lnTo>
                  <a:pt x="27939" y="12446"/>
                </a:lnTo>
                <a:lnTo>
                  <a:pt x="46470" y="12803"/>
                </a:lnTo>
                <a:lnTo>
                  <a:pt x="101726" y="11302"/>
                </a:lnTo>
                <a:lnTo>
                  <a:pt x="138017" y="7891"/>
                </a:lnTo>
                <a:lnTo>
                  <a:pt x="150240" y="60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65764" y="3115310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4" h="274320">
                <a:moveTo>
                  <a:pt x="3317" y="0"/>
                </a:moveTo>
                <a:lnTo>
                  <a:pt x="938" y="8965"/>
                </a:lnTo>
                <a:lnTo>
                  <a:pt x="0" y="18002"/>
                </a:lnTo>
                <a:lnTo>
                  <a:pt x="85" y="27181"/>
                </a:lnTo>
                <a:lnTo>
                  <a:pt x="6334" y="79136"/>
                </a:lnTo>
                <a:lnTo>
                  <a:pt x="13985" y="121412"/>
                </a:lnTo>
                <a:lnTo>
                  <a:pt x="24225" y="171195"/>
                </a:lnTo>
                <a:lnTo>
                  <a:pt x="38369" y="219837"/>
                </a:lnTo>
                <a:lnTo>
                  <a:pt x="57497" y="261824"/>
                </a:lnTo>
                <a:lnTo>
                  <a:pt x="67579" y="2740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53967" y="3067484"/>
            <a:ext cx="53975" cy="309880"/>
          </a:xfrm>
          <a:custGeom>
            <a:avLst/>
            <a:gdLst/>
            <a:ahLst/>
            <a:cxnLst/>
            <a:rect l="l" t="t" r="r" b="b"/>
            <a:pathLst>
              <a:path w="53975" h="309879">
                <a:moveTo>
                  <a:pt x="0" y="1216"/>
                </a:moveTo>
                <a:lnTo>
                  <a:pt x="20478" y="38705"/>
                </a:lnTo>
                <a:lnTo>
                  <a:pt x="24796" y="82313"/>
                </a:lnTo>
                <a:lnTo>
                  <a:pt x="25908" y="104213"/>
                </a:lnTo>
                <a:lnTo>
                  <a:pt x="28537" y="134995"/>
                </a:lnTo>
                <a:lnTo>
                  <a:pt x="32178" y="165681"/>
                </a:lnTo>
                <a:lnTo>
                  <a:pt x="35891" y="196367"/>
                </a:lnTo>
                <a:lnTo>
                  <a:pt x="38735" y="227149"/>
                </a:lnTo>
                <a:lnTo>
                  <a:pt x="42306" y="265709"/>
                </a:lnTo>
                <a:lnTo>
                  <a:pt x="50927" y="303603"/>
                </a:lnTo>
                <a:lnTo>
                  <a:pt x="52070" y="305381"/>
                </a:lnTo>
                <a:lnTo>
                  <a:pt x="53340" y="307540"/>
                </a:lnTo>
                <a:lnTo>
                  <a:pt x="53975" y="3094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96055" y="3185160"/>
            <a:ext cx="344805" cy="164465"/>
          </a:xfrm>
          <a:custGeom>
            <a:avLst/>
            <a:gdLst/>
            <a:ahLst/>
            <a:cxnLst/>
            <a:rect l="l" t="t" r="r" b="b"/>
            <a:pathLst>
              <a:path w="344804" h="164464">
                <a:moveTo>
                  <a:pt x="0" y="71374"/>
                </a:moveTo>
                <a:lnTo>
                  <a:pt x="48666" y="57122"/>
                </a:lnTo>
                <a:lnTo>
                  <a:pt x="89910" y="52383"/>
                </a:lnTo>
                <a:lnTo>
                  <a:pt x="137586" y="49041"/>
                </a:lnTo>
                <a:lnTo>
                  <a:pt x="161544" y="48132"/>
                </a:lnTo>
                <a:lnTo>
                  <a:pt x="175466" y="47519"/>
                </a:lnTo>
                <a:lnTo>
                  <a:pt x="189388" y="47037"/>
                </a:lnTo>
                <a:lnTo>
                  <a:pt x="203263" y="46722"/>
                </a:lnTo>
                <a:lnTo>
                  <a:pt x="217043" y="46609"/>
                </a:lnTo>
                <a:lnTo>
                  <a:pt x="219202" y="46609"/>
                </a:lnTo>
                <a:lnTo>
                  <a:pt x="221615" y="46609"/>
                </a:lnTo>
                <a:lnTo>
                  <a:pt x="223774" y="46609"/>
                </a:lnTo>
                <a:lnTo>
                  <a:pt x="214252" y="59864"/>
                </a:lnTo>
                <a:lnTo>
                  <a:pt x="207327" y="73596"/>
                </a:lnTo>
                <a:lnTo>
                  <a:pt x="203735" y="88471"/>
                </a:lnTo>
                <a:lnTo>
                  <a:pt x="204216" y="105155"/>
                </a:lnTo>
                <a:lnTo>
                  <a:pt x="210050" y="123918"/>
                </a:lnTo>
                <a:lnTo>
                  <a:pt x="220599" y="140477"/>
                </a:lnTo>
                <a:lnTo>
                  <a:pt x="235148" y="153537"/>
                </a:lnTo>
                <a:lnTo>
                  <a:pt x="252984" y="161798"/>
                </a:lnTo>
                <a:lnTo>
                  <a:pt x="269462" y="163976"/>
                </a:lnTo>
                <a:lnTo>
                  <a:pt x="285940" y="161798"/>
                </a:lnTo>
                <a:lnTo>
                  <a:pt x="327028" y="135098"/>
                </a:lnTo>
                <a:lnTo>
                  <a:pt x="344424" y="88645"/>
                </a:lnTo>
                <a:lnTo>
                  <a:pt x="342171" y="70258"/>
                </a:lnTo>
                <a:lnTo>
                  <a:pt x="311150" y="27431"/>
                </a:lnTo>
                <a:lnTo>
                  <a:pt x="273383" y="8000"/>
                </a:lnTo>
                <a:lnTo>
                  <a:pt x="231902" y="0"/>
                </a:lnTo>
                <a:lnTo>
                  <a:pt x="221547" y="920"/>
                </a:lnTo>
                <a:lnTo>
                  <a:pt x="214407" y="4222"/>
                </a:lnTo>
                <a:lnTo>
                  <a:pt x="208649" y="9286"/>
                </a:lnTo>
                <a:lnTo>
                  <a:pt x="202438" y="154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80635" y="2999232"/>
            <a:ext cx="279400" cy="321310"/>
          </a:xfrm>
          <a:custGeom>
            <a:avLst/>
            <a:gdLst/>
            <a:ahLst/>
            <a:cxnLst/>
            <a:rect l="l" t="t" r="r" b="b"/>
            <a:pathLst>
              <a:path w="279400" h="321310">
                <a:moveTo>
                  <a:pt x="198502" y="45973"/>
                </a:moveTo>
                <a:lnTo>
                  <a:pt x="193655" y="37957"/>
                </a:lnTo>
                <a:lnTo>
                  <a:pt x="188866" y="30035"/>
                </a:lnTo>
                <a:lnTo>
                  <a:pt x="183626" y="22399"/>
                </a:lnTo>
                <a:lnTo>
                  <a:pt x="149863" y="898"/>
                </a:lnTo>
                <a:lnTo>
                  <a:pt x="139574" y="0"/>
                </a:lnTo>
                <a:lnTo>
                  <a:pt x="122775" y="3345"/>
                </a:lnTo>
                <a:lnTo>
                  <a:pt x="80519" y="33527"/>
                </a:lnTo>
                <a:lnTo>
                  <a:pt x="51724" y="67857"/>
                </a:lnTo>
                <a:lnTo>
                  <a:pt x="28275" y="106806"/>
                </a:lnTo>
                <a:lnTo>
                  <a:pt x="11136" y="148899"/>
                </a:lnTo>
                <a:lnTo>
                  <a:pt x="1271" y="192658"/>
                </a:lnTo>
                <a:lnTo>
                  <a:pt x="0" y="219833"/>
                </a:lnTo>
                <a:lnTo>
                  <a:pt x="3669" y="246792"/>
                </a:lnTo>
                <a:lnTo>
                  <a:pt x="29592" y="293877"/>
                </a:lnTo>
                <a:lnTo>
                  <a:pt x="90679" y="319690"/>
                </a:lnTo>
                <a:lnTo>
                  <a:pt x="125247" y="320952"/>
                </a:lnTo>
                <a:lnTo>
                  <a:pt x="158243" y="317880"/>
                </a:lnTo>
                <a:lnTo>
                  <a:pt x="200915" y="309229"/>
                </a:lnTo>
                <a:lnTo>
                  <a:pt x="241682" y="294385"/>
                </a:lnTo>
                <a:lnTo>
                  <a:pt x="261669" y="285194"/>
                </a:lnTo>
                <a:lnTo>
                  <a:pt x="270847" y="281045"/>
                </a:lnTo>
                <a:lnTo>
                  <a:pt x="278893" y="2780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66720" y="4092979"/>
            <a:ext cx="398145" cy="373380"/>
          </a:xfrm>
          <a:custGeom>
            <a:avLst/>
            <a:gdLst/>
            <a:ahLst/>
            <a:cxnLst/>
            <a:rect l="l" t="t" r="r" b="b"/>
            <a:pathLst>
              <a:path w="398144" h="373379">
                <a:moveTo>
                  <a:pt x="0" y="8358"/>
                </a:moveTo>
                <a:lnTo>
                  <a:pt x="3599" y="4905"/>
                </a:lnTo>
                <a:lnTo>
                  <a:pt x="7175" y="1690"/>
                </a:lnTo>
                <a:lnTo>
                  <a:pt x="13037" y="0"/>
                </a:lnTo>
                <a:lnTo>
                  <a:pt x="23495" y="1119"/>
                </a:lnTo>
                <a:lnTo>
                  <a:pt x="56134" y="25122"/>
                </a:lnTo>
                <a:lnTo>
                  <a:pt x="75297" y="79057"/>
                </a:lnTo>
                <a:lnTo>
                  <a:pt x="81476" y="124406"/>
                </a:lnTo>
                <a:lnTo>
                  <a:pt x="83520" y="178734"/>
                </a:lnTo>
                <a:lnTo>
                  <a:pt x="84709" y="205970"/>
                </a:lnTo>
                <a:lnTo>
                  <a:pt x="88709" y="252928"/>
                </a:lnTo>
                <a:lnTo>
                  <a:pt x="99949" y="298553"/>
                </a:lnTo>
                <a:lnTo>
                  <a:pt x="125666" y="330144"/>
                </a:lnTo>
                <a:lnTo>
                  <a:pt x="165481" y="337923"/>
                </a:lnTo>
                <a:lnTo>
                  <a:pt x="191428" y="331979"/>
                </a:lnTo>
                <a:lnTo>
                  <a:pt x="235704" y="301615"/>
                </a:lnTo>
                <a:lnTo>
                  <a:pt x="267436" y="264217"/>
                </a:lnTo>
                <a:lnTo>
                  <a:pt x="292387" y="225645"/>
                </a:lnTo>
                <a:lnTo>
                  <a:pt x="310866" y="183778"/>
                </a:lnTo>
                <a:lnTo>
                  <a:pt x="321300" y="136951"/>
                </a:lnTo>
                <a:lnTo>
                  <a:pt x="321564" y="113895"/>
                </a:lnTo>
                <a:lnTo>
                  <a:pt x="318779" y="95142"/>
                </a:lnTo>
                <a:lnTo>
                  <a:pt x="313769" y="76747"/>
                </a:lnTo>
                <a:lnTo>
                  <a:pt x="307544" y="58638"/>
                </a:lnTo>
                <a:lnTo>
                  <a:pt x="301117" y="40743"/>
                </a:lnTo>
                <a:lnTo>
                  <a:pt x="312124" y="70848"/>
                </a:lnTo>
                <a:lnTo>
                  <a:pt x="326995" y="132343"/>
                </a:lnTo>
                <a:lnTo>
                  <a:pt x="340167" y="197042"/>
                </a:lnTo>
                <a:lnTo>
                  <a:pt x="346535" y="230338"/>
                </a:lnTo>
                <a:lnTo>
                  <a:pt x="353308" y="263515"/>
                </a:lnTo>
                <a:lnTo>
                  <a:pt x="361188" y="296394"/>
                </a:lnTo>
                <a:lnTo>
                  <a:pt x="364474" y="310915"/>
                </a:lnTo>
                <a:lnTo>
                  <a:pt x="370998" y="335795"/>
                </a:lnTo>
                <a:lnTo>
                  <a:pt x="379190" y="359580"/>
                </a:lnTo>
                <a:lnTo>
                  <a:pt x="387477" y="370816"/>
                </a:lnTo>
                <a:lnTo>
                  <a:pt x="395351" y="372975"/>
                </a:lnTo>
                <a:lnTo>
                  <a:pt x="398145" y="370816"/>
                </a:lnTo>
                <a:lnTo>
                  <a:pt x="396875" y="3598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41937" y="4078859"/>
            <a:ext cx="118745" cy="312420"/>
          </a:xfrm>
          <a:custGeom>
            <a:avLst/>
            <a:gdLst/>
            <a:ahLst/>
            <a:cxnLst/>
            <a:rect l="l" t="t" r="r" b="b"/>
            <a:pathLst>
              <a:path w="118745" h="312420">
                <a:moveTo>
                  <a:pt x="71770" y="0"/>
                </a:moveTo>
                <a:lnTo>
                  <a:pt x="36464" y="32639"/>
                </a:lnTo>
                <a:lnTo>
                  <a:pt x="15398" y="71374"/>
                </a:lnTo>
                <a:lnTo>
                  <a:pt x="3571" y="114300"/>
                </a:lnTo>
                <a:lnTo>
                  <a:pt x="0" y="169497"/>
                </a:lnTo>
                <a:lnTo>
                  <a:pt x="2982" y="197149"/>
                </a:lnTo>
                <a:lnTo>
                  <a:pt x="17460" y="245244"/>
                </a:lnTo>
                <a:lnTo>
                  <a:pt x="41808" y="281820"/>
                </a:lnTo>
                <a:lnTo>
                  <a:pt x="81899" y="309880"/>
                </a:lnTo>
                <a:lnTo>
                  <a:pt x="95523" y="312396"/>
                </a:lnTo>
                <a:lnTo>
                  <a:pt x="108981" y="311150"/>
                </a:lnTo>
                <a:lnTo>
                  <a:pt x="112029" y="309626"/>
                </a:lnTo>
                <a:lnTo>
                  <a:pt x="115077" y="307848"/>
                </a:lnTo>
                <a:lnTo>
                  <a:pt x="118379" y="3059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28390" y="4096258"/>
            <a:ext cx="105410" cy="281940"/>
          </a:xfrm>
          <a:custGeom>
            <a:avLst/>
            <a:gdLst/>
            <a:ahLst/>
            <a:cxnLst/>
            <a:rect l="l" t="t" r="r" b="b"/>
            <a:pathLst>
              <a:path w="105410" h="281939">
                <a:moveTo>
                  <a:pt x="0" y="16129"/>
                </a:moveTo>
                <a:lnTo>
                  <a:pt x="1777" y="8128"/>
                </a:lnTo>
                <a:lnTo>
                  <a:pt x="2412" y="5461"/>
                </a:lnTo>
                <a:lnTo>
                  <a:pt x="2412" y="0"/>
                </a:lnTo>
                <a:lnTo>
                  <a:pt x="3954" y="13245"/>
                </a:lnTo>
                <a:lnTo>
                  <a:pt x="4746" y="26527"/>
                </a:lnTo>
                <a:lnTo>
                  <a:pt x="5038" y="39879"/>
                </a:lnTo>
                <a:lnTo>
                  <a:pt x="5080" y="53340"/>
                </a:lnTo>
                <a:lnTo>
                  <a:pt x="5002" y="78525"/>
                </a:lnTo>
                <a:lnTo>
                  <a:pt x="5508" y="103759"/>
                </a:lnTo>
                <a:lnTo>
                  <a:pt x="8127" y="154178"/>
                </a:lnTo>
                <a:lnTo>
                  <a:pt x="14112" y="200040"/>
                </a:lnTo>
                <a:lnTo>
                  <a:pt x="27432" y="244094"/>
                </a:lnTo>
                <a:lnTo>
                  <a:pt x="60960" y="280416"/>
                </a:lnTo>
                <a:lnTo>
                  <a:pt x="70842" y="281418"/>
                </a:lnTo>
                <a:lnTo>
                  <a:pt x="79914" y="279669"/>
                </a:lnTo>
                <a:lnTo>
                  <a:pt x="88177" y="275468"/>
                </a:lnTo>
                <a:lnTo>
                  <a:pt x="95631" y="269113"/>
                </a:lnTo>
                <a:lnTo>
                  <a:pt x="102108" y="260858"/>
                </a:lnTo>
                <a:lnTo>
                  <a:pt x="103886" y="257810"/>
                </a:lnTo>
                <a:lnTo>
                  <a:pt x="105410" y="2510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92067" y="4233926"/>
            <a:ext cx="139700" cy="18415"/>
          </a:xfrm>
          <a:custGeom>
            <a:avLst/>
            <a:gdLst/>
            <a:ahLst/>
            <a:cxnLst/>
            <a:rect l="l" t="t" r="r" b="b"/>
            <a:pathLst>
              <a:path w="139700" h="18414">
                <a:moveTo>
                  <a:pt x="0" y="11049"/>
                </a:moveTo>
                <a:lnTo>
                  <a:pt x="2153" y="16242"/>
                </a:lnTo>
                <a:lnTo>
                  <a:pt x="11318" y="18018"/>
                </a:lnTo>
                <a:lnTo>
                  <a:pt x="24128" y="17674"/>
                </a:lnTo>
                <a:lnTo>
                  <a:pt x="37211" y="16510"/>
                </a:lnTo>
                <a:lnTo>
                  <a:pt x="58263" y="14668"/>
                </a:lnTo>
                <a:lnTo>
                  <a:pt x="79041" y="12445"/>
                </a:lnTo>
                <a:lnTo>
                  <a:pt x="99700" y="9366"/>
                </a:lnTo>
                <a:lnTo>
                  <a:pt x="120396" y="4953"/>
                </a:lnTo>
                <a:lnTo>
                  <a:pt x="126492" y="3048"/>
                </a:lnTo>
                <a:lnTo>
                  <a:pt x="132842" y="1905"/>
                </a:lnTo>
                <a:lnTo>
                  <a:pt x="13957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05428" y="4039870"/>
            <a:ext cx="89535" cy="360680"/>
          </a:xfrm>
          <a:custGeom>
            <a:avLst/>
            <a:gdLst/>
            <a:ahLst/>
            <a:cxnLst/>
            <a:rect l="l" t="t" r="r" b="b"/>
            <a:pathLst>
              <a:path w="89535" h="360679">
                <a:moveTo>
                  <a:pt x="0" y="0"/>
                </a:moveTo>
                <a:lnTo>
                  <a:pt x="1656" y="12078"/>
                </a:lnTo>
                <a:lnTo>
                  <a:pt x="6969" y="21859"/>
                </a:lnTo>
                <a:lnTo>
                  <a:pt x="14448" y="31378"/>
                </a:lnTo>
                <a:lnTo>
                  <a:pt x="22606" y="42671"/>
                </a:lnTo>
                <a:lnTo>
                  <a:pt x="48498" y="84454"/>
                </a:lnTo>
                <a:lnTo>
                  <a:pt x="70104" y="128523"/>
                </a:lnTo>
                <a:lnTo>
                  <a:pt x="84740" y="181562"/>
                </a:lnTo>
                <a:lnTo>
                  <a:pt x="89281" y="236219"/>
                </a:lnTo>
                <a:lnTo>
                  <a:pt x="87604" y="259046"/>
                </a:lnTo>
                <a:lnTo>
                  <a:pt x="79011" y="303317"/>
                </a:lnTo>
                <a:lnTo>
                  <a:pt x="68183" y="342931"/>
                </a:lnTo>
                <a:lnTo>
                  <a:pt x="65387" y="351539"/>
                </a:lnTo>
                <a:lnTo>
                  <a:pt x="62484" y="3601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18534" y="4149852"/>
            <a:ext cx="127000" cy="28575"/>
          </a:xfrm>
          <a:custGeom>
            <a:avLst/>
            <a:gdLst/>
            <a:ahLst/>
            <a:cxnLst/>
            <a:rect l="l" t="t" r="r" b="b"/>
            <a:pathLst>
              <a:path w="127000" h="28575">
                <a:moveTo>
                  <a:pt x="0" y="0"/>
                </a:moveTo>
                <a:lnTo>
                  <a:pt x="4829" y="7530"/>
                </a:lnTo>
                <a:lnTo>
                  <a:pt x="12160" y="11668"/>
                </a:lnTo>
                <a:lnTo>
                  <a:pt x="21538" y="14162"/>
                </a:lnTo>
                <a:lnTo>
                  <a:pt x="32512" y="16764"/>
                </a:lnTo>
                <a:lnTo>
                  <a:pt x="45041" y="20369"/>
                </a:lnTo>
                <a:lnTo>
                  <a:pt x="57785" y="23891"/>
                </a:lnTo>
                <a:lnTo>
                  <a:pt x="70623" y="26675"/>
                </a:lnTo>
                <a:lnTo>
                  <a:pt x="83438" y="28067"/>
                </a:lnTo>
                <a:lnTo>
                  <a:pt x="94224" y="28233"/>
                </a:lnTo>
                <a:lnTo>
                  <a:pt x="105235" y="27781"/>
                </a:lnTo>
                <a:lnTo>
                  <a:pt x="116175" y="26709"/>
                </a:lnTo>
                <a:lnTo>
                  <a:pt x="126745" y="250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83101" y="4282694"/>
            <a:ext cx="184785" cy="29845"/>
          </a:xfrm>
          <a:custGeom>
            <a:avLst/>
            <a:gdLst/>
            <a:ahLst/>
            <a:cxnLst/>
            <a:rect l="l" t="t" r="r" b="b"/>
            <a:pathLst>
              <a:path w="184785" h="29845">
                <a:moveTo>
                  <a:pt x="8254" y="0"/>
                </a:moveTo>
                <a:lnTo>
                  <a:pt x="5461" y="3428"/>
                </a:lnTo>
                <a:lnTo>
                  <a:pt x="2412" y="6095"/>
                </a:lnTo>
                <a:lnTo>
                  <a:pt x="0" y="9524"/>
                </a:lnTo>
                <a:lnTo>
                  <a:pt x="47656" y="13846"/>
                </a:lnTo>
                <a:lnTo>
                  <a:pt x="62039" y="13811"/>
                </a:lnTo>
                <a:lnTo>
                  <a:pt x="76422" y="13823"/>
                </a:lnTo>
                <a:lnTo>
                  <a:pt x="117141" y="16652"/>
                </a:lnTo>
                <a:lnTo>
                  <a:pt x="157241" y="24368"/>
                </a:lnTo>
                <a:lnTo>
                  <a:pt x="164165" y="26203"/>
                </a:lnTo>
                <a:lnTo>
                  <a:pt x="171958" y="27812"/>
                </a:lnTo>
                <a:lnTo>
                  <a:pt x="178053" y="28955"/>
                </a:lnTo>
                <a:lnTo>
                  <a:pt x="180212" y="29590"/>
                </a:lnTo>
                <a:lnTo>
                  <a:pt x="184403" y="284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89142" y="3577558"/>
            <a:ext cx="5715" cy="255904"/>
          </a:xfrm>
          <a:custGeom>
            <a:avLst/>
            <a:gdLst/>
            <a:ahLst/>
            <a:cxnLst/>
            <a:rect l="l" t="t" r="r" b="b"/>
            <a:pathLst>
              <a:path w="5714" h="255904">
                <a:moveTo>
                  <a:pt x="0" y="539"/>
                </a:moveTo>
                <a:lnTo>
                  <a:pt x="3992" y="0"/>
                </a:lnTo>
                <a:lnTo>
                  <a:pt x="3841" y="9556"/>
                </a:lnTo>
                <a:lnTo>
                  <a:pt x="1928" y="23113"/>
                </a:lnTo>
                <a:lnTo>
                  <a:pt x="635" y="34575"/>
                </a:lnTo>
                <a:lnTo>
                  <a:pt x="420" y="54482"/>
                </a:lnTo>
                <a:lnTo>
                  <a:pt x="349" y="74390"/>
                </a:lnTo>
                <a:lnTo>
                  <a:pt x="420" y="94297"/>
                </a:lnTo>
                <a:lnTo>
                  <a:pt x="936" y="134294"/>
                </a:lnTo>
                <a:lnTo>
                  <a:pt x="2206" y="174283"/>
                </a:lnTo>
                <a:lnTo>
                  <a:pt x="3937" y="194087"/>
                </a:lnTo>
                <a:lnTo>
                  <a:pt x="5218" y="209585"/>
                </a:lnTo>
                <a:lnTo>
                  <a:pt x="5619" y="224821"/>
                </a:lnTo>
                <a:lnTo>
                  <a:pt x="5401" y="240057"/>
                </a:lnTo>
                <a:lnTo>
                  <a:pt x="4826" y="2555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45533" y="4046880"/>
            <a:ext cx="4302582" cy="136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81321" y="4986528"/>
            <a:ext cx="22860" cy="136525"/>
          </a:xfrm>
          <a:custGeom>
            <a:avLst/>
            <a:gdLst/>
            <a:ahLst/>
            <a:cxnLst/>
            <a:rect l="l" t="t" r="r" b="b"/>
            <a:pathLst>
              <a:path w="22860" h="136525">
                <a:moveTo>
                  <a:pt x="22605" y="0"/>
                </a:moveTo>
                <a:lnTo>
                  <a:pt x="21570" y="9987"/>
                </a:lnTo>
                <a:lnTo>
                  <a:pt x="19176" y="19224"/>
                </a:lnTo>
                <a:lnTo>
                  <a:pt x="16498" y="28914"/>
                </a:lnTo>
                <a:lnTo>
                  <a:pt x="14604" y="40259"/>
                </a:lnTo>
                <a:lnTo>
                  <a:pt x="13739" y="54113"/>
                </a:lnTo>
                <a:lnTo>
                  <a:pt x="13112" y="68135"/>
                </a:lnTo>
                <a:lnTo>
                  <a:pt x="12247" y="82157"/>
                </a:lnTo>
                <a:lnTo>
                  <a:pt x="10667" y="96012"/>
                </a:lnTo>
                <a:lnTo>
                  <a:pt x="8858" y="106217"/>
                </a:lnTo>
                <a:lnTo>
                  <a:pt x="6286" y="116506"/>
                </a:lnTo>
                <a:lnTo>
                  <a:pt x="3238" y="126676"/>
                </a:lnTo>
                <a:lnTo>
                  <a:pt x="0" y="1365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26370" y="5596847"/>
            <a:ext cx="323850" cy="238760"/>
          </a:xfrm>
          <a:custGeom>
            <a:avLst/>
            <a:gdLst/>
            <a:ahLst/>
            <a:cxnLst/>
            <a:rect l="l" t="t" r="r" b="b"/>
            <a:pathLst>
              <a:path w="323850" h="238760">
                <a:moveTo>
                  <a:pt x="20133" y="131564"/>
                </a:moveTo>
                <a:lnTo>
                  <a:pt x="59058" y="139107"/>
                </a:lnTo>
                <a:lnTo>
                  <a:pt x="99127" y="135221"/>
                </a:lnTo>
                <a:lnTo>
                  <a:pt x="144329" y="113618"/>
                </a:lnTo>
                <a:lnTo>
                  <a:pt x="176787" y="68127"/>
                </a:lnTo>
                <a:lnTo>
                  <a:pt x="168850" y="30675"/>
                </a:lnTo>
                <a:lnTo>
                  <a:pt x="127523" y="4014"/>
                </a:lnTo>
                <a:lnTo>
                  <a:pt x="90493" y="0"/>
                </a:lnTo>
                <a:lnTo>
                  <a:pt x="69996" y="3052"/>
                </a:lnTo>
                <a:lnTo>
                  <a:pt x="32325" y="20616"/>
                </a:lnTo>
                <a:lnTo>
                  <a:pt x="5337" y="54335"/>
                </a:lnTo>
                <a:lnTo>
                  <a:pt x="0" y="75095"/>
                </a:lnTo>
                <a:lnTo>
                  <a:pt x="67" y="97426"/>
                </a:lnTo>
                <a:lnTo>
                  <a:pt x="20244" y="149699"/>
                </a:lnTo>
                <a:lnTo>
                  <a:pt x="58233" y="191000"/>
                </a:lnTo>
                <a:lnTo>
                  <a:pt x="112367" y="223461"/>
                </a:lnTo>
                <a:lnTo>
                  <a:pt x="173168" y="238548"/>
                </a:lnTo>
                <a:lnTo>
                  <a:pt x="213560" y="238253"/>
                </a:lnTo>
                <a:lnTo>
                  <a:pt x="251606" y="230014"/>
                </a:lnTo>
                <a:lnTo>
                  <a:pt x="288057" y="215831"/>
                </a:lnTo>
                <a:lnTo>
                  <a:pt x="323663" y="1977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83307" y="5617768"/>
            <a:ext cx="267970" cy="195580"/>
          </a:xfrm>
          <a:custGeom>
            <a:avLst/>
            <a:gdLst/>
            <a:ahLst/>
            <a:cxnLst/>
            <a:rect l="l" t="t" r="r" b="b"/>
            <a:pathLst>
              <a:path w="267969" h="195579">
                <a:moveTo>
                  <a:pt x="21081" y="0"/>
                </a:moveTo>
                <a:lnTo>
                  <a:pt x="10644" y="19283"/>
                </a:lnTo>
                <a:lnTo>
                  <a:pt x="3873" y="37680"/>
                </a:lnTo>
                <a:lnTo>
                  <a:pt x="436" y="57049"/>
                </a:lnTo>
                <a:lnTo>
                  <a:pt x="0" y="79248"/>
                </a:lnTo>
                <a:lnTo>
                  <a:pt x="1206" y="100274"/>
                </a:lnTo>
                <a:lnTo>
                  <a:pt x="5857" y="142555"/>
                </a:lnTo>
                <a:lnTo>
                  <a:pt x="16547" y="187499"/>
                </a:lnTo>
                <a:lnTo>
                  <a:pt x="19812" y="195072"/>
                </a:lnTo>
                <a:lnTo>
                  <a:pt x="23909" y="184280"/>
                </a:lnTo>
                <a:lnTo>
                  <a:pt x="28019" y="173431"/>
                </a:lnTo>
                <a:lnTo>
                  <a:pt x="32152" y="162582"/>
                </a:lnTo>
                <a:lnTo>
                  <a:pt x="47327" y="124301"/>
                </a:lnTo>
                <a:lnTo>
                  <a:pt x="74005" y="70694"/>
                </a:lnTo>
                <a:lnTo>
                  <a:pt x="102443" y="34756"/>
                </a:lnTo>
                <a:lnTo>
                  <a:pt x="131069" y="17402"/>
                </a:lnTo>
                <a:lnTo>
                  <a:pt x="147574" y="18897"/>
                </a:lnTo>
                <a:lnTo>
                  <a:pt x="183882" y="60259"/>
                </a:lnTo>
                <a:lnTo>
                  <a:pt x="201773" y="95454"/>
                </a:lnTo>
                <a:lnTo>
                  <a:pt x="210772" y="115100"/>
                </a:lnTo>
                <a:lnTo>
                  <a:pt x="220081" y="134573"/>
                </a:lnTo>
                <a:lnTo>
                  <a:pt x="230759" y="153619"/>
                </a:lnTo>
                <a:lnTo>
                  <a:pt x="238371" y="164287"/>
                </a:lnTo>
                <a:lnTo>
                  <a:pt x="246411" y="171069"/>
                </a:lnTo>
                <a:lnTo>
                  <a:pt x="255833" y="175907"/>
                </a:lnTo>
                <a:lnTo>
                  <a:pt x="267589" y="1807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61549" y="5442839"/>
            <a:ext cx="221615" cy="430530"/>
          </a:xfrm>
          <a:custGeom>
            <a:avLst/>
            <a:gdLst/>
            <a:ahLst/>
            <a:cxnLst/>
            <a:rect l="l" t="t" r="r" b="b"/>
            <a:pathLst>
              <a:path w="221614" h="430529">
                <a:moveTo>
                  <a:pt x="139969" y="220954"/>
                </a:moveTo>
                <a:lnTo>
                  <a:pt x="130754" y="181821"/>
                </a:lnTo>
                <a:lnTo>
                  <a:pt x="92360" y="158965"/>
                </a:lnTo>
                <a:lnTo>
                  <a:pt x="41499" y="173986"/>
                </a:lnTo>
                <a:lnTo>
                  <a:pt x="13991" y="209934"/>
                </a:lnTo>
                <a:lnTo>
                  <a:pt x="208" y="252563"/>
                </a:lnTo>
                <a:lnTo>
                  <a:pt x="0" y="275932"/>
                </a:lnTo>
                <a:lnTo>
                  <a:pt x="5673" y="298330"/>
                </a:lnTo>
                <a:lnTo>
                  <a:pt x="34845" y="330015"/>
                </a:lnTo>
                <a:lnTo>
                  <a:pt x="75771" y="332759"/>
                </a:lnTo>
                <a:lnTo>
                  <a:pt x="117861" y="311389"/>
                </a:lnTo>
                <a:lnTo>
                  <a:pt x="153306" y="267050"/>
                </a:lnTo>
                <a:lnTo>
                  <a:pt x="177615" y="198416"/>
                </a:lnTo>
                <a:lnTo>
                  <a:pt x="180212" y="152720"/>
                </a:lnTo>
                <a:lnTo>
                  <a:pt x="175547" y="106839"/>
                </a:lnTo>
                <a:lnTo>
                  <a:pt x="166131" y="62103"/>
                </a:lnTo>
                <a:lnTo>
                  <a:pt x="148147" y="14793"/>
                </a:lnTo>
                <a:lnTo>
                  <a:pt x="139969" y="0"/>
                </a:lnTo>
                <a:lnTo>
                  <a:pt x="134221" y="24128"/>
                </a:lnTo>
                <a:lnTo>
                  <a:pt x="131915" y="71812"/>
                </a:lnTo>
                <a:lnTo>
                  <a:pt x="136477" y="137808"/>
                </a:lnTo>
                <a:lnTo>
                  <a:pt x="141430" y="178504"/>
                </a:lnTo>
                <a:lnTo>
                  <a:pt x="148383" y="218848"/>
                </a:lnTo>
                <a:lnTo>
                  <a:pt x="157622" y="258445"/>
                </a:lnTo>
                <a:lnTo>
                  <a:pt x="169025" y="295663"/>
                </a:lnTo>
                <a:lnTo>
                  <a:pt x="181975" y="332397"/>
                </a:lnTo>
                <a:lnTo>
                  <a:pt x="196020" y="368730"/>
                </a:lnTo>
                <a:lnTo>
                  <a:pt x="210708" y="404749"/>
                </a:lnTo>
                <a:lnTo>
                  <a:pt x="213244" y="410973"/>
                </a:lnTo>
                <a:lnTo>
                  <a:pt x="215852" y="417283"/>
                </a:lnTo>
                <a:lnTo>
                  <a:pt x="218459" y="423651"/>
                </a:lnTo>
                <a:lnTo>
                  <a:pt x="220995" y="4300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09641" y="5491543"/>
            <a:ext cx="183515" cy="365760"/>
          </a:xfrm>
          <a:custGeom>
            <a:avLst/>
            <a:gdLst/>
            <a:ahLst/>
            <a:cxnLst/>
            <a:rect l="l" t="t" r="r" b="b"/>
            <a:pathLst>
              <a:path w="183514" h="365760">
                <a:moveTo>
                  <a:pt x="33456" y="365493"/>
                </a:moveTo>
                <a:lnTo>
                  <a:pt x="36413" y="354868"/>
                </a:lnTo>
                <a:lnTo>
                  <a:pt x="37774" y="345414"/>
                </a:lnTo>
                <a:lnTo>
                  <a:pt x="37992" y="335789"/>
                </a:lnTo>
                <a:lnTo>
                  <a:pt x="37520" y="324650"/>
                </a:lnTo>
                <a:lnTo>
                  <a:pt x="31376" y="283121"/>
                </a:lnTo>
                <a:lnTo>
                  <a:pt x="22280" y="242049"/>
                </a:lnTo>
                <a:lnTo>
                  <a:pt x="9755" y="190614"/>
                </a:lnTo>
                <a:lnTo>
                  <a:pt x="4331" y="164725"/>
                </a:lnTo>
                <a:lnTo>
                  <a:pt x="944" y="138722"/>
                </a:lnTo>
                <a:lnTo>
                  <a:pt x="0" y="115731"/>
                </a:lnTo>
                <a:lnTo>
                  <a:pt x="1293" y="93294"/>
                </a:lnTo>
                <a:lnTo>
                  <a:pt x="12501" y="49466"/>
                </a:lnTo>
                <a:lnTo>
                  <a:pt x="44130" y="9765"/>
                </a:lnTo>
                <a:lnTo>
                  <a:pt x="78745" y="0"/>
                </a:lnTo>
                <a:lnTo>
                  <a:pt x="97956" y="889"/>
                </a:lnTo>
                <a:lnTo>
                  <a:pt x="148171" y="12705"/>
                </a:lnTo>
                <a:lnTo>
                  <a:pt x="171686" y="23877"/>
                </a:lnTo>
                <a:lnTo>
                  <a:pt x="183443" y="307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30322" y="5600700"/>
            <a:ext cx="694055" cy="231140"/>
          </a:xfrm>
          <a:custGeom>
            <a:avLst/>
            <a:gdLst/>
            <a:ahLst/>
            <a:cxnLst/>
            <a:rect l="l" t="t" r="r" b="b"/>
            <a:pathLst>
              <a:path w="694054" h="231139">
                <a:moveTo>
                  <a:pt x="18668" y="68884"/>
                </a:moveTo>
                <a:lnTo>
                  <a:pt x="8889" y="74675"/>
                </a:lnTo>
                <a:lnTo>
                  <a:pt x="7111" y="77114"/>
                </a:lnTo>
                <a:lnTo>
                  <a:pt x="0" y="75895"/>
                </a:lnTo>
                <a:lnTo>
                  <a:pt x="16460" y="73533"/>
                </a:lnTo>
                <a:lnTo>
                  <a:pt x="32623" y="71628"/>
                </a:lnTo>
                <a:lnTo>
                  <a:pt x="48952" y="70408"/>
                </a:lnTo>
                <a:lnTo>
                  <a:pt x="65912" y="70103"/>
                </a:lnTo>
                <a:lnTo>
                  <a:pt x="121054" y="71404"/>
                </a:lnTo>
                <a:lnTo>
                  <a:pt x="176529" y="72504"/>
                </a:lnTo>
                <a:lnTo>
                  <a:pt x="232005" y="71947"/>
                </a:lnTo>
                <a:lnTo>
                  <a:pt x="287146" y="68275"/>
                </a:lnTo>
                <a:lnTo>
                  <a:pt x="299523" y="66632"/>
                </a:lnTo>
                <a:lnTo>
                  <a:pt x="291986" y="68489"/>
                </a:lnTo>
                <a:lnTo>
                  <a:pt x="254488" y="89301"/>
                </a:lnTo>
                <a:lnTo>
                  <a:pt x="217745" y="136498"/>
                </a:lnTo>
                <a:lnTo>
                  <a:pt x="227296" y="201606"/>
                </a:lnTo>
                <a:lnTo>
                  <a:pt x="286902" y="231133"/>
                </a:lnTo>
                <a:lnTo>
                  <a:pt x="318896" y="215493"/>
                </a:lnTo>
                <a:lnTo>
                  <a:pt x="332335" y="195667"/>
                </a:lnTo>
                <a:lnTo>
                  <a:pt x="338200" y="173240"/>
                </a:lnTo>
                <a:lnTo>
                  <a:pt x="338828" y="149613"/>
                </a:lnTo>
                <a:lnTo>
                  <a:pt x="336550" y="126187"/>
                </a:lnTo>
                <a:lnTo>
                  <a:pt x="335254" y="117043"/>
                </a:lnTo>
                <a:lnTo>
                  <a:pt x="333994" y="107899"/>
                </a:lnTo>
                <a:lnTo>
                  <a:pt x="332710" y="98755"/>
                </a:lnTo>
                <a:lnTo>
                  <a:pt x="331342" y="89611"/>
                </a:lnTo>
                <a:lnTo>
                  <a:pt x="344995" y="99050"/>
                </a:lnTo>
                <a:lnTo>
                  <a:pt x="381000" y="131368"/>
                </a:lnTo>
                <a:lnTo>
                  <a:pt x="405717" y="161353"/>
                </a:lnTo>
                <a:lnTo>
                  <a:pt x="426719" y="193852"/>
                </a:lnTo>
                <a:lnTo>
                  <a:pt x="437768" y="224332"/>
                </a:lnTo>
                <a:lnTo>
                  <a:pt x="433714" y="203925"/>
                </a:lnTo>
                <a:lnTo>
                  <a:pt x="433893" y="165396"/>
                </a:lnTo>
                <a:lnTo>
                  <a:pt x="458521" y="101205"/>
                </a:lnTo>
                <a:lnTo>
                  <a:pt x="487799" y="63861"/>
                </a:lnTo>
                <a:lnTo>
                  <a:pt x="524710" y="33979"/>
                </a:lnTo>
                <a:lnTo>
                  <a:pt x="567216" y="13094"/>
                </a:lnTo>
                <a:lnTo>
                  <a:pt x="613282" y="2743"/>
                </a:lnTo>
                <a:lnTo>
                  <a:pt x="653541" y="800"/>
                </a:lnTo>
                <a:lnTo>
                  <a:pt x="673683" y="557"/>
                </a:lnTo>
                <a:lnTo>
                  <a:pt x="69380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74459" y="6163232"/>
            <a:ext cx="537210" cy="237490"/>
          </a:xfrm>
          <a:custGeom>
            <a:avLst/>
            <a:gdLst/>
            <a:ahLst/>
            <a:cxnLst/>
            <a:rect l="l" t="t" r="r" b="b"/>
            <a:pathLst>
              <a:path w="537210" h="237489">
                <a:moveTo>
                  <a:pt x="16749" y="83338"/>
                </a:moveTo>
                <a:lnTo>
                  <a:pt x="8215" y="82119"/>
                </a:lnTo>
                <a:lnTo>
                  <a:pt x="5776" y="81510"/>
                </a:lnTo>
                <a:lnTo>
                  <a:pt x="290" y="83338"/>
                </a:lnTo>
                <a:lnTo>
                  <a:pt x="26398" y="120519"/>
                </a:lnTo>
                <a:lnTo>
                  <a:pt x="66432" y="133935"/>
                </a:lnTo>
                <a:lnTo>
                  <a:pt x="130821" y="110923"/>
                </a:lnTo>
                <a:lnTo>
                  <a:pt x="144460" y="44019"/>
                </a:lnTo>
                <a:lnTo>
                  <a:pt x="109370" y="5348"/>
                </a:lnTo>
                <a:lnTo>
                  <a:pt x="83467" y="0"/>
                </a:lnTo>
                <a:lnTo>
                  <a:pt x="56678" y="5310"/>
                </a:lnTo>
                <a:lnTo>
                  <a:pt x="23264" y="30837"/>
                </a:lnTo>
                <a:lnTo>
                  <a:pt x="4252" y="68708"/>
                </a:lnTo>
                <a:lnTo>
                  <a:pt x="0" y="94526"/>
                </a:lnTo>
                <a:lnTo>
                  <a:pt x="1547" y="120257"/>
                </a:lnTo>
                <a:lnTo>
                  <a:pt x="20102" y="168378"/>
                </a:lnTo>
                <a:lnTo>
                  <a:pt x="47377" y="200353"/>
                </a:lnTo>
                <a:lnTo>
                  <a:pt x="82167" y="222556"/>
                </a:lnTo>
                <a:lnTo>
                  <a:pt x="121815" y="234815"/>
                </a:lnTo>
                <a:lnTo>
                  <a:pt x="163663" y="236958"/>
                </a:lnTo>
                <a:lnTo>
                  <a:pt x="199477" y="230481"/>
                </a:lnTo>
                <a:lnTo>
                  <a:pt x="264133" y="194781"/>
                </a:lnTo>
                <a:lnTo>
                  <a:pt x="303023" y="142179"/>
                </a:lnTo>
                <a:lnTo>
                  <a:pt x="321006" y="70046"/>
                </a:lnTo>
                <a:lnTo>
                  <a:pt x="311796" y="41581"/>
                </a:lnTo>
                <a:lnTo>
                  <a:pt x="309383" y="42190"/>
                </a:lnTo>
                <a:lnTo>
                  <a:pt x="307478" y="42495"/>
                </a:lnTo>
                <a:lnTo>
                  <a:pt x="305065" y="43105"/>
                </a:lnTo>
                <a:lnTo>
                  <a:pt x="302499" y="63122"/>
                </a:lnTo>
                <a:lnTo>
                  <a:pt x="301016" y="82767"/>
                </a:lnTo>
                <a:lnTo>
                  <a:pt x="300510" y="102469"/>
                </a:lnTo>
                <a:lnTo>
                  <a:pt x="300874" y="122658"/>
                </a:lnTo>
                <a:lnTo>
                  <a:pt x="302013" y="142774"/>
                </a:lnTo>
                <a:lnTo>
                  <a:pt x="303604" y="162891"/>
                </a:lnTo>
                <a:lnTo>
                  <a:pt x="305481" y="183008"/>
                </a:lnTo>
                <a:lnTo>
                  <a:pt x="307478" y="203125"/>
                </a:lnTo>
                <a:lnTo>
                  <a:pt x="314199" y="189104"/>
                </a:lnTo>
                <a:lnTo>
                  <a:pt x="320289" y="174855"/>
                </a:lnTo>
                <a:lnTo>
                  <a:pt x="326069" y="160262"/>
                </a:lnTo>
                <a:lnTo>
                  <a:pt x="331862" y="145213"/>
                </a:lnTo>
                <a:lnTo>
                  <a:pt x="341720" y="119481"/>
                </a:lnTo>
                <a:lnTo>
                  <a:pt x="353579" y="93206"/>
                </a:lnTo>
                <a:lnTo>
                  <a:pt x="368295" y="68703"/>
                </a:lnTo>
                <a:lnTo>
                  <a:pt x="386726" y="48286"/>
                </a:lnTo>
                <a:lnTo>
                  <a:pt x="404311" y="38852"/>
                </a:lnTo>
                <a:lnTo>
                  <a:pt x="422254" y="38647"/>
                </a:lnTo>
                <a:lnTo>
                  <a:pt x="439196" y="45929"/>
                </a:lnTo>
                <a:lnTo>
                  <a:pt x="472683" y="85772"/>
                </a:lnTo>
                <a:lnTo>
                  <a:pt x="500913" y="145922"/>
                </a:lnTo>
                <a:lnTo>
                  <a:pt x="513599" y="175998"/>
                </a:lnTo>
                <a:lnTo>
                  <a:pt x="518663" y="185018"/>
                </a:lnTo>
                <a:lnTo>
                  <a:pt x="524298" y="192609"/>
                </a:lnTo>
                <a:lnTo>
                  <a:pt x="530458" y="199744"/>
                </a:lnTo>
                <a:lnTo>
                  <a:pt x="537094" y="2073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95307" y="6108496"/>
            <a:ext cx="306070" cy="320675"/>
          </a:xfrm>
          <a:custGeom>
            <a:avLst/>
            <a:gdLst/>
            <a:ahLst/>
            <a:cxnLst/>
            <a:rect l="l" t="t" r="r" b="b"/>
            <a:pathLst>
              <a:path w="306069" h="320675">
                <a:moveTo>
                  <a:pt x="115560" y="127101"/>
                </a:moveTo>
                <a:lnTo>
                  <a:pt x="94146" y="92040"/>
                </a:lnTo>
                <a:lnTo>
                  <a:pt x="45408" y="84696"/>
                </a:lnTo>
                <a:lnTo>
                  <a:pt x="18913" y="113080"/>
                </a:lnTo>
                <a:lnTo>
                  <a:pt x="2387" y="157314"/>
                </a:lnTo>
                <a:lnTo>
                  <a:pt x="0" y="180503"/>
                </a:lnTo>
                <a:lnTo>
                  <a:pt x="1006" y="204520"/>
                </a:lnTo>
                <a:lnTo>
                  <a:pt x="6445" y="226209"/>
                </a:lnTo>
                <a:lnTo>
                  <a:pt x="17754" y="243840"/>
                </a:lnTo>
                <a:lnTo>
                  <a:pt x="34849" y="254155"/>
                </a:lnTo>
                <a:lnTo>
                  <a:pt x="57648" y="253898"/>
                </a:lnTo>
                <a:lnTo>
                  <a:pt x="102685" y="221208"/>
                </a:lnTo>
                <a:lnTo>
                  <a:pt x="129911" y="171602"/>
                </a:lnTo>
                <a:lnTo>
                  <a:pt x="143325" y="97993"/>
                </a:lnTo>
                <a:lnTo>
                  <a:pt x="142430" y="59988"/>
                </a:lnTo>
                <a:lnTo>
                  <a:pt x="137785" y="23469"/>
                </a:lnTo>
                <a:lnTo>
                  <a:pt x="134737" y="10363"/>
                </a:lnTo>
                <a:lnTo>
                  <a:pt x="134102" y="7620"/>
                </a:lnTo>
                <a:lnTo>
                  <a:pt x="131435" y="0"/>
                </a:lnTo>
                <a:lnTo>
                  <a:pt x="129498" y="19931"/>
                </a:lnTo>
                <a:lnTo>
                  <a:pt x="130704" y="39662"/>
                </a:lnTo>
                <a:lnTo>
                  <a:pt x="137785" y="79552"/>
                </a:lnTo>
                <a:lnTo>
                  <a:pt x="147500" y="123129"/>
                </a:lnTo>
                <a:lnTo>
                  <a:pt x="160645" y="164820"/>
                </a:lnTo>
                <a:lnTo>
                  <a:pt x="178075" y="204797"/>
                </a:lnTo>
                <a:lnTo>
                  <a:pt x="200650" y="243230"/>
                </a:lnTo>
                <a:lnTo>
                  <a:pt x="246735" y="290703"/>
                </a:lnTo>
                <a:lnTo>
                  <a:pt x="273998" y="306238"/>
                </a:lnTo>
                <a:lnTo>
                  <a:pt x="306060" y="3203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63253" y="6070549"/>
            <a:ext cx="172720" cy="358140"/>
          </a:xfrm>
          <a:custGeom>
            <a:avLst/>
            <a:gdLst/>
            <a:ahLst/>
            <a:cxnLst/>
            <a:rect l="l" t="t" r="r" b="b"/>
            <a:pathLst>
              <a:path w="172719" h="358139">
                <a:moveTo>
                  <a:pt x="27674" y="357682"/>
                </a:moveTo>
                <a:lnTo>
                  <a:pt x="23991" y="352196"/>
                </a:lnTo>
                <a:lnTo>
                  <a:pt x="20054" y="348538"/>
                </a:lnTo>
                <a:lnTo>
                  <a:pt x="18276" y="335432"/>
                </a:lnTo>
                <a:lnTo>
                  <a:pt x="15859" y="317039"/>
                </a:lnTo>
                <a:lnTo>
                  <a:pt x="13037" y="298475"/>
                </a:lnTo>
                <a:lnTo>
                  <a:pt x="10167" y="279796"/>
                </a:lnTo>
                <a:lnTo>
                  <a:pt x="7608" y="261061"/>
                </a:lnTo>
                <a:lnTo>
                  <a:pt x="4278" y="230643"/>
                </a:lnTo>
                <a:lnTo>
                  <a:pt x="1543" y="199910"/>
                </a:lnTo>
                <a:lnTo>
                  <a:pt x="0" y="169121"/>
                </a:lnTo>
                <a:lnTo>
                  <a:pt x="242" y="138531"/>
                </a:lnTo>
                <a:lnTo>
                  <a:pt x="9782" y="74028"/>
                </a:lnTo>
                <a:lnTo>
                  <a:pt x="39231" y="16611"/>
                </a:lnTo>
                <a:lnTo>
                  <a:pt x="79156" y="0"/>
                </a:lnTo>
                <a:lnTo>
                  <a:pt x="101435" y="2209"/>
                </a:lnTo>
                <a:lnTo>
                  <a:pt x="122416" y="8991"/>
                </a:lnTo>
                <a:lnTo>
                  <a:pt x="135878" y="15501"/>
                </a:lnTo>
                <a:lnTo>
                  <a:pt x="148482" y="23583"/>
                </a:lnTo>
                <a:lnTo>
                  <a:pt x="160563" y="32523"/>
                </a:lnTo>
                <a:lnTo>
                  <a:pt x="172454" y="416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78786" y="6065520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89" h="349250">
                <a:moveTo>
                  <a:pt x="41401" y="182270"/>
                </a:moveTo>
                <a:lnTo>
                  <a:pt x="30825" y="185027"/>
                </a:lnTo>
                <a:lnTo>
                  <a:pt x="20700" y="187413"/>
                </a:lnTo>
                <a:lnTo>
                  <a:pt x="10576" y="189514"/>
                </a:lnTo>
                <a:lnTo>
                  <a:pt x="0" y="191414"/>
                </a:lnTo>
                <a:lnTo>
                  <a:pt x="12793" y="191152"/>
                </a:lnTo>
                <a:lnTo>
                  <a:pt x="71878" y="197005"/>
                </a:lnTo>
                <a:lnTo>
                  <a:pt x="96488" y="200329"/>
                </a:lnTo>
                <a:lnTo>
                  <a:pt x="121146" y="203539"/>
                </a:lnTo>
                <a:lnTo>
                  <a:pt x="170078" y="208183"/>
                </a:lnTo>
                <a:lnTo>
                  <a:pt x="218628" y="206821"/>
                </a:lnTo>
                <a:lnTo>
                  <a:pt x="266461" y="195148"/>
                </a:lnTo>
                <a:lnTo>
                  <a:pt x="287400" y="182270"/>
                </a:lnTo>
                <a:lnTo>
                  <a:pt x="272871" y="191142"/>
                </a:lnTo>
                <a:lnTo>
                  <a:pt x="241045" y="228904"/>
                </a:lnTo>
                <a:lnTo>
                  <a:pt x="224059" y="275691"/>
                </a:lnTo>
                <a:lnTo>
                  <a:pt x="231267" y="324307"/>
                </a:lnTo>
                <a:lnTo>
                  <a:pt x="266176" y="349072"/>
                </a:lnTo>
                <a:lnTo>
                  <a:pt x="288220" y="349081"/>
                </a:lnTo>
                <a:lnTo>
                  <a:pt x="309371" y="341375"/>
                </a:lnTo>
                <a:lnTo>
                  <a:pt x="328916" y="324721"/>
                </a:lnTo>
                <a:lnTo>
                  <a:pt x="344185" y="303009"/>
                </a:lnTo>
                <a:lnTo>
                  <a:pt x="357288" y="279525"/>
                </a:lnTo>
                <a:lnTo>
                  <a:pt x="370331" y="257555"/>
                </a:lnTo>
                <a:lnTo>
                  <a:pt x="374517" y="269028"/>
                </a:lnTo>
                <a:lnTo>
                  <a:pt x="378190" y="280530"/>
                </a:lnTo>
                <a:lnTo>
                  <a:pt x="381744" y="291974"/>
                </a:lnTo>
                <a:lnTo>
                  <a:pt x="385571" y="303275"/>
                </a:lnTo>
                <a:lnTo>
                  <a:pt x="389957" y="314096"/>
                </a:lnTo>
                <a:lnTo>
                  <a:pt x="395033" y="324688"/>
                </a:lnTo>
                <a:lnTo>
                  <a:pt x="400395" y="335165"/>
                </a:lnTo>
                <a:lnTo>
                  <a:pt x="405638" y="345643"/>
                </a:lnTo>
                <a:lnTo>
                  <a:pt x="393747" y="307524"/>
                </a:lnTo>
                <a:lnTo>
                  <a:pt x="389572" y="271805"/>
                </a:lnTo>
                <a:lnTo>
                  <a:pt x="393207" y="235743"/>
                </a:lnTo>
                <a:lnTo>
                  <a:pt x="404749" y="196595"/>
                </a:lnTo>
                <a:lnTo>
                  <a:pt x="424328" y="154171"/>
                </a:lnTo>
                <a:lnTo>
                  <a:pt x="449183" y="116662"/>
                </a:lnTo>
                <a:lnTo>
                  <a:pt x="478490" y="82238"/>
                </a:lnTo>
                <a:lnTo>
                  <a:pt x="511429" y="49072"/>
                </a:lnTo>
                <a:lnTo>
                  <a:pt x="542067" y="20535"/>
                </a:lnTo>
                <a:lnTo>
                  <a:pt x="553934" y="10367"/>
                </a:lnTo>
                <a:lnTo>
                  <a:pt x="56718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30626" y="4433951"/>
            <a:ext cx="17145" cy="158750"/>
          </a:xfrm>
          <a:custGeom>
            <a:avLst/>
            <a:gdLst/>
            <a:ahLst/>
            <a:cxnLst/>
            <a:rect l="l" t="t" r="r" b="b"/>
            <a:pathLst>
              <a:path w="17144" h="158750">
                <a:moveTo>
                  <a:pt x="0" y="0"/>
                </a:moveTo>
                <a:lnTo>
                  <a:pt x="9245" y="44196"/>
                </a:lnTo>
                <a:lnTo>
                  <a:pt x="11177" y="71627"/>
                </a:lnTo>
                <a:lnTo>
                  <a:pt x="12192" y="85343"/>
                </a:lnTo>
                <a:lnTo>
                  <a:pt x="12872" y="98327"/>
                </a:lnTo>
                <a:lnTo>
                  <a:pt x="13350" y="111204"/>
                </a:lnTo>
                <a:lnTo>
                  <a:pt x="13852" y="124009"/>
                </a:lnTo>
                <a:lnTo>
                  <a:pt x="14605" y="136779"/>
                </a:lnTo>
                <a:lnTo>
                  <a:pt x="15240" y="144144"/>
                </a:lnTo>
                <a:lnTo>
                  <a:pt x="16129" y="151130"/>
                </a:lnTo>
                <a:lnTo>
                  <a:pt x="16763" y="158496"/>
                </a:lnTo>
                <a:lnTo>
                  <a:pt x="15817" y="150504"/>
                </a:lnTo>
                <a:lnTo>
                  <a:pt x="14335" y="142859"/>
                </a:lnTo>
                <a:lnTo>
                  <a:pt x="12924" y="135189"/>
                </a:lnTo>
                <a:lnTo>
                  <a:pt x="12192" y="127126"/>
                </a:lnTo>
                <a:lnTo>
                  <a:pt x="12192" y="124079"/>
                </a:lnTo>
                <a:lnTo>
                  <a:pt x="12192" y="121031"/>
                </a:lnTo>
                <a:lnTo>
                  <a:pt x="12192" y="1176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41786" y="4273550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2809" y="0"/>
                </a:moveTo>
                <a:lnTo>
                  <a:pt x="1232" y="7100"/>
                </a:lnTo>
                <a:lnTo>
                  <a:pt x="0" y="13366"/>
                </a:lnTo>
                <a:lnTo>
                  <a:pt x="934" y="16252"/>
                </a:lnTo>
                <a:lnTo>
                  <a:pt x="5857" y="13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17825" y="4404614"/>
            <a:ext cx="171450" cy="267335"/>
          </a:xfrm>
          <a:custGeom>
            <a:avLst/>
            <a:gdLst/>
            <a:ahLst/>
            <a:cxnLst/>
            <a:rect l="l" t="t" r="r" b="b"/>
            <a:pathLst>
              <a:path w="171450" h="267335">
                <a:moveTo>
                  <a:pt x="158876" y="0"/>
                </a:moveTo>
                <a:lnTo>
                  <a:pt x="161484" y="7342"/>
                </a:lnTo>
                <a:lnTo>
                  <a:pt x="162877" y="14160"/>
                </a:lnTo>
                <a:lnTo>
                  <a:pt x="163699" y="21074"/>
                </a:lnTo>
                <a:lnTo>
                  <a:pt x="164592" y="28702"/>
                </a:lnTo>
                <a:lnTo>
                  <a:pt x="166498" y="40693"/>
                </a:lnTo>
                <a:lnTo>
                  <a:pt x="170809" y="92531"/>
                </a:lnTo>
                <a:lnTo>
                  <a:pt x="171148" y="107918"/>
                </a:lnTo>
                <a:lnTo>
                  <a:pt x="171035" y="123257"/>
                </a:lnTo>
                <a:lnTo>
                  <a:pt x="166766" y="167941"/>
                </a:lnTo>
                <a:lnTo>
                  <a:pt x="155453" y="208301"/>
                </a:lnTo>
                <a:lnTo>
                  <a:pt x="131286" y="247564"/>
                </a:lnTo>
                <a:lnTo>
                  <a:pt x="91582" y="266811"/>
                </a:lnTo>
                <a:lnTo>
                  <a:pt x="83333" y="266959"/>
                </a:lnTo>
                <a:lnTo>
                  <a:pt x="75311" y="265811"/>
                </a:lnTo>
                <a:lnTo>
                  <a:pt x="28305" y="236610"/>
                </a:lnTo>
                <a:lnTo>
                  <a:pt x="2738" y="198499"/>
                </a:lnTo>
                <a:lnTo>
                  <a:pt x="381" y="177419"/>
                </a:lnTo>
                <a:lnTo>
                  <a:pt x="0" y="173228"/>
                </a:lnTo>
                <a:lnTo>
                  <a:pt x="0" y="1649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55873" y="4260469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0" y="0"/>
                </a:moveTo>
                <a:lnTo>
                  <a:pt x="1081" y="7893"/>
                </a:lnTo>
                <a:lnTo>
                  <a:pt x="1603" y="10763"/>
                </a:lnTo>
                <a:lnTo>
                  <a:pt x="3768" y="8251"/>
                </a:lnTo>
                <a:lnTo>
                  <a:pt x="977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890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51333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Step 3: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Update</a:t>
            </a:r>
            <a:r>
              <a:rPr kumimoji="0" sz="4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prototypes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905" y="2219579"/>
            <a:ext cx="175260" cy="423545"/>
          </a:xfrm>
          <a:custGeom>
            <a:avLst/>
            <a:gdLst/>
            <a:ahLst/>
            <a:cxnLst/>
            <a:rect l="l" t="t" r="r" b="b"/>
            <a:pathLst>
              <a:path w="175259" h="423544">
                <a:moveTo>
                  <a:pt x="75218" y="16383"/>
                </a:moveTo>
                <a:lnTo>
                  <a:pt x="78266" y="7874"/>
                </a:lnTo>
                <a:lnTo>
                  <a:pt x="79486" y="5715"/>
                </a:lnTo>
                <a:lnTo>
                  <a:pt x="77657" y="0"/>
                </a:lnTo>
                <a:lnTo>
                  <a:pt x="66074" y="43815"/>
                </a:lnTo>
                <a:lnTo>
                  <a:pt x="56673" y="66492"/>
                </a:lnTo>
                <a:lnTo>
                  <a:pt x="47329" y="89217"/>
                </a:lnTo>
                <a:lnTo>
                  <a:pt x="29498" y="135000"/>
                </a:lnTo>
                <a:lnTo>
                  <a:pt x="9839" y="199517"/>
                </a:lnTo>
                <a:lnTo>
                  <a:pt x="238" y="266319"/>
                </a:lnTo>
                <a:lnTo>
                  <a:pt x="0" y="294989"/>
                </a:lnTo>
                <a:lnTo>
                  <a:pt x="2676" y="323088"/>
                </a:lnTo>
                <a:lnTo>
                  <a:pt x="20659" y="376428"/>
                </a:lnTo>
                <a:lnTo>
                  <a:pt x="59064" y="415131"/>
                </a:lnTo>
                <a:lnTo>
                  <a:pt x="84696" y="423469"/>
                </a:lnTo>
                <a:lnTo>
                  <a:pt x="112099" y="420878"/>
                </a:lnTo>
                <a:lnTo>
                  <a:pt x="153247" y="392481"/>
                </a:lnTo>
                <a:lnTo>
                  <a:pt x="172993" y="354941"/>
                </a:lnTo>
                <a:lnTo>
                  <a:pt x="174888" y="3477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832" y="2411857"/>
            <a:ext cx="342265" cy="17145"/>
          </a:xfrm>
          <a:custGeom>
            <a:avLst/>
            <a:gdLst/>
            <a:ahLst/>
            <a:cxnLst/>
            <a:rect l="l" t="t" r="r" b="b"/>
            <a:pathLst>
              <a:path w="342265" h="17144">
                <a:moveTo>
                  <a:pt x="0" y="0"/>
                </a:moveTo>
                <a:lnTo>
                  <a:pt x="11696" y="7092"/>
                </a:lnTo>
                <a:lnTo>
                  <a:pt x="26365" y="10255"/>
                </a:lnTo>
                <a:lnTo>
                  <a:pt x="42176" y="11179"/>
                </a:lnTo>
                <a:lnTo>
                  <a:pt x="57302" y="11556"/>
                </a:lnTo>
                <a:lnTo>
                  <a:pt x="89992" y="12793"/>
                </a:lnTo>
                <a:lnTo>
                  <a:pt x="122681" y="13541"/>
                </a:lnTo>
                <a:lnTo>
                  <a:pt x="155371" y="14218"/>
                </a:lnTo>
                <a:lnTo>
                  <a:pt x="188061" y="15239"/>
                </a:lnTo>
                <a:lnTo>
                  <a:pt x="219608" y="16343"/>
                </a:lnTo>
                <a:lnTo>
                  <a:pt x="251155" y="16732"/>
                </a:lnTo>
                <a:lnTo>
                  <a:pt x="282702" y="16311"/>
                </a:lnTo>
                <a:lnTo>
                  <a:pt x="314248" y="14985"/>
                </a:lnTo>
                <a:lnTo>
                  <a:pt x="321106" y="14362"/>
                </a:lnTo>
                <a:lnTo>
                  <a:pt x="327964" y="13811"/>
                </a:lnTo>
                <a:lnTo>
                  <a:pt x="334822" y="13307"/>
                </a:lnTo>
                <a:lnTo>
                  <a:pt x="341680" y="128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5659" y="2459735"/>
            <a:ext cx="219075" cy="38735"/>
          </a:xfrm>
          <a:custGeom>
            <a:avLst/>
            <a:gdLst/>
            <a:ahLst/>
            <a:cxnLst/>
            <a:rect l="l" t="t" r="r" b="b"/>
            <a:pathLst>
              <a:path w="219075" h="38735">
                <a:moveTo>
                  <a:pt x="8229" y="0"/>
                </a:moveTo>
                <a:lnTo>
                  <a:pt x="5486" y="2793"/>
                </a:lnTo>
                <a:lnTo>
                  <a:pt x="2743" y="6096"/>
                </a:lnTo>
                <a:lnTo>
                  <a:pt x="0" y="8889"/>
                </a:lnTo>
                <a:lnTo>
                  <a:pt x="9738" y="17750"/>
                </a:lnTo>
                <a:lnTo>
                  <a:pt x="21675" y="22050"/>
                </a:lnTo>
                <a:lnTo>
                  <a:pt x="35265" y="23802"/>
                </a:lnTo>
                <a:lnTo>
                  <a:pt x="49961" y="25018"/>
                </a:lnTo>
                <a:lnTo>
                  <a:pt x="76201" y="27358"/>
                </a:lnTo>
                <a:lnTo>
                  <a:pt x="102333" y="29543"/>
                </a:lnTo>
                <a:lnTo>
                  <a:pt x="128346" y="31751"/>
                </a:lnTo>
                <a:lnTo>
                  <a:pt x="154228" y="34162"/>
                </a:lnTo>
                <a:lnTo>
                  <a:pt x="170597" y="35216"/>
                </a:lnTo>
                <a:lnTo>
                  <a:pt x="186788" y="36210"/>
                </a:lnTo>
                <a:lnTo>
                  <a:pt x="202859" y="37324"/>
                </a:lnTo>
                <a:lnTo>
                  <a:pt x="218871" y="387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4958" y="2562479"/>
            <a:ext cx="228600" cy="22860"/>
          </a:xfrm>
          <a:custGeom>
            <a:avLst/>
            <a:gdLst/>
            <a:ahLst/>
            <a:cxnLst/>
            <a:rect l="l" t="t" r="r" b="b"/>
            <a:pathLst>
              <a:path w="228600" h="22860">
                <a:moveTo>
                  <a:pt x="0" y="17907"/>
                </a:moveTo>
                <a:lnTo>
                  <a:pt x="9205" y="22675"/>
                </a:lnTo>
                <a:lnTo>
                  <a:pt x="20685" y="22621"/>
                </a:lnTo>
                <a:lnTo>
                  <a:pt x="33379" y="20210"/>
                </a:lnTo>
                <a:lnTo>
                  <a:pt x="46228" y="17907"/>
                </a:lnTo>
                <a:lnTo>
                  <a:pt x="85149" y="13823"/>
                </a:lnTo>
                <a:lnTo>
                  <a:pt x="124142" y="11144"/>
                </a:lnTo>
                <a:lnTo>
                  <a:pt x="163135" y="8512"/>
                </a:lnTo>
                <a:lnTo>
                  <a:pt x="202056" y="4572"/>
                </a:lnTo>
                <a:lnTo>
                  <a:pt x="208502" y="3375"/>
                </a:lnTo>
                <a:lnTo>
                  <a:pt x="215042" y="2143"/>
                </a:lnTo>
                <a:lnTo>
                  <a:pt x="221630" y="982"/>
                </a:lnTo>
                <a:lnTo>
                  <a:pt x="22821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0749" y="2250058"/>
            <a:ext cx="146050" cy="358140"/>
          </a:xfrm>
          <a:custGeom>
            <a:avLst/>
            <a:gdLst/>
            <a:ahLst/>
            <a:cxnLst/>
            <a:rect l="l" t="t" r="r" b="b"/>
            <a:pathLst>
              <a:path w="146050" h="358139">
                <a:moveTo>
                  <a:pt x="73356" y="5714"/>
                </a:moveTo>
                <a:lnTo>
                  <a:pt x="76150" y="3682"/>
                </a:lnTo>
                <a:lnTo>
                  <a:pt x="78563" y="2158"/>
                </a:lnTo>
                <a:lnTo>
                  <a:pt x="81611" y="0"/>
                </a:lnTo>
                <a:lnTo>
                  <a:pt x="63704" y="40766"/>
                </a:lnTo>
                <a:lnTo>
                  <a:pt x="51167" y="66264"/>
                </a:lnTo>
                <a:lnTo>
                  <a:pt x="39606" y="91963"/>
                </a:lnTo>
                <a:lnTo>
                  <a:pt x="19127" y="144399"/>
                </a:lnTo>
                <a:lnTo>
                  <a:pt x="3522" y="204866"/>
                </a:lnTo>
                <a:lnTo>
                  <a:pt x="0" y="235749"/>
                </a:lnTo>
                <a:lnTo>
                  <a:pt x="204" y="266953"/>
                </a:lnTo>
                <a:lnTo>
                  <a:pt x="19540" y="323881"/>
                </a:lnTo>
                <a:lnTo>
                  <a:pt x="68784" y="356235"/>
                </a:lnTo>
                <a:lnTo>
                  <a:pt x="82873" y="357913"/>
                </a:lnTo>
                <a:lnTo>
                  <a:pt x="97676" y="357187"/>
                </a:lnTo>
                <a:lnTo>
                  <a:pt x="134510" y="337724"/>
                </a:lnTo>
                <a:lnTo>
                  <a:pt x="143631" y="314229"/>
                </a:lnTo>
                <a:lnTo>
                  <a:pt x="145619" y="3008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573" y="2437383"/>
            <a:ext cx="316230" cy="10160"/>
          </a:xfrm>
          <a:custGeom>
            <a:avLst/>
            <a:gdLst/>
            <a:ahLst/>
            <a:cxnLst/>
            <a:rect l="l" t="t" r="r" b="b"/>
            <a:pathLst>
              <a:path w="316230" h="10160">
                <a:moveTo>
                  <a:pt x="2450" y="4699"/>
                </a:moveTo>
                <a:lnTo>
                  <a:pt x="69216" y="130"/>
                </a:lnTo>
                <a:lnTo>
                  <a:pt x="98589" y="0"/>
                </a:lnTo>
                <a:lnTo>
                  <a:pt x="127962" y="154"/>
                </a:lnTo>
                <a:lnTo>
                  <a:pt x="157263" y="380"/>
                </a:lnTo>
                <a:lnTo>
                  <a:pt x="186803" y="1398"/>
                </a:lnTo>
                <a:lnTo>
                  <a:pt x="216128" y="3476"/>
                </a:lnTo>
                <a:lnTo>
                  <a:pt x="245453" y="6006"/>
                </a:lnTo>
                <a:lnTo>
                  <a:pt x="274992" y="8381"/>
                </a:lnTo>
                <a:lnTo>
                  <a:pt x="288333" y="9122"/>
                </a:lnTo>
                <a:lnTo>
                  <a:pt x="298281" y="9540"/>
                </a:lnTo>
                <a:lnTo>
                  <a:pt x="306871" y="9507"/>
                </a:lnTo>
                <a:lnTo>
                  <a:pt x="316140" y="88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6269" y="2457576"/>
            <a:ext cx="240665" cy="17145"/>
          </a:xfrm>
          <a:custGeom>
            <a:avLst/>
            <a:gdLst/>
            <a:ahLst/>
            <a:cxnLst/>
            <a:rect l="l" t="t" r="r" b="b"/>
            <a:pathLst>
              <a:path w="240664" h="17144">
                <a:moveTo>
                  <a:pt x="533" y="0"/>
                </a:moveTo>
                <a:lnTo>
                  <a:pt x="0" y="6143"/>
                </a:lnTo>
                <a:lnTo>
                  <a:pt x="5597" y="6953"/>
                </a:lnTo>
                <a:lnTo>
                  <a:pt x="14982" y="5429"/>
                </a:lnTo>
                <a:lnTo>
                  <a:pt x="25806" y="4572"/>
                </a:lnTo>
                <a:lnTo>
                  <a:pt x="47734" y="6232"/>
                </a:lnTo>
                <a:lnTo>
                  <a:pt x="69685" y="8239"/>
                </a:lnTo>
                <a:lnTo>
                  <a:pt x="91636" y="10412"/>
                </a:lnTo>
                <a:lnTo>
                  <a:pt x="113563" y="12573"/>
                </a:lnTo>
                <a:lnTo>
                  <a:pt x="136900" y="14513"/>
                </a:lnTo>
                <a:lnTo>
                  <a:pt x="160236" y="16001"/>
                </a:lnTo>
                <a:lnTo>
                  <a:pt x="183572" y="16537"/>
                </a:lnTo>
                <a:lnTo>
                  <a:pt x="206908" y="15621"/>
                </a:lnTo>
                <a:lnTo>
                  <a:pt x="215713" y="14581"/>
                </a:lnTo>
                <a:lnTo>
                  <a:pt x="223815" y="13207"/>
                </a:lnTo>
                <a:lnTo>
                  <a:pt x="231751" y="11263"/>
                </a:lnTo>
                <a:lnTo>
                  <a:pt x="240055" y="85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4723" y="2356104"/>
            <a:ext cx="22225" cy="229235"/>
          </a:xfrm>
          <a:custGeom>
            <a:avLst/>
            <a:gdLst/>
            <a:ahLst/>
            <a:cxnLst/>
            <a:rect l="l" t="t" r="r" b="b"/>
            <a:pathLst>
              <a:path w="22225" h="229235">
                <a:moveTo>
                  <a:pt x="16224" y="0"/>
                </a:moveTo>
                <a:lnTo>
                  <a:pt x="1466" y="45710"/>
                </a:lnTo>
                <a:lnTo>
                  <a:pt x="922" y="84107"/>
                </a:lnTo>
                <a:lnTo>
                  <a:pt x="984" y="103378"/>
                </a:lnTo>
                <a:lnTo>
                  <a:pt x="575" y="125368"/>
                </a:lnTo>
                <a:lnTo>
                  <a:pt x="0" y="148240"/>
                </a:lnTo>
                <a:lnTo>
                  <a:pt x="234" y="171065"/>
                </a:lnTo>
                <a:lnTo>
                  <a:pt x="2254" y="192912"/>
                </a:lnTo>
                <a:lnTo>
                  <a:pt x="4343" y="205267"/>
                </a:lnTo>
                <a:lnTo>
                  <a:pt x="7635" y="215646"/>
                </a:lnTo>
                <a:lnTo>
                  <a:pt x="13094" y="223738"/>
                </a:lnTo>
                <a:lnTo>
                  <a:pt x="21685" y="2292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73198" y="2292730"/>
            <a:ext cx="14604" cy="340360"/>
          </a:xfrm>
          <a:custGeom>
            <a:avLst/>
            <a:gdLst/>
            <a:ahLst/>
            <a:cxnLst/>
            <a:rect l="l" t="t" r="r" b="b"/>
            <a:pathLst>
              <a:path w="14605" h="340360">
                <a:moveTo>
                  <a:pt x="6350" y="0"/>
                </a:moveTo>
                <a:lnTo>
                  <a:pt x="12396" y="990"/>
                </a:lnTo>
                <a:lnTo>
                  <a:pt x="14335" y="5635"/>
                </a:lnTo>
                <a:lnTo>
                  <a:pt x="13868" y="13019"/>
                </a:lnTo>
                <a:lnTo>
                  <a:pt x="12700" y="22225"/>
                </a:lnTo>
                <a:lnTo>
                  <a:pt x="10497" y="42546"/>
                </a:lnTo>
                <a:lnTo>
                  <a:pt x="6806" y="83000"/>
                </a:lnTo>
                <a:lnTo>
                  <a:pt x="4335" y="130679"/>
                </a:lnTo>
                <a:lnTo>
                  <a:pt x="2514" y="185439"/>
                </a:lnTo>
                <a:lnTo>
                  <a:pt x="2031" y="212725"/>
                </a:lnTo>
                <a:lnTo>
                  <a:pt x="2115" y="235190"/>
                </a:lnTo>
                <a:lnTo>
                  <a:pt x="2793" y="257381"/>
                </a:lnTo>
                <a:lnTo>
                  <a:pt x="3567" y="279501"/>
                </a:lnTo>
                <a:lnTo>
                  <a:pt x="3937" y="301752"/>
                </a:lnTo>
                <a:lnTo>
                  <a:pt x="3571" y="311277"/>
                </a:lnTo>
                <a:lnTo>
                  <a:pt x="2635" y="320706"/>
                </a:lnTo>
                <a:lnTo>
                  <a:pt x="1365" y="330184"/>
                </a:lnTo>
                <a:lnTo>
                  <a:pt x="0" y="3398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9711" y="2852118"/>
            <a:ext cx="346710" cy="448309"/>
          </a:xfrm>
          <a:custGeom>
            <a:avLst/>
            <a:gdLst/>
            <a:ahLst/>
            <a:cxnLst/>
            <a:rect l="l" t="t" r="r" b="b"/>
            <a:pathLst>
              <a:path w="346709" h="448310">
                <a:moveTo>
                  <a:pt x="0" y="417750"/>
                </a:moveTo>
                <a:lnTo>
                  <a:pt x="9448" y="423900"/>
                </a:lnTo>
                <a:lnTo>
                  <a:pt x="19126" y="430371"/>
                </a:lnTo>
                <a:lnTo>
                  <a:pt x="29146" y="436342"/>
                </a:lnTo>
                <a:lnTo>
                  <a:pt x="39624" y="440991"/>
                </a:lnTo>
                <a:lnTo>
                  <a:pt x="57269" y="445571"/>
                </a:lnTo>
                <a:lnTo>
                  <a:pt x="75857" y="447913"/>
                </a:lnTo>
                <a:lnTo>
                  <a:pt x="94616" y="448063"/>
                </a:lnTo>
                <a:lnTo>
                  <a:pt x="112776" y="446071"/>
                </a:lnTo>
                <a:lnTo>
                  <a:pt x="155028" y="432196"/>
                </a:lnTo>
                <a:lnTo>
                  <a:pt x="191109" y="405939"/>
                </a:lnTo>
                <a:lnTo>
                  <a:pt x="216446" y="365585"/>
                </a:lnTo>
                <a:lnTo>
                  <a:pt x="228295" y="319325"/>
                </a:lnTo>
                <a:lnTo>
                  <a:pt x="229004" y="274251"/>
                </a:lnTo>
                <a:lnTo>
                  <a:pt x="221679" y="226662"/>
                </a:lnTo>
                <a:lnTo>
                  <a:pt x="210883" y="178085"/>
                </a:lnTo>
                <a:lnTo>
                  <a:pt x="201179" y="130048"/>
                </a:lnTo>
                <a:lnTo>
                  <a:pt x="197130" y="84078"/>
                </a:lnTo>
                <a:lnTo>
                  <a:pt x="203301" y="41703"/>
                </a:lnTo>
                <a:lnTo>
                  <a:pt x="243549" y="7538"/>
                </a:lnTo>
                <a:lnTo>
                  <a:pt x="297865" y="0"/>
                </a:lnTo>
                <a:lnTo>
                  <a:pt x="315467" y="156"/>
                </a:lnTo>
                <a:lnTo>
                  <a:pt x="332841" y="1444"/>
                </a:lnTo>
                <a:lnTo>
                  <a:pt x="337413" y="2333"/>
                </a:lnTo>
                <a:lnTo>
                  <a:pt x="341680" y="2968"/>
                </a:lnTo>
                <a:lnTo>
                  <a:pt x="346252" y="38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7363" y="3088681"/>
            <a:ext cx="249554" cy="19685"/>
          </a:xfrm>
          <a:custGeom>
            <a:avLst/>
            <a:gdLst/>
            <a:ahLst/>
            <a:cxnLst/>
            <a:rect l="l" t="t" r="r" b="b"/>
            <a:pathLst>
              <a:path w="249555" h="19685">
                <a:moveTo>
                  <a:pt x="0" y="10245"/>
                </a:moveTo>
                <a:lnTo>
                  <a:pt x="4629" y="16293"/>
                </a:lnTo>
                <a:lnTo>
                  <a:pt x="11658" y="19103"/>
                </a:lnTo>
                <a:lnTo>
                  <a:pt x="20402" y="19675"/>
                </a:lnTo>
                <a:lnTo>
                  <a:pt x="30175" y="19008"/>
                </a:lnTo>
                <a:lnTo>
                  <a:pt x="55787" y="15609"/>
                </a:lnTo>
                <a:lnTo>
                  <a:pt x="81457" y="11340"/>
                </a:lnTo>
                <a:lnTo>
                  <a:pt x="107241" y="7096"/>
                </a:lnTo>
                <a:lnTo>
                  <a:pt x="133197" y="3768"/>
                </a:lnTo>
                <a:lnTo>
                  <a:pt x="162144" y="1623"/>
                </a:lnTo>
                <a:lnTo>
                  <a:pt x="191262" y="418"/>
                </a:lnTo>
                <a:lnTo>
                  <a:pt x="220379" y="0"/>
                </a:lnTo>
                <a:lnTo>
                  <a:pt x="249326" y="2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5766" y="3125089"/>
            <a:ext cx="161290" cy="146685"/>
          </a:xfrm>
          <a:custGeom>
            <a:avLst/>
            <a:gdLst/>
            <a:ahLst/>
            <a:cxnLst/>
            <a:rect l="l" t="t" r="r" b="b"/>
            <a:pathLst>
              <a:path w="161290" h="146685">
                <a:moveTo>
                  <a:pt x="41703" y="1270"/>
                </a:moveTo>
                <a:lnTo>
                  <a:pt x="12842" y="28201"/>
                </a:lnTo>
                <a:lnTo>
                  <a:pt x="0" y="76549"/>
                </a:lnTo>
                <a:lnTo>
                  <a:pt x="2736" y="94769"/>
                </a:lnTo>
                <a:lnTo>
                  <a:pt x="23520" y="127807"/>
                </a:lnTo>
                <a:lnTo>
                  <a:pt x="59640" y="144869"/>
                </a:lnTo>
                <a:lnTo>
                  <a:pt x="80438" y="146685"/>
                </a:lnTo>
                <a:lnTo>
                  <a:pt x="100312" y="144006"/>
                </a:lnTo>
                <a:lnTo>
                  <a:pt x="135534" y="126075"/>
                </a:lnTo>
                <a:lnTo>
                  <a:pt x="160147" y="79184"/>
                </a:lnTo>
                <a:lnTo>
                  <a:pt x="160962" y="61710"/>
                </a:lnTo>
                <a:lnTo>
                  <a:pt x="159432" y="44831"/>
                </a:lnTo>
                <a:lnTo>
                  <a:pt x="138985" y="2412"/>
                </a:lnTo>
                <a:lnTo>
                  <a:pt x="135937" y="1905"/>
                </a:lnTo>
                <a:lnTo>
                  <a:pt x="133524" y="888"/>
                </a:lnTo>
                <a:lnTo>
                  <a:pt x="13047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8317" y="3066033"/>
            <a:ext cx="272415" cy="297180"/>
          </a:xfrm>
          <a:custGeom>
            <a:avLst/>
            <a:gdLst/>
            <a:ahLst/>
            <a:cxnLst/>
            <a:rect l="l" t="t" r="r" b="b"/>
            <a:pathLst>
              <a:path w="272414" h="297179">
                <a:moveTo>
                  <a:pt x="0" y="50800"/>
                </a:moveTo>
                <a:lnTo>
                  <a:pt x="7006" y="57568"/>
                </a:lnTo>
                <a:lnTo>
                  <a:pt x="10810" y="63611"/>
                </a:lnTo>
                <a:lnTo>
                  <a:pt x="13019" y="70963"/>
                </a:lnTo>
                <a:lnTo>
                  <a:pt x="15240" y="81661"/>
                </a:lnTo>
                <a:lnTo>
                  <a:pt x="20171" y="103753"/>
                </a:lnTo>
                <a:lnTo>
                  <a:pt x="25352" y="125714"/>
                </a:lnTo>
                <a:lnTo>
                  <a:pt x="30652" y="147651"/>
                </a:lnTo>
                <a:lnTo>
                  <a:pt x="35940" y="169671"/>
                </a:lnTo>
                <a:lnTo>
                  <a:pt x="49625" y="224678"/>
                </a:lnTo>
                <a:lnTo>
                  <a:pt x="64262" y="279400"/>
                </a:lnTo>
                <a:lnTo>
                  <a:pt x="67944" y="290702"/>
                </a:lnTo>
                <a:lnTo>
                  <a:pt x="68198" y="296799"/>
                </a:lnTo>
                <a:lnTo>
                  <a:pt x="55179" y="257276"/>
                </a:lnTo>
                <a:lnTo>
                  <a:pt x="51744" y="221706"/>
                </a:lnTo>
                <a:lnTo>
                  <a:pt x="52387" y="200818"/>
                </a:lnTo>
                <a:lnTo>
                  <a:pt x="60959" y="160019"/>
                </a:lnTo>
                <a:lnTo>
                  <a:pt x="84486" y="118094"/>
                </a:lnTo>
                <a:lnTo>
                  <a:pt x="116967" y="82550"/>
                </a:lnTo>
                <a:lnTo>
                  <a:pt x="170275" y="45640"/>
                </a:lnTo>
                <a:lnTo>
                  <a:pt x="229488" y="18541"/>
                </a:lnTo>
                <a:lnTo>
                  <a:pt x="243500" y="12823"/>
                </a:lnTo>
                <a:lnTo>
                  <a:pt x="253952" y="8413"/>
                </a:lnTo>
                <a:lnTo>
                  <a:pt x="262903" y="4433"/>
                </a:lnTo>
                <a:lnTo>
                  <a:pt x="27241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8392" y="3158617"/>
            <a:ext cx="132715" cy="228600"/>
          </a:xfrm>
          <a:custGeom>
            <a:avLst/>
            <a:gdLst/>
            <a:ahLst/>
            <a:cxnLst/>
            <a:rect l="l" t="t" r="r" b="b"/>
            <a:pathLst>
              <a:path w="132714" h="228600">
                <a:moveTo>
                  <a:pt x="126492" y="0"/>
                </a:moveTo>
                <a:lnTo>
                  <a:pt x="129809" y="19907"/>
                </a:lnTo>
                <a:lnTo>
                  <a:pt x="131889" y="40100"/>
                </a:lnTo>
                <a:lnTo>
                  <a:pt x="132635" y="60436"/>
                </a:lnTo>
                <a:lnTo>
                  <a:pt x="131952" y="80772"/>
                </a:lnTo>
                <a:lnTo>
                  <a:pt x="124968" y="126222"/>
                </a:lnTo>
                <a:lnTo>
                  <a:pt x="108838" y="168910"/>
                </a:lnTo>
                <a:lnTo>
                  <a:pt x="86502" y="201120"/>
                </a:lnTo>
                <a:lnTo>
                  <a:pt x="55499" y="224662"/>
                </a:lnTo>
                <a:lnTo>
                  <a:pt x="39326" y="228443"/>
                </a:lnTo>
                <a:lnTo>
                  <a:pt x="25368" y="225948"/>
                </a:lnTo>
                <a:lnTo>
                  <a:pt x="12600" y="219001"/>
                </a:lnTo>
                <a:lnTo>
                  <a:pt x="0" y="2094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62301" y="2933700"/>
            <a:ext cx="26034" cy="30480"/>
          </a:xfrm>
          <a:custGeom>
            <a:avLst/>
            <a:gdLst/>
            <a:ahLst/>
            <a:cxnLst/>
            <a:rect l="l" t="t" r="r" b="b"/>
            <a:pathLst>
              <a:path w="26035" h="30480">
                <a:moveTo>
                  <a:pt x="0" y="30225"/>
                </a:moveTo>
                <a:lnTo>
                  <a:pt x="3587" y="22609"/>
                </a:lnTo>
                <a:lnTo>
                  <a:pt x="6985" y="15208"/>
                </a:lnTo>
                <a:lnTo>
                  <a:pt x="10001" y="7758"/>
                </a:lnTo>
                <a:lnTo>
                  <a:pt x="12446" y="0"/>
                </a:lnTo>
                <a:lnTo>
                  <a:pt x="20320" y="2159"/>
                </a:lnTo>
                <a:lnTo>
                  <a:pt x="23749" y="4317"/>
                </a:lnTo>
                <a:lnTo>
                  <a:pt x="25908" y="115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0111" y="3045841"/>
            <a:ext cx="137160" cy="34925"/>
          </a:xfrm>
          <a:custGeom>
            <a:avLst/>
            <a:gdLst/>
            <a:ahLst/>
            <a:cxnLst/>
            <a:rect l="l" t="t" r="r" b="b"/>
            <a:pathLst>
              <a:path w="137160" h="34925">
                <a:moveTo>
                  <a:pt x="0" y="0"/>
                </a:moveTo>
                <a:lnTo>
                  <a:pt x="29844" y="25273"/>
                </a:lnTo>
                <a:lnTo>
                  <a:pt x="69453" y="32400"/>
                </a:lnTo>
                <a:lnTo>
                  <a:pt x="109727" y="33528"/>
                </a:lnTo>
                <a:lnTo>
                  <a:pt x="118403" y="34117"/>
                </a:lnTo>
                <a:lnTo>
                  <a:pt x="125031" y="34432"/>
                </a:lnTo>
                <a:lnTo>
                  <a:pt x="130802" y="34295"/>
                </a:lnTo>
                <a:lnTo>
                  <a:pt x="136906" y="335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9035" y="3154933"/>
            <a:ext cx="193040" cy="16510"/>
          </a:xfrm>
          <a:custGeom>
            <a:avLst/>
            <a:gdLst/>
            <a:ahLst/>
            <a:cxnLst/>
            <a:rect l="l" t="t" r="r" b="b"/>
            <a:pathLst>
              <a:path w="193039" h="16510">
                <a:moveTo>
                  <a:pt x="0" y="0"/>
                </a:moveTo>
                <a:lnTo>
                  <a:pt x="7141" y="9153"/>
                </a:lnTo>
                <a:lnTo>
                  <a:pt x="16176" y="13033"/>
                </a:lnTo>
                <a:lnTo>
                  <a:pt x="27092" y="13983"/>
                </a:lnTo>
                <a:lnTo>
                  <a:pt x="39877" y="14350"/>
                </a:lnTo>
                <a:lnTo>
                  <a:pt x="62805" y="15696"/>
                </a:lnTo>
                <a:lnTo>
                  <a:pt x="85470" y="16255"/>
                </a:lnTo>
                <a:lnTo>
                  <a:pt x="108136" y="16244"/>
                </a:lnTo>
                <a:lnTo>
                  <a:pt x="131063" y="15875"/>
                </a:lnTo>
                <a:lnTo>
                  <a:pt x="146478" y="15573"/>
                </a:lnTo>
                <a:lnTo>
                  <a:pt x="161988" y="15081"/>
                </a:lnTo>
                <a:lnTo>
                  <a:pt x="177498" y="14446"/>
                </a:lnTo>
                <a:lnTo>
                  <a:pt x="192912" y="137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51454" y="2913633"/>
            <a:ext cx="39370" cy="333375"/>
          </a:xfrm>
          <a:custGeom>
            <a:avLst/>
            <a:gdLst/>
            <a:ahLst/>
            <a:cxnLst/>
            <a:rect l="l" t="t" r="r" b="b"/>
            <a:pathLst>
              <a:path w="39369" h="333375">
                <a:moveTo>
                  <a:pt x="0" y="0"/>
                </a:moveTo>
                <a:lnTo>
                  <a:pt x="123" y="16400"/>
                </a:lnTo>
                <a:lnTo>
                  <a:pt x="507" y="32813"/>
                </a:lnTo>
                <a:lnTo>
                  <a:pt x="1178" y="49202"/>
                </a:lnTo>
                <a:lnTo>
                  <a:pt x="2158" y="65531"/>
                </a:lnTo>
                <a:lnTo>
                  <a:pt x="3647" y="90354"/>
                </a:lnTo>
                <a:lnTo>
                  <a:pt x="5302" y="115141"/>
                </a:lnTo>
                <a:lnTo>
                  <a:pt x="6909" y="139952"/>
                </a:lnTo>
                <a:lnTo>
                  <a:pt x="8255" y="164845"/>
                </a:lnTo>
                <a:lnTo>
                  <a:pt x="10040" y="187596"/>
                </a:lnTo>
                <a:lnTo>
                  <a:pt x="12446" y="210169"/>
                </a:lnTo>
                <a:lnTo>
                  <a:pt x="15041" y="232622"/>
                </a:lnTo>
                <a:lnTo>
                  <a:pt x="17399" y="255015"/>
                </a:lnTo>
                <a:lnTo>
                  <a:pt x="25239" y="307683"/>
                </a:lnTo>
                <a:lnTo>
                  <a:pt x="36830" y="330073"/>
                </a:lnTo>
                <a:lnTo>
                  <a:pt x="38988" y="3331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2264" y="2886710"/>
            <a:ext cx="8890" cy="327025"/>
          </a:xfrm>
          <a:custGeom>
            <a:avLst/>
            <a:gdLst/>
            <a:ahLst/>
            <a:cxnLst/>
            <a:rect l="l" t="t" r="r" b="b"/>
            <a:pathLst>
              <a:path w="8889" h="327025">
                <a:moveTo>
                  <a:pt x="8653" y="0"/>
                </a:moveTo>
                <a:lnTo>
                  <a:pt x="4153" y="38415"/>
                </a:lnTo>
                <a:lnTo>
                  <a:pt x="1774" y="87004"/>
                </a:lnTo>
                <a:lnTo>
                  <a:pt x="0" y="158160"/>
                </a:lnTo>
                <a:lnTo>
                  <a:pt x="398" y="193928"/>
                </a:lnTo>
                <a:lnTo>
                  <a:pt x="944" y="221361"/>
                </a:lnTo>
                <a:lnTo>
                  <a:pt x="1525" y="248792"/>
                </a:lnTo>
                <a:lnTo>
                  <a:pt x="1988" y="276224"/>
                </a:lnTo>
                <a:lnTo>
                  <a:pt x="2176" y="303656"/>
                </a:lnTo>
                <a:lnTo>
                  <a:pt x="2176" y="316738"/>
                </a:lnTo>
                <a:lnTo>
                  <a:pt x="2811" y="319150"/>
                </a:lnTo>
                <a:lnTo>
                  <a:pt x="1033" y="3267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57727" y="3001391"/>
            <a:ext cx="391795" cy="185420"/>
          </a:xfrm>
          <a:custGeom>
            <a:avLst/>
            <a:gdLst/>
            <a:ahLst/>
            <a:cxnLst/>
            <a:rect l="l" t="t" r="r" b="b"/>
            <a:pathLst>
              <a:path w="391795" h="185419">
                <a:moveTo>
                  <a:pt x="0" y="58166"/>
                </a:moveTo>
                <a:lnTo>
                  <a:pt x="17361" y="60519"/>
                </a:lnTo>
                <a:lnTo>
                  <a:pt x="34782" y="63087"/>
                </a:lnTo>
                <a:lnTo>
                  <a:pt x="52274" y="65416"/>
                </a:lnTo>
                <a:lnTo>
                  <a:pt x="69850" y="67056"/>
                </a:lnTo>
                <a:lnTo>
                  <a:pt x="98927" y="68853"/>
                </a:lnTo>
                <a:lnTo>
                  <a:pt x="128158" y="69818"/>
                </a:lnTo>
                <a:lnTo>
                  <a:pt x="157414" y="70163"/>
                </a:lnTo>
                <a:lnTo>
                  <a:pt x="186562" y="70104"/>
                </a:lnTo>
                <a:lnTo>
                  <a:pt x="231267" y="69087"/>
                </a:lnTo>
                <a:lnTo>
                  <a:pt x="275589" y="65786"/>
                </a:lnTo>
                <a:lnTo>
                  <a:pt x="287400" y="64262"/>
                </a:lnTo>
                <a:lnTo>
                  <a:pt x="293243" y="63373"/>
                </a:lnTo>
                <a:lnTo>
                  <a:pt x="273103" y="77622"/>
                </a:lnTo>
                <a:lnTo>
                  <a:pt x="255476" y="96123"/>
                </a:lnTo>
                <a:lnTo>
                  <a:pt x="244826" y="118219"/>
                </a:lnTo>
                <a:lnTo>
                  <a:pt x="245618" y="143256"/>
                </a:lnTo>
                <a:lnTo>
                  <a:pt x="280622" y="178349"/>
                </a:lnTo>
                <a:lnTo>
                  <a:pt x="315591" y="185126"/>
                </a:lnTo>
                <a:lnTo>
                  <a:pt x="334867" y="183927"/>
                </a:lnTo>
                <a:lnTo>
                  <a:pt x="381027" y="157102"/>
                </a:lnTo>
                <a:lnTo>
                  <a:pt x="391386" y="125440"/>
                </a:lnTo>
                <a:lnTo>
                  <a:pt x="390779" y="108204"/>
                </a:lnTo>
                <a:lnTo>
                  <a:pt x="378555" y="67706"/>
                </a:lnTo>
                <a:lnTo>
                  <a:pt x="355092" y="32258"/>
                </a:lnTo>
                <a:lnTo>
                  <a:pt x="321855" y="1897"/>
                </a:lnTo>
                <a:lnTo>
                  <a:pt x="309372" y="0"/>
                </a:lnTo>
                <a:lnTo>
                  <a:pt x="306577" y="1778"/>
                </a:lnTo>
                <a:lnTo>
                  <a:pt x="303530" y="3937"/>
                </a:lnTo>
                <a:lnTo>
                  <a:pt x="300863" y="57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48734" y="2842434"/>
            <a:ext cx="284480" cy="305435"/>
          </a:xfrm>
          <a:custGeom>
            <a:avLst/>
            <a:gdLst/>
            <a:ahLst/>
            <a:cxnLst/>
            <a:rect l="l" t="t" r="r" b="b"/>
            <a:pathLst>
              <a:path w="284479" h="305435">
                <a:moveTo>
                  <a:pt x="193801" y="44021"/>
                </a:moveTo>
                <a:lnTo>
                  <a:pt x="168019" y="2970"/>
                </a:lnTo>
                <a:lnTo>
                  <a:pt x="152669" y="0"/>
                </a:lnTo>
                <a:lnTo>
                  <a:pt x="136868" y="53"/>
                </a:lnTo>
                <a:lnTo>
                  <a:pt x="97510" y="8566"/>
                </a:lnTo>
                <a:lnTo>
                  <a:pt x="57183" y="32367"/>
                </a:lnTo>
                <a:lnTo>
                  <a:pt x="22556" y="73949"/>
                </a:lnTo>
                <a:lnTo>
                  <a:pt x="2391" y="129313"/>
                </a:lnTo>
                <a:lnTo>
                  <a:pt x="0" y="159210"/>
                </a:lnTo>
                <a:lnTo>
                  <a:pt x="7096" y="203346"/>
                </a:lnTo>
                <a:lnTo>
                  <a:pt x="27050" y="241125"/>
                </a:lnTo>
                <a:lnTo>
                  <a:pt x="57864" y="271188"/>
                </a:lnTo>
                <a:lnTo>
                  <a:pt x="97536" y="292179"/>
                </a:lnTo>
                <a:lnTo>
                  <a:pt x="134427" y="301767"/>
                </a:lnTo>
                <a:lnTo>
                  <a:pt x="173021" y="304879"/>
                </a:lnTo>
                <a:lnTo>
                  <a:pt x="211496" y="301323"/>
                </a:lnTo>
                <a:lnTo>
                  <a:pt x="248030" y="290909"/>
                </a:lnTo>
                <a:lnTo>
                  <a:pt x="258685" y="285978"/>
                </a:lnTo>
                <a:lnTo>
                  <a:pt x="267541" y="280225"/>
                </a:lnTo>
                <a:lnTo>
                  <a:pt x="275659" y="273496"/>
                </a:lnTo>
                <a:lnTo>
                  <a:pt x="284099" y="2656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36162" y="3671315"/>
            <a:ext cx="163830" cy="320675"/>
          </a:xfrm>
          <a:custGeom>
            <a:avLst/>
            <a:gdLst/>
            <a:ahLst/>
            <a:cxnLst/>
            <a:rect l="l" t="t" r="r" b="b"/>
            <a:pathLst>
              <a:path w="163830" h="320675">
                <a:moveTo>
                  <a:pt x="133175" y="0"/>
                </a:moveTo>
                <a:lnTo>
                  <a:pt x="124285" y="1269"/>
                </a:lnTo>
                <a:lnTo>
                  <a:pt x="116919" y="1523"/>
                </a:lnTo>
                <a:lnTo>
                  <a:pt x="108156" y="3936"/>
                </a:lnTo>
                <a:lnTo>
                  <a:pt x="54498" y="29797"/>
                </a:lnTo>
                <a:lnTo>
                  <a:pt x="8461" y="67944"/>
                </a:lnTo>
                <a:lnTo>
                  <a:pt x="0" y="82375"/>
                </a:lnTo>
                <a:lnTo>
                  <a:pt x="2264" y="88536"/>
                </a:lnTo>
                <a:lnTo>
                  <a:pt x="9350" y="95376"/>
                </a:lnTo>
                <a:lnTo>
                  <a:pt x="33863" y="109515"/>
                </a:lnTo>
                <a:lnTo>
                  <a:pt x="61341" y="120094"/>
                </a:lnTo>
                <a:lnTo>
                  <a:pt x="89271" y="130220"/>
                </a:lnTo>
                <a:lnTo>
                  <a:pt x="115141" y="143001"/>
                </a:lnTo>
                <a:lnTo>
                  <a:pt x="131044" y="154114"/>
                </a:lnTo>
                <a:lnTo>
                  <a:pt x="145780" y="167798"/>
                </a:lnTo>
                <a:lnTo>
                  <a:pt x="157325" y="184007"/>
                </a:lnTo>
                <a:lnTo>
                  <a:pt x="163655" y="202691"/>
                </a:lnTo>
                <a:lnTo>
                  <a:pt x="162931" y="221224"/>
                </a:lnTo>
                <a:lnTo>
                  <a:pt x="136731" y="269747"/>
                </a:lnTo>
                <a:lnTo>
                  <a:pt x="95351" y="305198"/>
                </a:lnTo>
                <a:lnTo>
                  <a:pt x="60356" y="320643"/>
                </a:lnTo>
                <a:lnTo>
                  <a:pt x="53536" y="318690"/>
                </a:lnTo>
                <a:lnTo>
                  <a:pt x="51133" y="309117"/>
                </a:lnTo>
                <a:lnTo>
                  <a:pt x="52657" y="306323"/>
                </a:lnTo>
                <a:lnTo>
                  <a:pt x="53927" y="303275"/>
                </a:lnTo>
                <a:lnTo>
                  <a:pt x="55451" y="3004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08563" y="3723385"/>
            <a:ext cx="149225" cy="200660"/>
          </a:xfrm>
          <a:custGeom>
            <a:avLst/>
            <a:gdLst/>
            <a:ahLst/>
            <a:cxnLst/>
            <a:rect l="l" t="t" r="r" b="b"/>
            <a:pathLst>
              <a:path w="149225" h="200660">
                <a:moveTo>
                  <a:pt x="52417" y="10413"/>
                </a:moveTo>
                <a:lnTo>
                  <a:pt x="23110" y="40060"/>
                </a:lnTo>
                <a:lnTo>
                  <a:pt x="2141" y="94710"/>
                </a:lnTo>
                <a:lnTo>
                  <a:pt x="0" y="116629"/>
                </a:lnTo>
                <a:lnTo>
                  <a:pt x="1871" y="138430"/>
                </a:lnTo>
                <a:lnTo>
                  <a:pt x="18905" y="175069"/>
                </a:lnTo>
                <a:lnTo>
                  <a:pt x="52417" y="197231"/>
                </a:lnTo>
                <a:lnTo>
                  <a:pt x="75628" y="200455"/>
                </a:lnTo>
                <a:lnTo>
                  <a:pt x="97613" y="195405"/>
                </a:lnTo>
                <a:lnTo>
                  <a:pt x="132046" y="165862"/>
                </a:lnTo>
                <a:lnTo>
                  <a:pt x="146825" y="129270"/>
                </a:lnTo>
                <a:lnTo>
                  <a:pt x="149030" y="109694"/>
                </a:lnTo>
                <a:lnTo>
                  <a:pt x="148175" y="89915"/>
                </a:lnTo>
                <a:lnTo>
                  <a:pt x="129262" y="38266"/>
                </a:lnTo>
                <a:lnTo>
                  <a:pt x="99248" y="8175"/>
                </a:lnTo>
                <a:lnTo>
                  <a:pt x="76166" y="0"/>
                </a:lnTo>
                <a:lnTo>
                  <a:pt x="74388" y="0"/>
                </a:lnTo>
                <a:lnTo>
                  <a:pt x="71975" y="0"/>
                </a:lnTo>
                <a:lnTo>
                  <a:pt x="7007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2370" y="3590290"/>
            <a:ext cx="97790" cy="316230"/>
          </a:xfrm>
          <a:custGeom>
            <a:avLst/>
            <a:gdLst/>
            <a:ahLst/>
            <a:cxnLst/>
            <a:rect l="l" t="t" r="r" b="b"/>
            <a:pathLst>
              <a:path w="97789" h="316229">
                <a:moveTo>
                  <a:pt x="0" y="0"/>
                </a:moveTo>
                <a:lnTo>
                  <a:pt x="3621" y="10898"/>
                </a:lnTo>
                <a:lnTo>
                  <a:pt x="5826" y="22415"/>
                </a:lnTo>
                <a:lnTo>
                  <a:pt x="7340" y="34218"/>
                </a:lnTo>
                <a:lnTo>
                  <a:pt x="8890" y="45974"/>
                </a:lnTo>
                <a:lnTo>
                  <a:pt x="18351" y="97932"/>
                </a:lnTo>
                <a:lnTo>
                  <a:pt x="28956" y="149606"/>
                </a:lnTo>
                <a:lnTo>
                  <a:pt x="41560" y="203184"/>
                </a:lnTo>
                <a:lnTo>
                  <a:pt x="55499" y="256286"/>
                </a:lnTo>
                <a:lnTo>
                  <a:pt x="72376" y="300934"/>
                </a:lnTo>
                <a:lnTo>
                  <a:pt x="89662" y="314833"/>
                </a:lnTo>
                <a:lnTo>
                  <a:pt x="92075" y="315722"/>
                </a:lnTo>
                <a:lnTo>
                  <a:pt x="97281" y="3144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54685" y="3739641"/>
            <a:ext cx="179705" cy="193040"/>
          </a:xfrm>
          <a:custGeom>
            <a:avLst/>
            <a:gdLst/>
            <a:ahLst/>
            <a:cxnLst/>
            <a:rect l="l" t="t" r="r" b="b"/>
            <a:pathLst>
              <a:path w="179705" h="193039">
                <a:moveTo>
                  <a:pt x="1901" y="2412"/>
                </a:moveTo>
                <a:lnTo>
                  <a:pt x="0" y="15186"/>
                </a:lnTo>
                <a:lnTo>
                  <a:pt x="408" y="27447"/>
                </a:lnTo>
                <a:lnTo>
                  <a:pt x="2865" y="39828"/>
                </a:lnTo>
                <a:lnTo>
                  <a:pt x="24602" y="95678"/>
                </a:lnTo>
                <a:lnTo>
                  <a:pt x="46097" y="136778"/>
                </a:lnTo>
                <a:lnTo>
                  <a:pt x="77422" y="179105"/>
                </a:lnTo>
                <a:lnTo>
                  <a:pt x="93722" y="190753"/>
                </a:lnTo>
                <a:lnTo>
                  <a:pt x="96389" y="191642"/>
                </a:lnTo>
                <a:lnTo>
                  <a:pt x="113534" y="150875"/>
                </a:lnTo>
                <a:lnTo>
                  <a:pt x="116099" y="130611"/>
                </a:lnTo>
                <a:lnTo>
                  <a:pt x="122803" y="90082"/>
                </a:lnTo>
                <a:lnTo>
                  <a:pt x="136282" y="38560"/>
                </a:lnTo>
                <a:lnTo>
                  <a:pt x="159680" y="5464"/>
                </a:lnTo>
                <a:lnTo>
                  <a:pt x="172075" y="1027"/>
                </a:lnTo>
                <a:lnTo>
                  <a:pt x="17970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85828" y="3724655"/>
            <a:ext cx="111760" cy="221615"/>
          </a:xfrm>
          <a:custGeom>
            <a:avLst/>
            <a:gdLst/>
            <a:ahLst/>
            <a:cxnLst/>
            <a:rect l="l" t="t" r="r" b="b"/>
            <a:pathLst>
              <a:path w="111760" h="221614">
                <a:moveTo>
                  <a:pt x="24757" y="84455"/>
                </a:moveTo>
                <a:lnTo>
                  <a:pt x="66159" y="91694"/>
                </a:lnTo>
                <a:lnTo>
                  <a:pt x="83268" y="53599"/>
                </a:lnTo>
                <a:lnTo>
                  <a:pt x="72802" y="5937"/>
                </a:lnTo>
                <a:lnTo>
                  <a:pt x="62222" y="0"/>
                </a:lnTo>
                <a:lnTo>
                  <a:pt x="48059" y="454"/>
                </a:lnTo>
                <a:lnTo>
                  <a:pt x="17645" y="30226"/>
                </a:lnTo>
                <a:lnTo>
                  <a:pt x="531" y="83486"/>
                </a:lnTo>
                <a:lnTo>
                  <a:pt x="0" y="111504"/>
                </a:lnTo>
                <a:lnTo>
                  <a:pt x="4564" y="139319"/>
                </a:lnTo>
                <a:lnTo>
                  <a:pt x="20042" y="176307"/>
                </a:lnTo>
                <a:lnTo>
                  <a:pt x="46093" y="207010"/>
                </a:lnTo>
                <a:lnTo>
                  <a:pt x="93866" y="220993"/>
                </a:lnTo>
                <a:lnTo>
                  <a:pt x="111244" y="2194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35473" y="3710940"/>
            <a:ext cx="9525" cy="53340"/>
          </a:xfrm>
          <a:custGeom>
            <a:avLst/>
            <a:gdLst/>
            <a:ahLst/>
            <a:cxnLst/>
            <a:rect l="l" t="t" r="r" b="b"/>
            <a:pathLst>
              <a:path w="9525" h="53339">
                <a:moveTo>
                  <a:pt x="664" y="0"/>
                </a:moveTo>
                <a:lnTo>
                  <a:pt x="0" y="9356"/>
                </a:lnTo>
                <a:lnTo>
                  <a:pt x="1442" y="17510"/>
                </a:lnTo>
                <a:lnTo>
                  <a:pt x="3861" y="25449"/>
                </a:lnTo>
                <a:lnTo>
                  <a:pt x="6125" y="34162"/>
                </a:lnTo>
                <a:lnTo>
                  <a:pt x="6379" y="44196"/>
                </a:lnTo>
                <a:lnTo>
                  <a:pt x="6379" y="46990"/>
                </a:lnTo>
                <a:lnTo>
                  <a:pt x="9173" y="533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24555" y="3893184"/>
            <a:ext cx="13335" cy="41910"/>
          </a:xfrm>
          <a:custGeom>
            <a:avLst/>
            <a:gdLst/>
            <a:ahLst/>
            <a:cxnLst/>
            <a:rect l="l" t="t" r="r" b="b"/>
            <a:pathLst>
              <a:path w="13335" h="41910">
                <a:moveTo>
                  <a:pt x="533" y="0"/>
                </a:moveTo>
                <a:lnTo>
                  <a:pt x="0" y="8127"/>
                </a:lnTo>
                <a:lnTo>
                  <a:pt x="263" y="15493"/>
                </a:lnTo>
                <a:lnTo>
                  <a:pt x="2123" y="22574"/>
                </a:lnTo>
                <a:lnTo>
                  <a:pt x="6375" y="29844"/>
                </a:lnTo>
                <a:lnTo>
                  <a:pt x="11201" y="35432"/>
                </a:lnTo>
                <a:lnTo>
                  <a:pt x="12725" y="36575"/>
                </a:lnTo>
                <a:lnTo>
                  <a:pt x="13106" y="415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76904" y="4546346"/>
            <a:ext cx="301625" cy="267335"/>
          </a:xfrm>
          <a:custGeom>
            <a:avLst/>
            <a:gdLst/>
            <a:ahLst/>
            <a:cxnLst/>
            <a:rect l="l" t="t" r="r" b="b"/>
            <a:pathLst>
              <a:path w="301625" h="267335">
                <a:moveTo>
                  <a:pt x="0" y="13715"/>
                </a:moveTo>
                <a:lnTo>
                  <a:pt x="8598" y="12344"/>
                </a:lnTo>
                <a:lnTo>
                  <a:pt x="17160" y="11223"/>
                </a:lnTo>
                <a:lnTo>
                  <a:pt x="25842" y="10840"/>
                </a:lnTo>
                <a:lnTo>
                  <a:pt x="34797" y="11683"/>
                </a:lnTo>
                <a:lnTo>
                  <a:pt x="73723" y="31829"/>
                </a:lnTo>
                <a:lnTo>
                  <a:pt x="80730" y="57757"/>
                </a:lnTo>
                <a:lnTo>
                  <a:pt x="79009" y="72136"/>
                </a:lnTo>
                <a:lnTo>
                  <a:pt x="75979" y="86514"/>
                </a:lnTo>
                <a:lnTo>
                  <a:pt x="73532" y="99440"/>
                </a:lnTo>
                <a:lnTo>
                  <a:pt x="67056" y="139049"/>
                </a:lnTo>
                <a:lnTo>
                  <a:pt x="62483" y="178942"/>
                </a:lnTo>
                <a:lnTo>
                  <a:pt x="62251" y="194595"/>
                </a:lnTo>
                <a:lnTo>
                  <a:pt x="63293" y="210534"/>
                </a:lnTo>
                <a:lnTo>
                  <a:pt x="77313" y="250475"/>
                </a:lnTo>
                <a:lnTo>
                  <a:pt x="113813" y="266882"/>
                </a:lnTo>
                <a:lnTo>
                  <a:pt x="123745" y="265429"/>
                </a:lnTo>
                <a:lnTo>
                  <a:pt x="154973" y="243403"/>
                </a:lnTo>
                <a:lnTo>
                  <a:pt x="182244" y="194182"/>
                </a:lnTo>
                <a:lnTo>
                  <a:pt x="193871" y="154928"/>
                </a:lnTo>
                <a:lnTo>
                  <a:pt x="199707" y="115173"/>
                </a:lnTo>
                <a:lnTo>
                  <a:pt x="201548" y="88391"/>
                </a:lnTo>
                <a:lnTo>
                  <a:pt x="201348" y="76414"/>
                </a:lnTo>
                <a:lnTo>
                  <a:pt x="200612" y="64198"/>
                </a:lnTo>
                <a:lnTo>
                  <a:pt x="199709" y="51887"/>
                </a:lnTo>
                <a:lnTo>
                  <a:pt x="199008" y="39623"/>
                </a:lnTo>
                <a:lnTo>
                  <a:pt x="198094" y="29807"/>
                </a:lnTo>
                <a:lnTo>
                  <a:pt x="196834" y="19954"/>
                </a:lnTo>
                <a:lnTo>
                  <a:pt x="195454" y="10031"/>
                </a:lnTo>
                <a:lnTo>
                  <a:pt x="194182" y="0"/>
                </a:lnTo>
                <a:lnTo>
                  <a:pt x="198024" y="13043"/>
                </a:lnTo>
                <a:lnTo>
                  <a:pt x="201771" y="26050"/>
                </a:lnTo>
                <a:lnTo>
                  <a:pt x="205470" y="38987"/>
                </a:lnTo>
                <a:lnTo>
                  <a:pt x="209169" y="51815"/>
                </a:lnTo>
                <a:lnTo>
                  <a:pt x="215431" y="74273"/>
                </a:lnTo>
                <a:lnTo>
                  <a:pt x="221646" y="96694"/>
                </a:lnTo>
                <a:lnTo>
                  <a:pt x="228099" y="119092"/>
                </a:lnTo>
                <a:lnTo>
                  <a:pt x="241248" y="160258"/>
                </a:lnTo>
                <a:lnTo>
                  <a:pt x="255686" y="197342"/>
                </a:lnTo>
                <a:lnTo>
                  <a:pt x="273843" y="232790"/>
                </a:lnTo>
                <a:lnTo>
                  <a:pt x="293243" y="252983"/>
                </a:lnTo>
                <a:lnTo>
                  <a:pt x="295402" y="254507"/>
                </a:lnTo>
                <a:lnTo>
                  <a:pt x="301117" y="2536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46020" y="4356480"/>
            <a:ext cx="396240" cy="565785"/>
          </a:xfrm>
          <a:custGeom>
            <a:avLst/>
            <a:gdLst/>
            <a:ahLst/>
            <a:cxnLst/>
            <a:rect l="l" t="t" r="r" b="b"/>
            <a:pathLst>
              <a:path w="396239" h="565785">
                <a:moveTo>
                  <a:pt x="380746" y="0"/>
                </a:moveTo>
                <a:lnTo>
                  <a:pt x="386206" y="5842"/>
                </a:lnTo>
                <a:lnTo>
                  <a:pt x="391032" y="11557"/>
                </a:lnTo>
                <a:lnTo>
                  <a:pt x="395986" y="18034"/>
                </a:lnTo>
                <a:lnTo>
                  <a:pt x="388171" y="18037"/>
                </a:lnTo>
                <a:lnTo>
                  <a:pt x="380333" y="18065"/>
                </a:lnTo>
                <a:lnTo>
                  <a:pt x="372447" y="18141"/>
                </a:lnTo>
                <a:lnTo>
                  <a:pt x="364490" y="18288"/>
                </a:lnTo>
                <a:lnTo>
                  <a:pt x="317306" y="18822"/>
                </a:lnTo>
                <a:lnTo>
                  <a:pt x="262564" y="19545"/>
                </a:lnTo>
                <a:lnTo>
                  <a:pt x="206115" y="23481"/>
                </a:lnTo>
                <a:lnTo>
                  <a:pt x="153812" y="33653"/>
                </a:lnTo>
                <a:lnTo>
                  <a:pt x="111506" y="53086"/>
                </a:lnTo>
                <a:lnTo>
                  <a:pt x="95950" y="74445"/>
                </a:lnTo>
                <a:lnTo>
                  <a:pt x="96266" y="84455"/>
                </a:lnTo>
                <a:lnTo>
                  <a:pt x="103270" y="100423"/>
                </a:lnTo>
                <a:lnTo>
                  <a:pt x="116300" y="114474"/>
                </a:lnTo>
                <a:lnTo>
                  <a:pt x="131663" y="126692"/>
                </a:lnTo>
                <a:lnTo>
                  <a:pt x="145669" y="137160"/>
                </a:lnTo>
                <a:lnTo>
                  <a:pt x="174698" y="159504"/>
                </a:lnTo>
                <a:lnTo>
                  <a:pt x="232090" y="205097"/>
                </a:lnTo>
                <a:lnTo>
                  <a:pt x="272405" y="248417"/>
                </a:lnTo>
                <a:lnTo>
                  <a:pt x="286926" y="287180"/>
                </a:lnTo>
                <a:lnTo>
                  <a:pt x="283210" y="309372"/>
                </a:lnTo>
                <a:lnTo>
                  <a:pt x="246776" y="364331"/>
                </a:lnTo>
                <a:lnTo>
                  <a:pt x="197866" y="408813"/>
                </a:lnTo>
                <a:lnTo>
                  <a:pt x="159887" y="440346"/>
                </a:lnTo>
                <a:lnTo>
                  <a:pt x="121205" y="470868"/>
                </a:lnTo>
                <a:lnTo>
                  <a:pt x="82119" y="500842"/>
                </a:lnTo>
                <a:lnTo>
                  <a:pt x="42925" y="530733"/>
                </a:lnTo>
                <a:lnTo>
                  <a:pt x="32075" y="539245"/>
                </a:lnTo>
                <a:lnTo>
                  <a:pt x="21367" y="547973"/>
                </a:lnTo>
                <a:lnTo>
                  <a:pt x="10707" y="556843"/>
                </a:lnTo>
                <a:lnTo>
                  <a:pt x="0" y="565785"/>
                </a:lnTo>
                <a:lnTo>
                  <a:pt x="25769" y="565102"/>
                </a:lnTo>
                <a:lnTo>
                  <a:pt x="51466" y="564515"/>
                </a:lnTo>
                <a:lnTo>
                  <a:pt x="102743" y="563245"/>
                </a:lnTo>
                <a:lnTo>
                  <a:pt x="149504" y="560628"/>
                </a:lnTo>
                <a:lnTo>
                  <a:pt x="196235" y="557128"/>
                </a:lnTo>
                <a:lnTo>
                  <a:pt x="242966" y="553323"/>
                </a:lnTo>
                <a:lnTo>
                  <a:pt x="289727" y="549793"/>
                </a:lnTo>
                <a:lnTo>
                  <a:pt x="336550" y="547116"/>
                </a:lnTo>
                <a:lnTo>
                  <a:pt x="346257" y="546812"/>
                </a:lnTo>
                <a:lnTo>
                  <a:pt x="355822" y="546782"/>
                </a:lnTo>
                <a:lnTo>
                  <a:pt x="365339" y="546919"/>
                </a:lnTo>
                <a:lnTo>
                  <a:pt x="374904" y="5471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59101" y="5209666"/>
            <a:ext cx="13970" cy="104139"/>
          </a:xfrm>
          <a:custGeom>
            <a:avLst/>
            <a:gdLst/>
            <a:ahLst/>
            <a:cxnLst/>
            <a:rect l="l" t="t" r="r" b="b"/>
            <a:pathLst>
              <a:path w="13969" h="104139">
                <a:moveTo>
                  <a:pt x="0" y="9397"/>
                </a:moveTo>
                <a:lnTo>
                  <a:pt x="635" y="6349"/>
                </a:lnTo>
                <a:lnTo>
                  <a:pt x="1269" y="3047"/>
                </a:lnTo>
                <a:lnTo>
                  <a:pt x="1905" y="0"/>
                </a:lnTo>
                <a:lnTo>
                  <a:pt x="9525" y="41401"/>
                </a:lnTo>
                <a:lnTo>
                  <a:pt x="9866" y="55647"/>
                </a:lnTo>
                <a:lnTo>
                  <a:pt x="9778" y="70119"/>
                </a:lnTo>
                <a:lnTo>
                  <a:pt x="10167" y="84425"/>
                </a:lnTo>
                <a:lnTo>
                  <a:pt x="11937" y="98170"/>
                </a:lnTo>
                <a:lnTo>
                  <a:pt x="12573" y="99948"/>
                </a:lnTo>
                <a:lnTo>
                  <a:pt x="13081" y="101726"/>
                </a:lnTo>
                <a:lnTo>
                  <a:pt x="13462" y="1036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53004" y="5063616"/>
            <a:ext cx="31115" cy="31750"/>
          </a:xfrm>
          <a:custGeom>
            <a:avLst/>
            <a:gdLst/>
            <a:ahLst/>
            <a:cxnLst/>
            <a:rect l="l" t="t" r="r" b="b"/>
            <a:pathLst>
              <a:path w="31114" h="31750">
                <a:moveTo>
                  <a:pt x="1524" y="11302"/>
                </a:moveTo>
                <a:lnTo>
                  <a:pt x="381" y="5460"/>
                </a:lnTo>
                <a:lnTo>
                  <a:pt x="0" y="3682"/>
                </a:lnTo>
                <a:lnTo>
                  <a:pt x="381" y="0"/>
                </a:lnTo>
                <a:lnTo>
                  <a:pt x="2922" y="7401"/>
                </a:lnTo>
                <a:lnTo>
                  <a:pt x="5762" y="12636"/>
                </a:lnTo>
                <a:lnTo>
                  <a:pt x="9721" y="17109"/>
                </a:lnTo>
                <a:lnTo>
                  <a:pt x="15620" y="22224"/>
                </a:lnTo>
                <a:lnTo>
                  <a:pt x="22225" y="28320"/>
                </a:lnTo>
                <a:lnTo>
                  <a:pt x="24764" y="30479"/>
                </a:lnTo>
                <a:lnTo>
                  <a:pt x="31114" y="317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14250" y="5160009"/>
            <a:ext cx="125095" cy="40640"/>
          </a:xfrm>
          <a:custGeom>
            <a:avLst/>
            <a:gdLst/>
            <a:ahLst/>
            <a:cxnLst/>
            <a:rect l="l" t="t" r="r" b="b"/>
            <a:pathLst>
              <a:path w="125094" h="40639">
                <a:moveTo>
                  <a:pt x="6445" y="0"/>
                </a:moveTo>
                <a:lnTo>
                  <a:pt x="1722" y="8207"/>
                </a:lnTo>
                <a:lnTo>
                  <a:pt x="0" y="14605"/>
                </a:lnTo>
                <a:lnTo>
                  <a:pt x="2801" y="19859"/>
                </a:lnTo>
                <a:lnTo>
                  <a:pt x="46531" y="33585"/>
                </a:lnTo>
                <a:lnTo>
                  <a:pt x="91519" y="39814"/>
                </a:lnTo>
                <a:lnTo>
                  <a:pt x="108392" y="40346"/>
                </a:lnTo>
                <a:lnTo>
                  <a:pt x="125063" y="398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90164" y="5229733"/>
            <a:ext cx="104775" cy="41910"/>
          </a:xfrm>
          <a:custGeom>
            <a:avLst/>
            <a:gdLst/>
            <a:ahLst/>
            <a:cxnLst/>
            <a:rect l="l" t="t" r="r" b="b"/>
            <a:pathLst>
              <a:path w="104775" h="41910">
                <a:moveTo>
                  <a:pt x="7366" y="0"/>
                </a:moveTo>
                <a:lnTo>
                  <a:pt x="5207" y="1524"/>
                </a:lnTo>
                <a:lnTo>
                  <a:pt x="2793" y="3429"/>
                </a:lnTo>
                <a:lnTo>
                  <a:pt x="0" y="5207"/>
                </a:lnTo>
                <a:lnTo>
                  <a:pt x="8048" y="13366"/>
                </a:lnTo>
                <a:lnTo>
                  <a:pt x="15716" y="18669"/>
                </a:lnTo>
                <a:lnTo>
                  <a:pt x="24288" y="22637"/>
                </a:lnTo>
                <a:lnTo>
                  <a:pt x="35052" y="26797"/>
                </a:lnTo>
                <a:lnTo>
                  <a:pt x="49484" y="32388"/>
                </a:lnTo>
                <a:lnTo>
                  <a:pt x="63166" y="36957"/>
                </a:lnTo>
                <a:lnTo>
                  <a:pt x="77110" y="40191"/>
                </a:lnTo>
                <a:lnTo>
                  <a:pt x="92329" y="41783"/>
                </a:lnTo>
                <a:lnTo>
                  <a:pt x="96393" y="41783"/>
                </a:lnTo>
                <a:lnTo>
                  <a:pt x="100330" y="41783"/>
                </a:lnTo>
                <a:lnTo>
                  <a:pt x="104267" y="417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49366" y="5077967"/>
            <a:ext cx="13970" cy="262890"/>
          </a:xfrm>
          <a:custGeom>
            <a:avLst/>
            <a:gdLst/>
            <a:ahLst/>
            <a:cxnLst/>
            <a:rect l="l" t="t" r="r" b="b"/>
            <a:pathLst>
              <a:path w="13969" h="262889">
                <a:moveTo>
                  <a:pt x="4196" y="0"/>
                </a:moveTo>
                <a:lnTo>
                  <a:pt x="1670" y="11261"/>
                </a:lnTo>
                <a:lnTo>
                  <a:pt x="371" y="22939"/>
                </a:lnTo>
                <a:lnTo>
                  <a:pt x="0" y="34736"/>
                </a:lnTo>
                <a:lnTo>
                  <a:pt x="259" y="46354"/>
                </a:lnTo>
                <a:lnTo>
                  <a:pt x="736" y="63019"/>
                </a:lnTo>
                <a:lnTo>
                  <a:pt x="1402" y="79660"/>
                </a:lnTo>
                <a:lnTo>
                  <a:pt x="2260" y="96254"/>
                </a:lnTo>
                <a:lnTo>
                  <a:pt x="3307" y="112775"/>
                </a:lnTo>
                <a:lnTo>
                  <a:pt x="4355" y="129768"/>
                </a:lnTo>
                <a:lnTo>
                  <a:pt x="5308" y="146796"/>
                </a:lnTo>
                <a:lnTo>
                  <a:pt x="6308" y="163800"/>
                </a:lnTo>
                <a:lnTo>
                  <a:pt x="7498" y="180720"/>
                </a:lnTo>
                <a:lnTo>
                  <a:pt x="8866" y="195579"/>
                </a:lnTo>
                <a:lnTo>
                  <a:pt x="10150" y="210438"/>
                </a:lnTo>
                <a:lnTo>
                  <a:pt x="11410" y="225297"/>
                </a:lnTo>
                <a:lnTo>
                  <a:pt x="12705" y="240156"/>
                </a:lnTo>
                <a:lnTo>
                  <a:pt x="13340" y="247776"/>
                </a:lnTo>
                <a:lnTo>
                  <a:pt x="13975" y="254761"/>
                </a:lnTo>
                <a:lnTo>
                  <a:pt x="13340" y="2627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23439" y="4124707"/>
            <a:ext cx="231140" cy="173355"/>
          </a:xfrm>
          <a:custGeom>
            <a:avLst/>
            <a:gdLst/>
            <a:ahLst/>
            <a:cxnLst/>
            <a:rect l="l" t="t" r="r" b="b"/>
            <a:pathLst>
              <a:path w="231139" h="173354">
                <a:moveTo>
                  <a:pt x="0" y="157478"/>
                </a:moveTo>
                <a:lnTo>
                  <a:pt x="888" y="165606"/>
                </a:lnTo>
                <a:lnTo>
                  <a:pt x="888" y="168146"/>
                </a:lnTo>
                <a:lnTo>
                  <a:pt x="3048" y="172972"/>
                </a:lnTo>
                <a:lnTo>
                  <a:pt x="12005" y="123690"/>
                </a:lnTo>
                <a:lnTo>
                  <a:pt x="13969" y="82167"/>
                </a:lnTo>
                <a:lnTo>
                  <a:pt x="14505" y="70782"/>
                </a:lnTo>
                <a:lnTo>
                  <a:pt x="15208" y="59481"/>
                </a:lnTo>
                <a:lnTo>
                  <a:pt x="16148" y="48252"/>
                </a:lnTo>
                <a:lnTo>
                  <a:pt x="17399" y="37082"/>
                </a:lnTo>
                <a:lnTo>
                  <a:pt x="18542" y="28827"/>
                </a:lnTo>
                <a:lnTo>
                  <a:pt x="18923" y="26033"/>
                </a:lnTo>
                <a:lnTo>
                  <a:pt x="21590" y="21207"/>
                </a:lnTo>
                <a:lnTo>
                  <a:pt x="33319" y="24100"/>
                </a:lnTo>
                <a:lnTo>
                  <a:pt x="43418" y="29208"/>
                </a:lnTo>
                <a:lnTo>
                  <a:pt x="78247" y="58173"/>
                </a:lnTo>
                <a:lnTo>
                  <a:pt x="109204" y="86911"/>
                </a:lnTo>
                <a:lnTo>
                  <a:pt x="124968" y="101090"/>
                </a:lnTo>
                <a:lnTo>
                  <a:pt x="155702" y="125918"/>
                </a:lnTo>
                <a:lnTo>
                  <a:pt x="189865" y="145794"/>
                </a:lnTo>
                <a:lnTo>
                  <a:pt x="203874" y="149209"/>
                </a:lnTo>
                <a:lnTo>
                  <a:pt x="215455" y="146730"/>
                </a:lnTo>
                <a:lnTo>
                  <a:pt x="224083" y="138703"/>
                </a:lnTo>
                <a:lnTo>
                  <a:pt x="229235" y="125474"/>
                </a:lnTo>
                <a:lnTo>
                  <a:pt x="231140" y="109462"/>
                </a:lnTo>
                <a:lnTo>
                  <a:pt x="231044" y="93009"/>
                </a:lnTo>
                <a:lnTo>
                  <a:pt x="225238" y="46505"/>
                </a:lnTo>
                <a:lnTo>
                  <a:pt x="215773" y="3554"/>
                </a:lnTo>
                <a:lnTo>
                  <a:pt x="214300" y="0"/>
                </a:lnTo>
                <a:lnTo>
                  <a:pt x="216185" y="12745"/>
                </a:lnTo>
                <a:lnTo>
                  <a:pt x="219166" y="30039"/>
                </a:lnTo>
                <a:lnTo>
                  <a:pt x="220980" y="401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05639" y="5157199"/>
            <a:ext cx="130175" cy="33655"/>
          </a:xfrm>
          <a:custGeom>
            <a:avLst/>
            <a:gdLst/>
            <a:ahLst/>
            <a:cxnLst/>
            <a:rect l="l" t="t" r="r" b="b"/>
            <a:pathLst>
              <a:path w="130175" h="33654">
                <a:moveTo>
                  <a:pt x="1924" y="33543"/>
                </a:moveTo>
                <a:lnTo>
                  <a:pt x="0" y="24812"/>
                </a:lnTo>
                <a:lnTo>
                  <a:pt x="1480" y="18653"/>
                </a:lnTo>
                <a:lnTo>
                  <a:pt x="6389" y="13684"/>
                </a:lnTo>
                <a:lnTo>
                  <a:pt x="46120" y="904"/>
                </a:lnTo>
                <a:lnTo>
                  <a:pt x="65615" y="0"/>
                </a:lnTo>
                <a:lnTo>
                  <a:pt x="75410" y="315"/>
                </a:lnTo>
                <a:lnTo>
                  <a:pt x="85109" y="904"/>
                </a:lnTo>
                <a:lnTo>
                  <a:pt x="92708" y="1315"/>
                </a:lnTo>
                <a:lnTo>
                  <a:pt x="125114" y="8524"/>
                </a:lnTo>
                <a:lnTo>
                  <a:pt x="129940" y="67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98420" y="5291073"/>
            <a:ext cx="127000" cy="25400"/>
          </a:xfrm>
          <a:custGeom>
            <a:avLst/>
            <a:gdLst/>
            <a:ahLst/>
            <a:cxnLst/>
            <a:rect l="l" t="t" r="r" b="b"/>
            <a:pathLst>
              <a:path w="127000" h="25400">
                <a:moveTo>
                  <a:pt x="0" y="24891"/>
                </a:moveTo>
                <a:lnTo>
                  <a:pt x="5544" y="19579"/>
                </a:lnTo>
                <a:lnTo>
                  <a:pt x="12827" y="16970"/>
                </a:lnTo>
                <a:lnTo>
                  <a:pt x="21538" y="15908"/>
                </a:lnTo>
                <a:lnTo>
                  <a:pt x="31368" y="15239"/>
                </a:lnTo>
                <a:lnTo>
                  <a:pt x="43485" y="14104"/>
                </a:lnTo>
                <a:lnTo>
                  <a:pt x="55625" y="13017"/>
                </a:lnTo>
                <a:lnTo>
                  <a:pt x="67766" y="12025"/>
                </a:lnTo>
                <a:lnTo>
                  <a:pt x="79882" y="11175"/>
                </a:lnTo>
                <a:lnTo>
                  <a:pt x="89273" y="10848"/>
                </a:lnTo>
                <a:lnTo>
                  <a:pt x="98710" y="10461"/>
                </a:lnTo>
                <a:lnTo>
                  <a:pt x="108100" y="9765"/>
                </a:lnTo>
                <a:lnTo>
                  <a:pt x="117348" y="8509"/>
                </a:lnTo>
                <a:lnTo>
                  <a:pt x="120396" y="7873"/>
                </a:lnTo>
                <a:lnTo>
                  <a:pt x="123698" y="6984"/>
                </a:lnTo>
                <a:lnTo>
                  <a:pt x="126746" y="6350"/>
                </a:lnTo>
                <a:lnTo>
                  <a:pt x="117024" y="3996"/>
                </a:lnTo>
                <a:lnTo>
                  <a:pt x="107362" y="2476"/>
                </a:lnTo>
                <a:lnTo>
                  <a:pt x="97581" y="1813"/>
                </a:lnTo>
                <a:lnTo>
                  <a:pt x="87503" y="2031"/>
                </a:lnTo>
                <a:lnTo>
                  <a:pt x="78095" y="2637"/>
                </a:lnTo>
                <a:lnTo>
                  <a:pt x="68722" y="3349"/>
                </a:lnTo>
                <a:lnTo>
                  <a:pt x="59374" y="3942"/>
                </a:lnTo>
                <a:lnTo>
                  <a:pt x="50037" y="4190"/>
                </a:lnTo>
                <a:lnTo>
                  <a:pt x="47879" y="4190"/>
                </a:lnTo>
                <a:lnTo>
                  <a:pt x="45974" y="4190"/>
                </a:lnTo>
                <a:lnTo>
                  <a:pt x="44196" y="4190"/>
                </a:lnTo>
                <a:lnTo>
                  <a:pt x="53066" y="4770"/>
                </a:lnTo>
                <a:lnTo>
                  <a:pt x="61626" y="4730"/>
                </a:lnTo>
                <a:lnTo>
                  <a:pt x="70234" y="4262"/>
                </a:lnTo>
                <a:lnTo>
                  <a:pt x="79248" y="3556"/>
                </a:lnTo>
                <a:lnTo>
                  <a:pt x="89027" y="2666"/>
                </a:lnTo>
                <a:lnTo>
                  <a:pt x="92710" y="2031"/>
                </a:lnTo>
                <a:lnTo>
                  <a:pt x="9931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84450" y="5182780"/>
            <a:ext cx="128905" cy="14604"/>
          </a:xfrm>
          <a:custGeom>
            <a:avLst/>
            <a:gdLst/>
            <a:ahLst/>
            <a:cxnLst/>
            <a:rect l="l" t="t" r="r" b="b"/>
            <a:pathLst>
              <a:path w="128905" h="14604">
                <a:moveTo>
                  <a:pt x="7619" y="14313"/>
                </a:moveTo>
                <a:lnTo>
                  <a:pt x="4825" y="14313"/>
                </a:lnTo>
                <a:lnTo>
                  <a:pt x="2667" y="14313"/>
                </a:lnTo>
                <a:lnTo>
                  <a:pt x="0" y="14313"/>
                </a:lnTo>
                <a:lnTo>
                  <a:pt x="7637" y="11991"/>
                </a:lnTo>
                <a:lnTo>
                  <a:pt x="15478" y="10693"/>
                </a:lnTo>
                <a:lnTo>
                  <a:pt x="23485" y="10062"/>
                </a:lnTo>
                <a:lnTo>
                  <a:pt x="31623" y="9741"/>
                </a:lnTo>
                <a:lnTo>
                  <a:pt x="45182" y="9636"/>
                </a:lnTo>
                <a:lnTo>
                  <a:pt x="58753" y="9947"/>
                </a:lnTo>
                <a:lnTo>
                  <a:pt x="107346" y="12424"/>
                </a:lnTo>
                <a:lnTo>
                  <a:pt x="128905" y="14313"/>
                </a:lnTo>
                <a:lnTo>
                  <a:pt x="119586" y="12035"/>
                </a:lnTo>
                <a:lnTo>
                  <a:pt x="110362" y="10376"/>
                </a:lnTo>
                <a:lnTo>
                  <a:pt x="101044" y="9098"/>
                </a:lnTo>
                <a:lnTo>
                  <a:pt x="91439" y="7963"/>
                </a:lnTo>
                <a:lnTo>
                  <a:pt x="77499" y="6179"/>
                </a:lnTo>
                <a:lnTo>
                  <a:pt x="35941" y="1232"/>
                </a:lnTo>
                <a:lnTo>
                  <a:pt x="11902" y="0"/>
                </a:lnTo>
                <a:lnTo>
                  <a:pt x="15748" y="1613"/>
                </a:lnTo>
                <a:lnTo>
                  <a:pt x="18542" y="1613"/>
                </a:lnTo>
                <a:lnTo>
                  <a:pt x="21336" y="1867"/>
                </a:lnTo>
                <a:lnTo>
                  <a:pt x="23749" y="18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43553" y="4793234"/>
            <a:ext cx="60325" cy="166370"/>
          </a:xfrm>
          <a:custGeom>
            <a:avLst/>
            <a:gdLst/>
            <a:ahLst/>
            <a:cxnLst/>
            <a:rect l="l" t="t" r="r" b="b"/>
            <a:pathLst>
              <a:path w="60325" h="166370">
                <a:moveTo>
                  <a:pt x="45466" y="3048"/>
                </a:moveTo>
                <a:lnTo>
                  <a:pt x="47879" y="2159"/>
                </a:lnTo>
                <a:lnTo>
                  <a:pt x="50292" y="1270"/>
                </a:lnTo>
                <a:lnTo>
                  <a:pt x="53086" y="0"/>
                </a:lnTo>
                <a:lnTo>
                  <a:pt x="55566" y="10660"/>
                </a:lnTo>
                <a:lnTo>
                  <a:pt x="57785" y="20891"/>
                </a:lnTo>
                <a:lnTo>
                  <a:pt x="59336" y="31218"/>
                </a:lnTo>
                <a:lnTo>
                  <a:pt x="59817" y="42164"/>
                </a:lnTo>
                <a:lnTo>
                  <a:pt x="59376" y="57288"/>
                </a:lnTo>
                <a:lnTo>
                  <a:pt x="53340" y="100330"/>
                </a:lnTo>
                <a:lnTo>
                  <a:pt x="40427" y="137281"/>
                </a:lnTo>
                <a:lnTo>
                  <a:pt x="25908" y="160401"/>
                </a:lnTo>
                <a:lnTo>
                  <a:pt x="18287" y="166116"/>
                </a:lnTo>
                <a:lnTo>
                  <a:pt x="11876" y="160778"/>
                </a:lnTo>
                <a:lnTo>
                  <a:pt x="7381" y="155130"/>
                </a:lnTo>
                <a:lnTo>
                  <a:pt x="3768" y="148435"/>
                </a:lnTo>
                <a:lnTo>
                  <a:pt x="0" y="1399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64382" y="467893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5714" y="10414"/>
                </a:moveTo>
                <a:lnTo>
                  <a:pt x="5714" y="2794"/>
                </a:lnTo>
                <a:lnTo>
                  <a:pt x="6350" y="0"/>
                </a:lnTo>
                <a:lnTo>
                  <a:pt x="0" y="1270"/>
                </a:lnTo>
                <a:lnTo>
                  <a:pt x="4190" y="10414"/>
                </a:lnTo>
                <a:lnTo>
                  <a:pt x="4825" y="11684"/>
                </a:lnTo>
                <a:lnTo>
                  <a:pt x="12445" y="186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10511" y="4822571"/>
            <a:ext cx="57150" cy="111125"/>
          </a:xfrm>
          <a:custGeom>
            <a:avLst/>
            <a:gdLst/>
            <a:ahLst/>
            <a:cxnLst/>
            <a:rect l="l" t="t" r="r" b="b"/>
            <a:pathLst>
              <a:path w="57150" h="111125">
                <a:moveTo>
                  <a:pt x="4111" y="0"/>
                </a:moveTo>
                <a:lnTo>
                  <a:pt x="3456" y="6804"/>
                </a:lnTo>
                <a:lnTo>
                  <a:pt x="2587" y="13573"/>
                </a:lnTo>
                <a:lnTo>
                  <a:pt x="1718" y="20413"/>
                </a:lnTo>
                <a:lnTo>
                  <a:pt x="1063" y="27431"/>
                </a:lnTo>
                <a:lnTo>
                  <a:pt x="394" y="37679"/>
                </a:lnTo>
                <a:lnTo>
                  <a:pt x="0" y="48450"/>
                </a:lnTo>
                <a:lnTo>
                  <a:pt x="295" y="59221"/>
                </a:lnTo>
                <a:lnTo>
                  <a:pt x="17446" y="102361"/>
                </a:lnTo>
                <a:lnTo>
                  <a:pt x="40520" y="110827"/>
                </a:lnTo>
                <a:lnTo>
                  <a:pt x="48561" y="106933"/>
                </a:lnTo>
                <a:lnTo>
                  <a:pt x="51355" y="103631"/>
                </a:lnTo>
                <a:lnTo>
                  <a:pt x="53768" y="100202"/>
                </a:lnTo>
                <a:lnTo>
                  <a:pt x="56816" y="971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07955" y="4678557"/>
            <a:ext cx="5715" cy="16510"/>
          </a:xfrm>
          <a:custGeom>
            <a:avLst/>
            <a:gdLst/>
            <a:ahLst/>
            <a:cxnLst/>
            <a:rect l="l" t="t" r="r" b="b"/>
            <a:pathLst>
              <a:path w="5714" h="16510">
                <a:moveTo>
                  <a:pt x="5143" y="2917"/>
                </a:moveTo>
                <a:lnTo>
                  <a:pt x="0" y="0"/>
                </a:lnTo>
                <a:lnTo>
                  <a:pt x="571" y="3393"/>
                </a:lnTo>
                <a:lnTo>
                  <a:pt x="3429" y="9882"/>
                </a:lnTo>
                <a:lnTo>
                  <a:pt x="5143" y="162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06669" y="4225797"/>
            <a:ext cx="187960" cy="208279"/>
          </a:xfrm>
          <a:custGeom>
            <a:avLst/>
            <a:gdLst/>
            <a:ahLst/>
            <a:cxnLst/>
            <a:rect l="l" t="t" r="r" b="b"/>
            <a:pathLst>
              <a:path w="187960" h="208279">
                <a:moveTo>
                  <a:pt x="78057" y="13715"/>
                </a:moveTo>
                <a:lnTo>
                  <a:pt x="35679" y="23350"/>
                </a:lnTo>
                <a:lnTo>
                  <a:pt x="7318" y="63372"/>
                </a:lnTo>
                <a:lnTo>
                  <a:pt x="0" y="103203"/>
                </a:lnTo>
                <a:lnTo>
                  <a:pt x="1085" y="123684"/>
                </a:lnTo>
                <a:lnTo>
                  <a:pt x="14100" y="163129"/>
                </a:lnTo>
                <a:lnTo>
                  <a:pt x="42509" y="195462"/>
                </a:lnTo>
                <a:lnTo>
                  <a:pt x="83605" y="207670"/>
                </a:lnTo>
                <a:lnTo>
                  <a:pt x="105425" y="204866"/>
                </a:lnTo>
                <a:lnTo>
                  <a:pt x="145113" y="186435"/>
                </a:lnTo>
                <a:lnTo>
                  <a:pt x="175212" y="153368"/>
                </a:lnTo>
                <a:lnTo>
                  <a:pt x="187785" y="110870"/>
                </a:lnTo>
                <a:lnTo>
                  <a:pt x="186396" y="89382"/>
                </a:lnTo>
                <a:lnTo>
                  <a:pt x="169283" y="49738"/>
                </a:lnTo>
                <a:lnTo>
                  <a:pt x="142805" y="20466"/>
                </a:lnTo>
                <a:lnTo>
                  <a:pt x="109154" y="2139"/>
                </a:lnTo>
                <a:lnTo>
                  <a:pt x="91138" y="0"/>
                </a:lnTo>
                <a:lnTo>
                  <a:pt x="77194" y="3611"/>
                </a:lnTo>
                <a:lnTo>
                  <a:pt x="66262" y="11556"/>
                </a:lnTo>
                <a:lnTo>
                  <a:pt x="58687" y="22931"/>
                </a:lnTo>
                <a:lnTo>
                  <a:pt x="54816" y="36829"/>
                </a:lnTo>
                <a:lnTo>
                  <a:pt x="55421" y="46827"/>
                </a:lnTo>
                <a:lnTo>
                  <a:pt x="55848" y="54514"/>
                </a:lnTo>
                <a:lnTo>
                  <a:pt x="56298" y="61297"/>
                </a:lnTo>
                <a:lnTo>
                  <a:pt x="56975" y="685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04792" y="4353178"/>
            <a:ext cx="86360" cy="165735"/>
          </a:xfrm>
          <a:custGeom>
            <a:avLst/>
            <a:gdLst/>
            <a:ahLst/>
            <a:cxnLst/>
            <a:rect l="l" t="t" r="r" b="b"/>
            <a:pathLst>
              <a:path w="86360" h="165735">
                <a:moveTo>
                  <a:pt x="5207" y="0"/>
                </a:moveTo>
                <a:lnTo>
                  <a:pt x="3429" y="2413"/>
                </a:lnTo>
                <a:lnTo>
                  <a:pt x="1524" y="4191"/>
                </a:lnTo>
                <a:lnTo>
                  <a:pt x="0" y="6731"/>
                </a:lnTo>
                <a:lnTo>
                  <a:pt x="8387" y="16539"/>
                </a:lnTo>
                <a:lnTo>
                  <a:pt x="15668" y="26527"/>
                </a:lnTo>
                <a:lnTo>
                  <a:pt x="22449" y="36966"/>
                </a:lnTo>
                <a:lnTo>
                  <a:pt x="29337" y="48133"/>
                </a:lnTo>
                <a:lnTo>
                  <a:pt x="37653" y="61406"/>
                </a:lnTo>
                <a:lnTo>
                  <a:pt x="59817" y="103251"/>
                </a:lnTo>
                <a:lnTo>
                  <a:pt x="68199" y="127873"/>
                </a:lnTo>
                <a:lnTo>
                  <a:pt x="72497" y="140202"/>
                </a:lnTo>
                <a:lnTo>
                  <a:pt x="77724" y="152019"/>
                </a:lnTo>
                <a:lnTo>
                  <a:pt x="82042" y="158750"/>
                </a:lnTo>
                <a:lnTo>
                  <a:pt x="83566" y="160909"/>
                </a:lnTo>
                <a:lnTo>
                  <a:pt x="85979" y="1654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01118" y="4391533"/>
            <a:ext cx="106680" cy="354965"/>
          </a:xfrm>
          <a:custGeom>
            <a:avLst/>
            <a:gdLst/>
            <a:ahLst/>
            <a:cxnLst/>
            <a:rect l="l" t="t" r="r" b="b"/>
            <a:pathLst>
              <a:path w="106679" h="354964">
                <a:moveTo>
                  <a:pt x="80787" y="0"/>
                </a:moveTo>
                <a:lnTo>
                  <a:pt x="50942" y="39370"/>
                </a:lnTo>
                <a:lnTo>
                  <a:pt x="26527" y="88106"/>
                </a:lnTo>
                <a:lnTo>
                  <a:pt x="8778" y="139319"/>
                </a:lnTo>
                <a:lnTo>
                  <a:pt x="0" y="212280"/>
                </a:lnTo>
                <a:lnTo>
                  <a:pt x="3938" y="249011"/>
                </a:lnTo>
                <a:lnTo>
                  <a:pt x="22203" y="302230"/>
                </a:lnTo>
                <a:lnTo>
                  <a:pt x="46400" y="335873"/>
                </a:lnTo>
                <a:lnTo>
                  <a:pt x="83899" y="354901"/>
                </a:lnTo>
                <a:lnTo>
                  <a:pt x="95015" y="354504"/>
                </a:lnTo>
                <a:lnTo>
                  <a:pt x="106060" y="3526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93413" y="4447285"/>
            <a:ext cx="105410" cy="290195"/>
          </a:xfrm>
          <a:custGeom>
            <a:avLst/>
            <a:gdLst/>
            <a:ahLst/>
            <a:cxnLst/>
            <a:rect l="l" t="t" r="r" b="b"/>
            <a:pathLst>
              <a:path w="105410" h="290195">
                <a:moveTo>
                  <a:pt x="26797" y="0"/>
                </a:moveTo>
                <a:lnTo>
                  <a:pt x="22532" y="12126"/>
                </a:lnTo>
                <a:lnTo>
                  <a:pt x="18208" y="24241"/>
                </a:lnTo>
                <a:lnTo>
                  <a:pt x="14241" y="36522"/>
                </a:lnTo>
                <a:lnTo>
                  <a:pt x="2762" y="97710"/>
                </a:lnTo>
                <a:lnTo>
                  <a:pt x="0" y="146938"/>
                </a:lnTo>
                <a:lnTo>
                  <a:pt x="1327" y="171765"/>
                </a:lnTo>
                <a:lnTo>
                  <a:pt x="10269" y="220894"/>
                </a:lnTo>
                <a:lnTo>
                  <a:pt x="25538" y="258038"/>
                </a:lnTo>
                <a:lnTo>
                  <a:pt x="58292" y="288416"/>
                </a:lnTo>
                <a:lnTo>
                  <a:pt x="68697" y="289974"/>
                </a:lnTo>
                <a:lnTo>
                  <a:pt x="79422" y="287829"/>
                </a:lnTo>
                <a:lnTo>
                  <a:pt x="104272" y="256149"/>
                </a:lnTo>
                <a:lnTo>
                  <a:pt x="105156" y="2503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37659" y="4590288"/>
            <a:ext cx="170815" cy="14604"/>
          </a:xfrm>
          <a:custGeom>
            <a:avLst/>
            <a:gdLst/>
            <a:ahLst/>
            <a:cxnLst/>
            <a:rect l="l" t="t" r="r" b="b"/>
            <a:pathLst>
              <a:path w="170814" h="14604">
                <a:moveTo>
                  <a:pt x="9398" y="0"/>
                </a:moveTo>
                <a:lnTo>
                  <a:pt x="6350" y="2793"/>
                </a:lnTo>
                <a:lnTo>
                  <a:pt x="3301" y="5461"/>
                </a:lnTo>
                <a:lnTo>
                  <a:pt x="0" y="7874"/>
                </a:lnTo>
                <a:lnTo>
                  <a:pt x="11993" y="10725"/>
                </a:lnTo>
                <a:lnTo>
                  <a:pt x="23558" y="12588"/>
                </a:lnTo>
                <a:lnTo>
                  <a:pt x="35218" y="13714"/>
                </a:lnTo>
                <a:lnTo>
                  <a:pt x="47498" y="14350"/>
                </a:lnTo>
                <a:lnTo>
                  <a:pt x="68576" y="14325"/>
                </a:lnTo>
                <a:lnTo>
                  <a:pt x="89916" y="13858"/>
                </a:lnTo>
                <a:lnTo>
                  <a:pt x="111255" y="12940"/>
                </a:lnTo>
                <a:lnTo>
                  <a:pt x="132334" y="11556"/>
                </a:lnTo>
                <a:lnTo>
                  <a:pt x="144680" y="10017"/>
                </a:lnTo>
                <a:lnTo>
                  <a:pt x="153860" y="8953"/>
                </a:lnTo>
                <a:lnTo>
                  <a:pt x="161801" y="8270"/>
                </a:lnTo>
                <a:lnTo>
                  <a:pt x="170434" y="78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76673" y="4597653"/>
            <a:ext cx="83820" cy="4445"/>
          </a:xfrm>
          <a:custGeom>
            <a:avLst/>
            <a:gdLst/>
            <a:ahLst/>
            <a:cxnLst/>
            <a:rect l="l" t="t" r="r" b="b"/>
            <a:pathLst>
              <a:path w="83820" h="4445">
                <a:moveTo>
                  <a:pt x="0" y="0"/>
                </a:moveTo>
                <a:lnTo>
                  <a:pt x="9098" y="2244"/>
                </a:lnTo>
                <a:lnTo>
                  <a:pt x="18208" y="3667"/>
                </a:lnTo>
                <a:lnTo>
                  <a:pt x="27485" y="4304"/>
                </a:lnTo>
                <a:lnTo>
                  <a:pt x="37084" y="4191"/>
                </a:lnTo>
                <a:lnTo>
                  <a:pt x="48833" y="3621"/>
                </a:lnTo>
                <a:lnTo>
                  <a:pt x="60594" y="2873"/>
                </a:lnTo>
                <a:lnTo>
                  <a:pt x="72284" y="1958"/>
                </a:lnTo>
                <a:lnTo>
                  <a:pt x="83820" y="8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508627" y="4473575"/>
            <a:ext cx="43180" cy="238760"/>
          </a:xfrm>
          <a:custGeom>
            <a:avLst/>
            <a:gdLst/>
            <a:ahLst/>
            <a:cxnLst/>
            <a:rect l="l" t="t" r="r" b="b"/>
            <a:pathLst>
              <a:path w="43179" h="238760">
                <a:moveTo>
                  <a:pt x="0" y="0"/>
                </a:moveTo>
                <a:lnTo>
                  <a:pt x="1563" y="14136"/>
                </a:lnTo>
                <a:lnTo>
                  <a:pt x="2794" y="28225"/>
                </a:lnTo>
                <a:lnTo>
                  <a:pt x="3929" y="42362"/>
                </a:lnTo>
                <a:lnTo>
                  <a:pt x="5207" y="56642"/>
                </a:lnTo>
                <a:lnTo>
                  <a:pt x="8699" y="102060"/>
                </a:lnTo>
                <a:lnTo>
                  <a:pt x="13335" y="147193"/>
                </a:lnTo>
                <a:lnTo>
                  <a:pt x="23086" y="201985"/>
                </a:lnTo>
                <a:lnTo>
                  <a:pt x="26797" y="220091"/>
                </a:lnTo>
                <a:lnTo>
                  <a:pt x="28563" y="230004"/>
                </a:lnTo>
                <a:lnTo>
                  <a:pt x="30733" y="236918"/>
                </a:lnTo>
                <a:lnTo>
                  <a:pt x="34905" y="238593"/>
                </a:lnTo>
                <a:lnTo>
                  <a:pt x="42672" y="2327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51934" y="4408678"/>
            <a:ext cx="124460" cy="458470"/>
          </a:xfrm>
          <a:custGeom>
            <a:avLst/>
            <a:gdLst/>
            <a:ahLst/>
            <a:cxnLst/>
            <a:rect l="l" t="t" r="r" b="b"/>
            <a:pathLst>
              <a:path w="124460" h="458470">
                <a:moveTo>
                  <a:pt x="41401" y="0"/>
                </a:moveTo>
                <a:lnTo>
                  <a:pt x="72262" y="35647"/>
                </a:lnTo>
                <a:lnTo>
                  <a:pt x="92777" y="74642"/>
                </a:lnTo>
                <a:lnTo>
                  <a:pt x="111168" y="124184"/>
                </a:lnTo>
                <a:lnTo>
                  <a:pt x="122225" y="179111"/>
                </a:lnTo>
                <a:lnTo>
                  <a:pt x="123920" y="208137"/>
                </a:lnTo>
                <a:lnTo>
                  <a:pt x="122995" y="237234"/>
                </a:lnTo>
                <a:lnTo>
                  <a:pt x="114500" y="291363"/>
                </a:lnTo>
                <a:lnTo>
                  <a:pt x="97883" y="340596"/>
                </a:lnTo>
                <a:lnTo>
                  <a:pt x="77021" y="381918"/>
                </a:lnTo>
                <a:lnTo>
                  <a:pt x="53439" y="416379"/>
                </a:lnTo>
                <a:lnTo>
                  <a:pt x="20669" y="446357"/>
                </a:lnTo>
                <a:lnTo>
                  <a:pt x="10441" y="452463"/>
                </a:lnTo>
                <a:lnTo>
                  <a:pt x="0" y="4583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864171" y="3952621"/>
            <a:ext cx="265430" cy="435609"/>
          </a:xfrm>
          <a:custGeom>
            <a:avLst/>
            <a:gdLst/>
            <a:ahLst/>
            <a:cxnLst/>
            <a:rect l="l" t="t" r="r" b="b"/>
            <a:pathLst>
              <a:path w="265429" h="435610">
                <a:moveTo>
                  <a:pt x="31805" y="91439"/>
                </a:moveTo>
                <a:lnTo>
                  <a:pt x="35409" y="83712"/>
                </a:lnTo>
                <a:lnTo>
                  <a:pt x="38917" y="76009"/>
                </a:lnTo>
                <a:lnTo>
                  <a:pt x="42521" y="68401"/>
                </a:lnTo>
                <a:lnTo>
                  <a:pt x="64198" y="32956"/>
                </a:lnTo>
                <a:lnTo>
                  <a:pt x="103268" y="2337"/>
                </a:lnTo>
                <a:lnTo>
                  <a:pt x="116260" y="0"/>
                </a:lnTo>
                <a:lnTo>
                  <a:pt x="128240" y="1686"/>
                </a:lnTo>
                <a:lnTo>
                  <a:pt x="167126" y="30035"/>
                </a:lnTo>
                <a:lnTo>
                  <a:pt x="200517" y="67917"/>
                </a:lnTo>
                <a:lnTo>
                  <a:pt x="226877" y="107314"/>
                </a:lnTo>
                <a:lnTo>
                  <a:pt x="243006" y="143001"/>
                </a:lnTo>
                <a:lnTo>
                  <a:pt x="247711" y="154025"/>
                </a:lnTo>
                <a:lnTo>
                  <a:pt x="262763" y="205120"/>
                </a:lnTo>
                <a:lnTo>
                  <a:pt x="265160" y="240125"/>
                </a:lnTo>
                <a:lnTo>
                  <a:pt x="264977" y="257555"/>
                </a:lnTo>
                <a:lnTo>
                  <a:pt x="261500" y="297941"/>
                </a:lnTo>
                <a:lnTo>
                  <a:pt x="250626" y="338708"/>
                </a:lnTo>
                <a:lnTo>
                  <a:pt x="215844" y="385603"/>
                </a:lnTo>
                <a:lnTo>
                  <a:pt x="167822" y="419734"/>
                </a:lnTo>
                <a:lnTo>
                  <a:pt x="130692" y="433629"/>
                </a:lnTo>
                <a:lnTo>
                  <a:pt x="117530" y="435228"/>
                </a:lnTo>
                <a:lnTo>
                  <a:pt x="86367" y="433109"/>
                </a:lnTo>
                <a:lnTo>
                  <a:pt x="23947" y="406011"/>
                </a:lnTo>
                <a:lnTo>
                  <a:pt x="2206" y="370060"/>
                </a:lnTo>
                <a:lnTo>
                  <a:pt x="0" y="349117"/>
                </a:lnTo>
                <a:lnTo>
                  <a:pt x="1706" y="338073"/>
                </a:lnTo>
                <a:lnTo>
                  <a:pt x="25582" y="287940"/>
                </a:lnTo>
                <a:lnTo>
                  <a:pt x="65079" y="249046"/>
                </a:lnTo>
                <a:lnTo>
                  <a:pt x="107459" y="243135"/>
                </a:lnTo>
                <a:lnTo>
                  <a:pt x="146849" y="267057"/>
                </a:lnTo>
                <a:lnTo>
                  <a:pt x="154106" y="274319"/>
                </a:lnTo>
                <a:lnTo>
                  <a:pt x="156519" y="276732"/>
                </a:lnTo>
                <a:lnTo>
                  <a:pt x="158678" y="279272"/>
                </a:lnTo>
                <a:lnTo>
                  <a:pt x="161091" y="2816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61314" y="3997452"/>
            <a:ext cx="162560" cy="445770"/>
          </a:xfrm>
          <a:custGeom>
            <a:avLst/>
            <a:gdLst/>
            <a:ahLst/>
            <a:cxnLst/>
            <a:rect l="l" t="t" r="r" b="b"/>
            <a:pathLst>
              <a:path w="162560" h="445770">
                <a:moveTo>
                  <a:pt x="129073" y="293243"/>
                </a:moveTo>
                <a:lnTo>
                  <a:pt x="126160" y="284872"/>
                </a:lnTo>
                <a:lnTo>
                  <a:pt x="123295" y="276383"/>
                </a:lnTo>
                <a:lnTo>
                  <a:pt x="120429" y="267846"/>
                </a:lnTo>
                <a:lnTo>
                  <a:pt x="117516" y="259334"/>
                </a:lnTo>
                <a:lnTo>
                  <a:pt x="94275" y="220980"/>
                </a:lnTo>
                <a:lnTo>
                  <a:pt x="51349" y="206375"/>
                </a:lnTo>
                <a:lnTo>
                  <a:pt x="16863" y="234574"/>
                </a:lnTo>
                <a:lnTo>
                  <a:pt x="470" y="285051"/>
                </a:lnTo>
                <a:lnTo>
                  <a:pt x="0" y="304057"/>
                </a:lnTo>
                <a:lnTo>
                  <a:pt x="2327" y="323088"/>
                </a:lnTo>
                <a:lnTo>
                  <a:pt x="6000" y="335149"/>
                </a:lnTo>
                <a:lnTo>
                  <a:pt x="12281" y="346138"/>
                </a:lnTo>
                <a:lnTo>
                  <a:pt x="21490" y="353984"/>
                </a:lnTo>
                <a:lnTo>
                  <a:pt x="33950" y="356616"/>
                </a:lnTo>
                <a:lnTo>
                  <a:pt x="48174" y="352238"/>
                </a:lnTo>
                <a:lnTo>
                  <a:pt x="77892" y="317627"/>
                </a:lnTo>
                <a:lnTo>
                  <a:pt x="93416" y="275129"/>
                </a:lnTo>
                <a:lnTo>
                  <a:pt x="99022" y="229870"/>
                </a:lnTo>
                <a:lnTo>
                  <a:pt x="98413" y="183753"/>
                </a:lnTo>
                <a:lnTo>
                  <a:pt x="95291" y="138684"/>
                </a:lnTo>
                <a:lnTo>
                  <a:pt x="89544" y="87598"/>
                </a:lnTo>
                <a:lnTo>
                  <a:pt x="86326" y="62031"/>
                </a:lnTo>
                <a:lnTo>
                  <a:pt x="83607" y="36322"/>
                </a:lnTo>
                <a:lnTo>
                  <a:pt x="82827" y="27324"/>
                </a:lnTo>
                <a:lnTo>
                  <a:pt x="82131" y="18256"/>
                </a:lnTo>
                <a:lnTo>
                  <a:pt x="81410" y="9140"/>
                </a:lnTo>
                <a:lnTo>
                  <a:pt x="80559" y="0"/>
                </a:lnTo>
                <a:lnTo>
                  <a:pt x="80518" y="15005"/>
                </a:lnTo>
                <a:lnTo>
                  <a:pt x="80988" y="29940"/>
                </a:lnTo>
                <a:lnTo>
                  <a:pt x="84288" y="90981"/>
                </a:lnTo>
                <a:lnTo>
                  <a:pt x="90269" y="153326"/>
                </a:lnTo>
                <a:lnTo>
                  <a:pt x="98250" y="215767"/>
                </a:lnTo>
                <a:lnTo>
                  <a:pt x="109327" y="278255"/>
                </a:lnTo>
                <a:lnTo>
                  <a:pt x="123394" y="331317"/>
                </a:lnTo>
                <a:lnTo>
                  <a:pt x="139309" y="374429"/>
                </a:lnTo>
                <a:lnTo>
                  <a:pt x="147361" y="395986"/>
                </a:lnTo>
                <a:lnTo>
                  <a:pt x="150568" y="407816"/>
                </a:lnTo>
                <a:lnTo>
                  <a:pt x="153489" y="421386"/>
                </a:lnTo>
                <a:lnTo>
                  <a:pt x="156934" y="434669"/>
                </a:lnTo>
                <a:lnTo>
                  <a:pt x="161712" y="445643"/>
                </a:lnTo>
                <a:lnTo>
                  <a:pt x="161966" y="443484"/>
                </a:lnTo>
                <a:lnTo>
                  <a:pt x="161966" y="441960"/>
                </a:lnTo>
                <a:lnTo>
                  <a:pt x="162347" y="4398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65495" y="3987766"/>
            <a:ext cx="103505" cy="399415"/>
          </a:xfrm>
          <a:custGeom>
            <a:avLst/>
            <a:gdLst/>
            <a:ahLst/>
            <a:cxnLst/>
            <a:rect l="l" t="t" r="r" b="b"/>
            <a:pathLst>
              <a:path w="103504" h="399414">
                <a:moveTo>
                  <a:pt x="83337" y="1430"/>
                </a:moveTo>
                <a:lnTo>
                  <a:pt x="72546" y="0"/>
                </a:lnTo>
                <a:lnTo>
                  <a:pt x="65875" y="557"/>
                </a:lnTo>
                <a:lnTo>
                  <a:pt x="60156" y="5520"/>
                </a:lnTo>
                <a:lnTo>
                  <a:pt x="32061" y="54691"/>
                </a:lnTo>
                <a:lnTo>
                  <a:pt x="17805" y="95029"/>
                </a:lnTo>
                <a:lnTo>
                  <a:pt x="8441" y="135794"/>
                </a:lnTo>
                <a:lnTo>
                  <a:pt x="2422" y="177405"/>
                </a:lnTo>
                <a:lnTo>
                  <a:pt x="0" y="219420"/>
                </a:lnTo>
                <a:lnTo>
                  <a:pt x="1422" y="261399"/>
                </a:lnTo>
                <a:lnTo>
                  <a:pt x="10662" y="313517"/>
                </a:lnTo>
                <a:lnTo>
                  <a:pt x="31902" y="361729"/>
                </a:lnTo>
                <a:lnTo>
                  <a:pt x="67103" y="393965"/>
                </a:lnTo>
                <a:lnTo>
                  <a:pt x="82448" y="399194"/>
                </a:lnTo>
                <a:lnTo>
                  <a:pt x="93116" y="399194"/>
                </a:lnTo>
                <a:lnTo>
                  <a:pt x="96418" y="399194"/>
                </a:lnTo>
                <a:lnTo>
                  <a:pt x="103149" y="3976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55775" y="4162678"/>
            <a:ext cx="186690" cy="198120"/>
          </a:xfrm>
          <a:custGeom>
            <a:avLst/>
            <a:gdLst/>
            <a:ahLst/>
            <a:cxnLst/>
            <a:rect l="l" t="t" r="r" b="b"/>
            <a:pathLst>
              <a:path w="186689" h="198120">
                <a:moveTo>
                  <a:pt x="119" y="0"/>
                </a:moveTo>
                <a:lnTo>
                  <a:pt x="0" y="8522"/>
                </a:lnTo>
                <a:lnTo>
                  <a:pt x="3357" y="16557"/>
                </a:lnTo>
                <a:lnTo>
                  <a:pt x="8905" y="24378"/>
                </a:lnTo>
                <a:lnTo>
                  <a:pt x="15359" y="32258"/>
                </a:lnTo>
                <a:lnTo>
                  <a:pt x="29037" y="49319"/>
                </a:lnTo>
                <a:lnTo>
                  <a:pt x="58060" y="82299"/>
                </a:lnTo>
                <a:lnTo>
                  <a:pt x="90060" y="113768"/>
                </a:lnTo>
                <a:lnTo>
                  <a:pt x="123656" y="145153"/>
                </a:lnTo>
                <a:lnTo>
                  <a:pt x="140835" y="160274"/>
                </a:lnTo>
                <a:lnTo>
                  <a:pt x="150500" y="168872"/>
                </a:lnTo>
                <a:lnTo>
                  <a:pt x="160250" y="178101"/>
                </a:lnTo>
                <a:lnTo>
                  <a:pt x="170070" y="187116"/>
                </a:lnTo>
                <a:lnTo>
                  <a:pt x="179951" y="195072"/>
                </a:lnTo>
                <a:lnTo>
                  <a:pt x="182364" y="195961"/>
                </a:lnTo>
                <a:lnTo>
                  <a:pt x="184523" y="196850"/>
                </a:lnTo>
                <a:lnTo>
                  <a:pt x="186555" y="1977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48528" y="4129785"/>
            <a:ext cx="153670" cy="278765"/>
          </a:xfrm>
          <a:custGeom>
            <a:avLst/>
            <a:gdLst/>
            <a:ahLst/>
            <a:cxnLst/>
            <a:rect l="l" t="t" r="r" b="b"/>
            <a:pathLst>
              <a:path w="153670" h="278764">
                <a:moveTo>
                  <a:pt x="153288" y="0"/>
                </a:moveTo>
                <a:lnTo>
                  <a:pt x="120838" y="44702"/>
                </a:lnTo>
                <a:lnTo>
                  <a:pt x="99302" y="83560"/>
                </a:lnTo>
                <a:lnTo>
                  <a:pt x="75180" y="128950"/>
                </a:lnTo>
                <a:lnTo>
                  <a:pt x="63119" y="151764"/>
                </a:lnTo>
                <a:lnTo>
                  <a:pt x="52258" y="172118"/>
                </a:lnTo>
                <a:lnTo>
                  <a:pt x="31061" y="213111"/>
                </a:lnTo>
                <a:lnTo>
                  <a:pt x="9874" y="256143"/>
                </a:lnTo>
                <a:lnTo>
                  <a:pt x="4841" y="267344"/>
                </a:lnTo>
                <a:lnTo>
                  <a:pt x="0" y="2785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14809" y="4367784"/>
            <a:ext cx="64769" cy="98425"/>
          </a:xfrm>
          <a:custGeom>
            <a:avLst/>
            <a:gdLst/>
            <a:ahLst/>
            <a:cxnLst/>
            <a:rect l="l" t="t" r="r" b="b"/>
            <a:pathLst>
              <a:path w="64770" h="98425">
                <a:moveTo>
                  <a:pt x="19341" y="0"/>
                </a:moveTo>
                <a:lnTo>
                  <a:pt x="672" y="33528"/>
                </a:lnTo>
                <a:lnTo>
                  <a:pt x="0" y="44061"/>
                </a:lnTo>
                <a:lnTo>
                  <a:pt x="529" y="55022"/>
                </a:lnTo>
                <a:lnTo>
                  <a:pt x="19468" y="91011"/>
                </a:lnTo>
                <a:lnTo>
                  <a:pt x="37883" y="98171"/>
                </a:lnTo>
                <a:lnTo>
                  <a:pt x="45370" y="97994"/>
                </a:lnTo>
                <a:lnTo>
                  <a:pt x="51774" y="96662"/>
                </a:lnTo>
                <a:lnTo>
                  <a:pt x="57868" y="94402"/>
                </a:lnTo>
                <a:lnTo>
                  <a:pt x="64426" y="914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39907" y="4239514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10626" y="0"/>
                </a:moveTo>
                <a:lnTo>
                  <a:pt x="4750" y="6407"/>
                </a:lnTo>
                <a:lnTo>
                  <a:pt x="577" y="13827"/>
                </a:lnTo>
                <a:lnTo>
                  <a:pt x="0" y="21699"/>
                </a:lnTo>
                <a:lnTo>
                  <a:pt x="4911" y="29463"/>
                </a:lnTo>
                <a:lnTo>
                  <a:pt x="6689" y="29463"/>
                </a:lnTo>
                <a:lnTo>
                  <a:pt x="8848" y="29463"/>
                </a:lnTo>
                <a:lnTo>
                  <a:pt x="10626" y="294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719693" y="3950842"/>
            <a:ext cx="215265" cy="114935"/>
          </a:xfrm>
          <a:custGeom>
            <a:avLst/>
            <a:gdLst/>
            <a:ahLst/>
            <a:cxnLst/>
            <a:rect l="l" t="t" r="r" b="b"/>
            <a:pathLst>
              <a:path w="215264" h="114935">
                <a:moveTo>
                  <a:pt x="2291" y="111251"/>
                </a:moveTo>
                <a:lnTo>
                  <a:pt x="0" y="107055"/>
                </a:lnTo>
                <a:lnTo>
                  <a:pt x="7483" y="106156"/>
                </a:lnTo>
                <a:lnTo>
                  <a:pt x="18847" y="106947"/>
                </a:lnTo>
                <a:lnTo>
                  <a:pt x="28199" y="107822"/>
                </a:lnTo>
                <a:lnTo>
                  <a:pt x="52466" y="108805"/>
                </a:lnTo>
                <a:lnTo>
                  <a:pt x="76698" y="109775"/>
                </a:lnTo>
                <a:lnTo>
                  <a:pt x="100905" y="110626"/>
                </a:lnTo>
                <a:lnTo>
                  <a:pt x="125100" y="111251"/>
                </a:lnTo>
                <a:lnTo>
                  <a:pt x="144240" y="111910"/>
                </a:lnTo>
                <a:lnTo>
                  <a:pt x="163248" y="112807"/>
                </a:lnTo>
                <a:lnTo>
                  <a:pt x="182233" y="113752"/>
                </a:lnTo>
                <a:lnTo>
                  <a:pt x="201300" y="114553"/>
                </a:lnTo>
                <a:lnTo>
                  <a:pt x="207777" y="114553"/>
                </a:lnTo>
                <a:lnTo>
                  <a:pt x="210190" y="114553"/>
                </a:lnTo>
                <a:lnTo>
                  <a:pt x="214762" y="113664"/>
                </a:lnTo>
                <a:lnTo>
                  <a:pt x="198633" y="78866"/>
                </a:lnTo>
                <a:lnTo>
                  <a:pt x="170362" y="44130"/>
                </a:lnTo>
                <a:lnTo>
                  <a:pt x="160152" y="33146"/>
                </a:lnTo>
                <a:lnTo>
                  <a:pt x="154467" y="26715"/>
                </a:lnTo>
                <a:lnTo>
                  <a:pt x="149818" y="19415"/>
                </a:lnTo>
                <a:lnTo>
                  <a:pt x="148526" y="11519"/>
                </a:lnTo>
                <a:lnTo>
                  <a:pt x="152913" y="3301"/>
                </a:lnTo>
                <a:lnTo>
                  <a:pt x="155072" y="2412"/>
                </a:lnTo>
                <a:lnTo>
                  <a:pt x="156596" y="1142"/>
                </a:lnTo>
                <a:lnTo>
                  <a:pt x="15862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29477" y="4351041"/>
            <a:ext cx="33655" cy="154305"/>
          </a:xfrm>
          <a:custGeom>
            <a:avLst/>
            <a:gdLst/>
            <a:ahLst/>
            <a:cxnLst/>
            <a:rect l="l" t="t" r="r" b="b"/>
            <a:pathLst>
              <a:path w="33654" h="154304">
                <a:moveTo>
                  <a:pt x="0" y="4296"/>
                </a:moveTo>
                <a:lnTo>
                  <a:pt x="6800" y="0"/>
                </a:lnTo>
                <a:lnTo>
                  <a:pt x="12969" y="406"/>
                </a:lnTo>
                <a:lnTo>
                  <a:pt x="18591" y="4885"/>
                </a:lnTo>
                <a:lnTo>
                  <a:pt x="33053" y="50899"/>
                </a:lnTo>
                <a:lnTo>
                  <a:pt x="33274" y="63732"/>
                </a:lnTo>
                <a:lnTo>
                  <a:pt x="32244" y="79621"/>
                </a:lnTo>
                <a:lnTo>
                  <a:pt x="22225" y="127359"/>
                </a:lnTo>
                <a:lnTo>
                  <a:pt x="14241" y="147468"/>
                </a:lnTo>
                <a:lnTo>
                  <a:pt x="10668" y="1539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347586" y="3989832"/>
            <a:ext cx="205740" cy="337185"/>
          </a:xfrm>
          <a:custGeom>
            <a:avLst/>
            <a:gdLst/>
            <a:ahLst/>
            <a:cxnLst/>
            <a:rect l="l" t="t" r="r" b="b"/>
            <a:pathLst>
              <a:path w="205740" h="337185">
                <a:moveTo>
                  <a:pt x="49911" y="20447"/>
                </a:moveTo>
                <a:lnTo>
                  <a:pt x="51435" y="13716"/>
                </a:lnTo>
                <a:lnTo>
                  <a:pt x="52577" y="6731"/>
                </a:lnTo>
                <a:lnTo>
                  <a:pt x="53848" y="0"/>
                </a:lnTo>
                <a:lnTo>
                  <a:pt x="24118" y="51411"/>
                </a:lnTo>
                <a:lnTo>
                  <a:pt x="9854" y="100798"/>
                </a:lnTo>
                <a:lnTo>
                  <a:pt x="0" y="172819"/>
                </a:lnTo>
                <a:lnTo>
                  <a:pt x="825" y="221837"/>
                </a:lnTo>
                <a:lnTo>
                  <a:pt x="11080" y="268902"/>
                </a:lnTo>
                <a:lnTo>
                  <a:pt x="34289" y="309372"/>
                </a:lnTo>
                <a:lnTo>
                  <a:pt x="73707" y="333962"/>
                </a:lnTo>
                <a:lnTo>
                  <a:pt x="96565" y="336714"/>
                </a:lnTo>
                <a:lnTo>
                  <a:pt x="120268" y="333502"/>
                </a:lnTo>
                <a:lnTo>
                  <a:pt x="163210" y="308578"/>
                </a:lnTo>
                <a:lnTo>
                  <a:pt x="192532" y="268224"/>
                </a:lnTo>
                <a:lnTo>
                  <a:pt x="205612" y="215566"/>
                </a:lnTo>
                <a:lnTo>
                  <a:pt x="205105" y="187981"/>
                </a:lnTo>
                <a:lnTo>
                  <a:pt x="190974" y="133729"/>
                </a:lnTo>
                <a:lnTo>
                  <a:pt x="161633" y="83798"/>
                </a:lnTo>
                <a:lnTo>
                  <a:pt x="128315" y="47432"/>
                </a:lnTo>
                <a:lnTo>
                  <a:pt x="96926" y="25679"/>
                </a:lnTo>
                <a:lnTo>
                  <a:pt x="67290" y="21054"/>
                </a:lnTo>
                <a:lnTo>
                  <a:pt x="66293" y="298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80150" y="4201921"/>
            <a:ext cx="303530" cy="39370"/>
          </a:xfrm>
          <a:custGeom>
            <a:avLst/>
            <a:gdLst/>
            <a:ahLst/>
            <a:cxnLst/>
            <a:rect l="l" t="t" r="r" b="b"/>
            <a:pathLst>
              <a:path w="303529" h="39370">
                <a:moveTo>
                  <a:pt x="0" y="0"/>
                </a:moveTo>
                <a:lnTo>
                  <a:pt x="10644" y="2901"/>
                </a:lnTo>
                <a:lnTo>
                  <a:pt x="21240" y="5968"/>
                </a:lnTo>
                <a:lnTo>
                  <a:pt x="31789" y="9036"/>
                </a:lnTo>
                <a:lnTo>
                  <a:pt x="42290" y="11937"/>
                </a:lnTo>
                <a:lnTo>
                  <a:pt x="82407" y="22494"/>
                </a:lnTo>
                <a:lnTo>
                  <a:pt x="122809" y="30479"/>
                </a:lnTo>
                <a:lnTo>
                  <a:pt x="170576" y="36750"/>
                </a:lnTo>
                <a:lnTo>
                  <a:pt x="218821" y="39115"/>
                </a:lnTo>
                <a:lnTo>
                  <a:pt x="234858" y="38719"/>
                </a:lnTo>
                <a:lnTo>
                  <a:pt x="250920" y="38036"/>
                </a:lnTo>
                <a:lnTo>
                  <a:pt x="266934" y="36972"/>
                </a:lnTo>
                <a:lnTo>
                  <a:pt x="282828" y="35432"/>
                </a:lnTo>
                <a:lnTo>
                  <a:pt x="290068" y="34797"/>
                </a:lnTo>
                <a:lnTo>
                  <a:pt x="296164" y="33908"/>
                </a:lnTo>
                <a:lnTo>
                  <a:pt x="303529" y="320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85153" y="4290314"/>
            <a:ext cx="71755" cy="146685"/>
          </a:xfrm>
          <a:custGeom>
            <a:avLst/>
            <a:gdLst/>
            <a:ahLst/>
            <a:cxnLst/>
            <a:rect l="l" t="t" r="r" b="b"/>
            <a:pathLst>
              <a:path w="71754" h="146685">
                <a:moveTo>
                  <a:pt x="69215" y="11049"/>
                </a:moveTo>
                <a:lnTo>
                  <a:pt x="67437" y="5842"/>
                </a:lnTo>
                <a:lnTo>
                  <a:pt x="66801" y="4063"/>
                </a:lnTo>
                <a:lnTo>
                  <a:pt x="67945" y="0"/>
                </a:lnTo>
                <a:lnTo>
                  <a:pt x="69288" y="10483"/>
                </a:lnTo>
                <a:lnTo>
                  <a:pt x="70405" y="20621"/>
                </a:lnTo>
                <a:lnTo>
                  <a:pt x="71213" y="30735"/>
                </a:lnTo>
                <a:lnTo>
                  <a:pt x="71627" y="41148"/>
                </a:lnTo>
                <a:lnTo>
                  <a:pt x="71516" y="54697"/>
                </a:lnTo>
                <a:lnTo>
                  <a:pt x="63373" y="93344"/>
                </a:lnTo>
                <a:lnTo>
                  <a:pt x="40262" y="131903"/>
                </a:lnTo>
                <a:lnTo>
                  <a:pt x="20193" y="143637"/>
                </a:lnTo>
                <a:lnTo>
                  <a:pt x="17399" y="144780"/>
                </a:lnTo>
                <a:lnTo>
                  <a:pt x="635" y="105791"/>
                </a:lnTo>
                <a:lnTo>
                  <a:pt x="380" y="100330"/>
                </a:lnTo>
                <a:lnTo>
                  <a:pt x="0" y="951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26681" y="4181512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0" y="4280"/>
                </a:moveTo>
                <a:lnTo>
                  <a:pt x="2210" y="0"/>
                </a:lnTo>
                <a:lnTo>
                  <a:pt x="5111" y="803"/>
                </a:lnTo>
                <a:lnTo>
                  <a:pt x="9108" y="4583"/>
                </a:lnTo>
                <a:lnTo>
                  <a:pt x="14604" y="92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805294" y="3950842"/>
            <a:ext cx="136525" cy="436245"/>
          </a:xfrm>
          <a:custGeom>
            <a:avLst/>
            <a:gdLst/>
            <a:ahLst/>
            <a:cxnLst/>
            <a:rect l="l" t="t" r="r" b="b"/>
            <a:pathLst>
              <a:path w="136525" h="436245">
                <a:moveTo>
                  <a:pt x="0" y="0"/>
                </a:moveTo>
                <a:lnTo>
                  <a:pt x="8159" y="10705"/>
                </a:lnTo>
                <a:lnTo>
                  <a:pt x="17938" y="20494"/>
                </a:lnTo>
                <a:lnTo>
                  <a:pt x="28432" y="30164"/>
                </a:lnTo>
                <a:lnTo>
                  <a:pt x="38734" y="40512"/>
                </a:lnTo>
                <a:lnTo>
                  <a:pt x="74263" y="82549"/>
                </a:lnTo>
                <a:lnTo>
                  <a:pt x="105409" y="128015"/>
                </a:lnTo>
                <a:lnTo>
                  <a:pt x="125829" y="173131"/>
                </a:lnTo>
                <a:lnTo>
                  <a:pt x="135721" y="219100"/>
                </a:lnTo>
                <a:lnTo>
                  <a:pt x="135987" y="265587"/>
                </a:lnTo>
                <a:lnTo>
                  <a:pt x="127530" y="312257"/>
                </a:lnTo>
                <a:lnTo>
                  <a:pt x="111251" y="358774"/>
                </a:lnTo>
                <a:lnTo>
                  <a:pt x="93011" y="396065"/>
                </a:lnTo>
                <a:lnTo>
                  <a:pt x="69723" y="430402"/>
                </a:lnTo>
                <a:lnTo>
                  <a:pt x="65531" y="433958"/>
                </a:lnTo>
                <a:lnTo>
                  <a:pt x="63626" y="4361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35421" y="4763885"/>
            <a:ext cx="348615" cy="453390"/>
          </a:xfrm>
          <a:custGeom>
            <a:avLst/>
            <a:gdLst/>
            <a:ahLst/>
            <a:cxnLst/>
            <a:rect l="l" t="t" r="r" b="b"/>
            <a:pathLst>
              <a:path w="348614" h="453389">
                <a:moveTo>
                  <a:pt x="116458" y="45858"/>
                </a:moveTo>
                <a:lnTo>
                  <a:pt x="162000" y="16765"/>
                </a:lnTo>
                <a:lnTo>
                  <a:pt x="216630" y="996"/>
                </a:lnTo>
                <a:lnTo>
                  <a:pt x="235874" y="0"/>
                </a:lnTo>
                <a:lnTo>
                  <a:pt x="255524" y="1027"/>
                </a:lnTo>
                <a:lnTo>
                  <a:pt x="317214" y="33555"/>
                </a:lnTo>
                <a:lnTo>
                  <a:pt x="344424" y="100087"/>
                </a:lnTo>
                <a:lnTo>
                  <a:pt x="347995" y="158460"/>
                </a:lnTo>
                <a:lnTo>
                  <a:pt x="345977" y="187866"/>
                </a:lnTo>
                <a:lnTo>
                  <a:pt x="332618" y="258377"/>
                </a:lnTo>
                <a:lnTo>
                  <a:pt x="319801" y="299541"/>
                </a:lnTo>
                <a:lnTo>
                  <a:pt x="302627" y="338990"/>
                </a:lnTo>
                <a:lnTo>
                  <a:pt x="280415" y="375677"/>
                </a:lnTo>
                <a:lnTo>
                  <a:pt x="231663" y="423318"/>
                </a:lnTo>
                <a:lnTo>
                  <a:pt x="168910" y="449718"/>
                </a:lnTo>
                <a:lnTo>
                  <a:pt x="137703" y="453203"/>
                </a:lnTo>
                <a:lnTo>
                  <a:pt x="106997" y="451687"/>
                </a:lnTo>
                <a:lnTo>
                  <a:pt x="48513" y="432700"/>
                </a:lnTo>
                <a:lnTo>
                  <a:pt x="14922" y="406380"/>
                </a:lnTo>
                <a:lnTo>
                  <a:pt x="0" y="367676"/>
                </a:lnTo>
                <a:lnTo>
                  <a:pt x="1867" y="357741"/>
                </a:lnTo>
                <a:lnTo>
                  <a:pt x="23227" y="308310"/>
                </a:lnTo>
                <a:lnTo>
                  <a:pt x="50837" y="268444"/>
                </a:lnTo>
                <a:lnTo>
                  <a:pt x="85915" y="247852"/>
                </a:lnTo>
                <a:lnTo>
                  <a:pt x="125872" y="251900"/>
                </a:lnTo>
                <a:lnTo>
                  <a:pt x="170799" y="279030"/>
                </a:lnTo>
                <a:lnTo>
                  <a:pt x="182246" y="289135"/>
                </a:lnTo>
                <a:lnTo>
                  <a:pt x="192658" y="297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23514" y="4812758"/>
            <a:ext cx="265430" cy="355600"/>
          </a:xfrm>
          <a:custGeom>
            <a:avLst/>
            <a:gdLst/>
            <a:ahLst/>
            <a:cxnLst/>
            <a:rect l="l" t="t" r="r" b="b"/>
            <a:pathLst>
              <a:path w="265429" h="355600">
                <a:moveTo>
                  <a:pt x="112744" y="16162"/>
                </a:moveTo>
                <a:lnTo>
                  <a:pt x="104743" y="6298"/>
                </a:lnTo>
                <a:lnTo>
                  <a:pt x="96075" y="589"/>
                </a:lnTo>
                <a:lnTo>
                  <a:pt x="85740" y="0"/>
                </a:lnTo>
                <a:lnTo>
                  <a:pt x="72739" y="5494"/>
                </a:lnTo>
                <a:lnTo>
                  <a:pt x="31305" y="52310"/>
                </a:lnTo>
                <a:lnTo>
                  <a:pt x="8731" y="111031"/>
                </a:lnTo>
                <a:lnTo>
                  <a:pt x="0" y="176992"/>
                </a:lnTo>
                <a:lnTo>
                  <a:pt x="1801" y="209919"/>
                </a:lnTo>
                <a:lnTo>
                  <a:pt x="16785" y="273190"/>
                </a:lnTo>
                <a:lnTo>
                  <a:pt x="48293" y="327142"/>
                </a:lnTo>
                <a:lnTo>
                  <a:pt x="100163" y="355219"/>
                </a:lnTo>
                <a:lnTo>
                  <a:pt x="128396" y="355141"/>
                </a:lnTo>
                <a:lnTo>
                  <a:pt x="181959" y="335948"/>
                </a:lnTo>
                <a:lnTo>
                  <a:pt x="222769" y="304293"/>
                </a:lnTo>
                <a:lnTo>
                  <a:pt x="251364" y="263018"/>
                </a:lnTo>
                <a:lnTo>
                  <a:pt x="265291" y="215219"/>
                </a:lnTo>
                <a:lnTo>
                  <a:pt x="262096" y="163990"/>
                </a:lnTo>
                <a:lnTo>
                  <a:pt x="238505" y="109491"/>
                </a:lnTo>
                <a:lnTo>
                  <a:pt x="201771" y="62517"/>
                </a:lnTo>
                <a:lnTo>
                  <a:pt x="158908" y="27608"/>
                </a:lnTo>
                <a:lnTo>
                  <a:pt x="108807" y="6129"/>
                </a:lnTo>
                <a:lnTo>
                  <a:pt x="87725" y="302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969253" y="5004815"/>
            <a:ext cx="435609" cy="13970"/>
          </a:xfrm>
          <a:custGeom>
            <a:avLst/>
            <a:gdLst/>
            <a:ahLst/>
            <a:cxnLst/>
            <a:rect l="l" t="t" r="r" b="b"/>
            <a:pathLst>
              <a:path w="435610" h="13970">
                <a:moveTo>
                  <a:pt x="8128" y="0"/>
                </a:moveTo>
                <a:lnTo>
                  <a:pt x="5461" y="1777"/>
                </a:lnTo>
                <a:lnTo>
                  <a:pt x="2667" y="3682"/>
                </a:lnTo>
                <a:lnTo>
                  <a:pt x="0" y="5460"/>
                </a:lnTo>
                <a:lnTo>
                  <a:pt x="12509" y="5439"/>
                </a:lnTo>
                <a:lnTo>
                  <a:pt x="24923" y="5572"/>
                </a:lnTo>
                <a:lnTo>
                  <a:pt x="37290" y="5586"/>
                </a:lnTo>
                <a:lnTo>
                  <a:pt x="49657" y="5206"/>
                </a:lnTo>
                <a:lnTo>
                  <a:pt x="79486" y="4062"/>
                </a:lnTo>
                <a:lnTo>
                  <a:pt x="109220" y="3381"/>
                </a:lnTo>
                <a:lnTo>
                  <a:pt x="138953" y="3010"/>
                </a:lnTo>
                <a:lnTo>
                  <a:pt x="168783" y="2793"/>
                </a:lnTo>
                <a:lnTo>
                  <a:pt x="204180" y="2728"/>
                </a:lnTo>
                <a:lnTo>
                  <a:pt x="239553" y="3032"/>
                </a:lnTo>
                <a:lnTo>
                  <a:pt x="310515" y="4317"/>
                </a:lnTo>
                <a:lnTo>
                  <a:pt x="373110" y="6556"/>
                </a:lnTo>
                <a:lnTo>
                  <a:pt x="404258" y="9086"/>
                </a:lnTo>
                <a:lnTo>
                  <a:pt x="435229" y="13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61283" y="5134102"/>
            <a:ext cx="73025" cy="165735"/>
          </a:xfrm>
          <a:custGeom>
            <a:avLst/>
            <a:gdLst/>
            <a:ahLst/>
            <a:cxnLst/>
            <a:rect l="l" t="t" r="r" b="b"/>
            <a:pathLst>
              <a:path w="73025" h="165735">
                <a:moveTo>
                  <a:pt x="66643" y="0"/>
                </a:moveTo>
                <a:lnTo>
                  <a:pt x="70018" y="10027"/>
                </a:lnTo>
                <a:lnTo>
                  <a:pt x="72024" y="19637"/>
                </a:lnTo>
                <a:lnTo>
                  <a:pt x="72769" y="29557"/>
                </a:lnTo>
                <a:lnTo>
                  <a:pt x="72358" y="40512"/>
                </a:lnTo>
                <a:lnTo>
                  <a:pt x="60571" y="91394"/>
                </a:lnTo>
                <a:lnTo>
                  <a:pt x="38576" y="134905"/>
                </a:lnTo>
                <a:lnTo>
                  <a:pt x="12033" y="163068"/>
                </a:lnTo>
                <a:lnTo>
                  <a:pt x="3778" y="165481"/>
                </a:lnTo>
                <a:lnTo>
                  <a:pt x="1067" y="152973"/>
                </a:lnTo>
                <a:lnTo>
                  <a:pt x="0" y="142668"/>
                </a:lnTo>
                <a:lnTo>
                  <a:pt x="313" y="132244"/>
                </a:lnTo>
                <a:lnTo>
                  <a:pt x="1746" y="1193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38055" y="4975225"/>
            <a:ext cx="6350" cy="37465"/>
          </a:xfrm>
          <a:custGeom>
            <a:avLst/>
            <a:gdLst/>
            <a:ahLst/>
            <a:cxnLst/>
            <a:rect l="l" t="t" r="r" b="b"/>
            <a:pathLst>
              <a:path w="6350" h="37464">
                <a:moveTo>
                  <a:pt x="5746" y="7366"/>
                </a:moveTo>
                <a:lnTo>
                  <a:pt x="4730" y="4952"/>
                </a:lnTo>
                <a:lnTo>
                  <a:pt x="3587" y="2158"/>
                </a:lnTo>
                <a:lnTo>
                  <a:pt x="2698" y="0"/>
                </a:lnTo>
                <a:lnTo>
                  <a:pt x="932" y="7284"/>
                </a:lnTo>
                <a:lnTo>
                  <a:pt x="0" y="14557"/>
                </a:lnTo>
                <a:lnTo>
                  <a:pt x="162" y="21949"/>
                </a:lnTo>
                <a:lnTo>
                  <a:pt x="1682" y="29591"/>
                </a:lnTo>
                <a:lnTo>
                  <a:pt x="3206" y="32385"/>
                </a:lnTo>
                <a:lnTo>
                  <a:pt x="4476" y="34798"/>
                </a:lnTo>
                <a:lnTo>
                  <a:pt x="5746" y="372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230109" y="4544314"/>
            <a:ext cx="203200" cy="29845"/>
          </a:xfrm>
          <a:custGeom>
            <a:avLst/>
            <a:gdLst/>
            <a:ahLst/>
            <a:cxnLst/>
            <a:rect l="l" t="t" r="r" b="b"/>
            <a:pathLst>
              <a:path w="203200" h="29845">
                <a:moveTo>
                  <a:pt x="9525" y="3302"/>
                </a:moveTo>
                <a:lnTo>
                  <a:pt x="6096" y="2031"/>
                </a:lnTo>
                <a:lnTo>
                  <a:pt x="3048" y="1143"/>
                </a:lnTo>
                <a:lnTo>
                  <a:pt x="0" y="0"/>
                </a:lnTo>
                <a:lnTo>
                  <a:pt x="12291" y="1553"/>
                </a:lnTo>
                <a:lnTo>
                  <a:pt x="24225" y="4048"/>
                </a:lnTo>
                <a:lnTo>
                  <a:pt x="36111" y="6804"/>
                </a:lnTo>
                <a:lnTo>
                  <a:pt x="48260" y="9143"/>
                </a:lnTo>
                <a:lnTo>
                  <a:pt x="66698" y="11729"/>
                </a:lnTo>
                <a:lnTo>
                  <a:pt x="85090" y="14208"/>
                </a:lnTo>
                <a:lnTo>
                  <a:pt x="103481" y="16662"/>
                </a:lnTo>
                <a:lnTo>
                  <a:pt x="121920" y="19177"/>
                </a:lnTo>
                <a:lnTo>
                  <a:pt x="136743" y="20292"/>
                </a:lnTo>
                <a:lnTo>
                  <a:pt x="151923" y="20669"/>
                </a:lnTo>
                <a:lnTo>
                  <a:pt x="166961" y="21284"/>
                </a:lnTo>
                <a:lnTo>
                  <a:pt x="181356" y="23113"/>
                </a:lnTo>
                <a:lnTo>
                  <a:pt x="188722" y="24637"/>
                </a:lnTo>
                <a:lnTo>
                  <a:pt x="195072" y="28321"/>
                </a:lnTo>
                <a:lnTo>
                  <a:pt x="203073" y="294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244460" y="4657597"/>
            <a:ext cx="274320" cy="15875"/>
          </a:xfrm>
          <a:custGeom>
            <a:avLst/>
            <a:gdLst/>
            <a:ahLst/>
            <a:cxnLst/>
            <a:rect l="l" t="t" r="r" b="b"/>
            <a:pathLst>
              <a:path w="274320" h="15875">
                <a:moveTo>
                  <a:pt x="13716" y="0"/>
                </a:moveTo>
                <a:lnTo>
                  <a:pt x="7366" y="4318"/>
                </a:lnTo>
                <a:lnTo>
                  <a:pt x="4953" y="5587"/>
                </a:lnTo>
                <a:lnTo>
                  <a:pt x="0" y="6731"/>
                </a:lnTo>
                <a:lnTo>
                  <a:pt x="10570" y="10487"/>
                </a:lnTo>
                <a:lnTo>
                  <a:pt x="20843" y="12207"/>
                </a:lnTo>
                <a:lnTo>
                  <a:pt x="31521" y="12713"/>
                </a:lnTo>
                <a:lnTo>
                  <a:pt x="43307" y="12826"/>
                </a:lnTo>
                <a:lnTo>
                  <a:pt x="64293" y="13148"/>
                </a:lnTo>
                <a:lnTo>
                  <a:pt x="106029" y="13077"/>
                </a:lnTo>
                <a:lnTo>
                  <a:pt x="153453" y="12469"/>
                </a:lnTo>
                <a:lnTo>
                  <a:pt x="180165" y="12065"/>
                </a:lnTo>
                <a:lnTo>
                  <a:pt x="206900" y="12041"/>
                </a:lnTo>
                <a:lnTo>
                  <a:pt x="233553" y="12826"/>
                </a:lnTo>
                <a:lnTo>
                  <a:pt x="243955" y="13192"/>
                </a:lnTo>
                <a:lnTo>
                  <a:pt x="254000" y="13557"/>
                </a:lnTo>
                <a:lnTo>
                  <a:pt x="263949" y="14255"/>
                </a:lnTo>
                <a:lnTo>
                  <a:pt x="274066" y="156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696006" y="4448302"/>
            <a:ext cx="288925" cy="340360"/>
          </a:xfrm>
          <a:custGeom>
            <a:avLst/>
            <a:gdLst/>
            <a:ahLst/>
            <a:cxnLst/>
            <a:rect l="l" t="t" r="r" b="b"/>
            <a:pathLst>
              <a:path w="288925" h="340360">
                <a:moveTo>
                  <a:pt x="146752" y="28575"/>
                </a:moveTo>
                <a:lnTo>
                  <a:pt x="140100" y="19597"/>
                </a:lnTo>
                <a:lnTo>
                  <a:pt x="134782" y="13430"/>
                </a:lnTo>
                <a:lnTo>
                  <a:pt x="127606" y="10358"/>
                </a:lnTo>
                <a:lnTo>
                  <a:pt x="115383" y="10668"/>
                </a:lnTo>
                <a:lnTo>
                  <a:pt x="78592" y="32867"/>
                </a:lnTo>
                <a:lnTo>
                  <a:pt x="42318" y="79072"/>
                </a:lnTo>
                <a:lnTo>
                  <a:pt x="21025" y="121138"/>
                </a:lnTo>
                <a:lnTo>
                  <a:pt x="6571" y="166429"/>
                </a:lnTo>
                <a:lnTo>
                  <a:pt x="0" y="212885"/>
                </a:lnTo>
                <a:lnTo>
                  <a:pt x="2353" y="258445"/>
                </a:lnTo>
                <a:lnTo>
                  <a:pt x="20307" y="305387"/>
                </a:lnTo>
                <a:lnTo>
                  <a:pt x="60265" y="335280"/>
                </a:lnTo>
                <a:lnTo>
                  <a:pt x="97047" y="340322"/>
                </a:lnTo>
                <a:lnTo>
                  <a:pt x="134591" y="334089"/>
                </a:lnTo>
                <a:lnTo>
                  <a:pt x="170564" y="319974"/>
                </a:lnTo>
                <a:lnTo>
                  <a:pt x="230945" y="279548"/>
                </a:lnTo>
                <a:lnTo>
                  <a:pt x="274855" y="223379"/>
                </a:lnTo>
                <a:lnTo>
                  <a:pt x="288517" y="166794"/>
                </a:lnTo>
                <a:lnTo>
                  <a:pt x="286118" y="144367"/>
                </a:lnTo>
                <a:lnTo>
                  <a:pt x="267783" y="103250"/>
                </a:lnTo>
                <a:lnTo>
                  <a:pt x="212934" y="56705"/>
                </a:lnTo>
                <a:lnTo>
                  <a:pt x="147133" y="26162"/>
                </a:lnTo>
                <a:lnTo>
                  <a:pt x="133659" y="20391"/>
                </a:lnTo>
                <a:lnTo>
                  <a:pt x="120209" y="14763"/>
                </a:lnTo>
                <a:lnTo>
                  <a:pt x="106663" y="9659"/>
                </a:lnTo>
                <a:lnTo>
                  <a:pt x="92904" y="5461"/>
                </a:lnTo>
                <a:lnTo>
                  <a:pt x="86427" y="3937"/>
                </a:lnTo>
                <a:lnTo>
                  <a:pt x="80331" y="1143"/>
                </a:lnTo>
                <a:lnTo>
                  <a:pt x="7309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61972" y="5633218"/>
            <a:ext cx="317500" cy="202565"/>
          </a:xfrm>
          <a:custGeom>
            <a:avLst/>
            <a:gdLst/>
            <a:ahLst/>
            <a:cxnLst/>
            <a:rect l="l" t="t" r="r" b="b"/>
            <a:pathLst>
              <a:path w="317500" h="202564">
                <a:moveTo>
                  <a:pt x="0" y="11372"/>
                </a:moveTo>
                <a:lnTo>
                  <a:pt x="787" y="0"/>
                </a:lnTo>
                <a:lnTo>
                  <a:pt x="1063" y="1543"/>
                </a:lnTo>
                <a:lnTo>
                  <a:pt x="1125" y="10515"/>
                </a:lnTo>
                <a:lnTo>
                  <a:pt x="1269" y="21431"/>
                </a:lnTo>
                <a:lnTo>
                  <a:pt x="3794" y="63265"/>
                </a:lnTo>
                <a:lnTo>
                  <a:pt x="10032" y="104641"/>
                </a:lnTo>
                <a:lnTo>
                  <a:pt x="20939" y="146894"/>
                </a:lnTo>
                <a:lnTo>
                  <a:pt x="39369" y="186632"/>
                </a:lnTo>
                <a:lnTo>
                  <a:pt x="64373" y="202320"/>
                </a:lnTo>
                <a:lnTo>
                  <a:pt x="74675" y="199129"/>
                </a:lnTo>
                <a:lnTo>
                  <a:pt x="84460" y="190495"/>
                </a:lnTo>
                <a:lnTo>
                  <a:pt x="92567" y="178746"/>
                </a:lnTo>
                <a:lnTo>
                  <a:pt x="99411" y="165911"/>
                </a:lnTo>
                <a:lnTo>
                  <a:pt x="105409" y="154019"/>
                </a:lnTo>
                <a:lnTo>
                  <a:pt x="111841" y="142046"/>
                </a:lnTo>
                <a:lnTo>
                  <a:pt x="118284" y="131159"/>
                </a:lnTo>
                <a:lnTo>
                  <a:pt x="125466" y="121186"/>
                </a:lnTo>
                <a:lnTo>
                  <a:pt x="134111" y="111956"/>
                </a:lnTo>
                <a:lnTo>
                  <a:pt x="142896" y="120391"/>
                </a:lnTo>
                <a:lnTo>
                  <a:pt x="151431" y="129139"/>
                </a:lnTo>
                <a:lnTo>
                  <a:pt x="159847" y="138060"/>
                </a:lnTo>
                <a:lnTo>
                  <a:pt x="168275" y="147008"/>
                </a:lnTo>
                <a:lnTo>
                  <a:pt x="184044" y="162329"/>
                </a:lnTo>
                <a:lnTo>
                  <a:pt x="201660" y="176307"/>
                </a:lnTo>
                <a:lnTo>
                  <a:pt x="221156" y="186228"/>
                </a:lnTo>
                <a:lnTo>
                  <a:pt x="242569" y="189376"/>
                </a:lnTo>
                <a:lnTo>
                  <a:pt x="258357" y="185294"/>
                </a:lnTo>
                <a:lnTo>
                  <a:pt x="287146" y="147618"/>
                </a:lnTo>
                <a:lnTo>
                  <a:pt x="296370" y="108146"/>
                </a:lnTo>
                <a:lnTo>
                  <a:pt x="299973" y="67760"/>
                </a:lnTo>
                <a:lnTo>
                  <a:pt x="299450" y="57111"/>
                </a:lnTo>
                <a:lnTo>
                  <a:pt x="299402" y="39947"/>
                </a:lnTo>
                <a:lnTo>
                  <a:pt x="302688" y="26098"/>
                </a:lnTo>
                <a:lnTo>
                  <a:pt x="312165" y="25393"/>
                </a:lnTo>
                <a:lnTo>
                  <a:pt x="313944" y="28136"/>
                </a:lnTo>
                <a:lnTo>
                  <a:pt x="315213" y="31184"/>
                </a:lnTo>
                <a:lnTo>
                  <a:pt x="316991" y="339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542157" y="5778398"/>
            <a:ext cx="9525" cy="50800"/>
          </a:xfrm>
          <a:custGeom>
            <a:avLst/>
            <a:gdLst/>
            <a:ahLst/>
            <a:cxnLst/>
            <a:rect l="l" t="t" r="r" b="b"/>
            <a:pathLst>
              <a:path w="9525" h="50800">
                <a:moveTo>
                  <a:pt x="9018" y="0"/>
                </a:moveTo>
                <a:lnTo>
                  <a:pt x="3885" y="7877"/>
                </a:lnTo>
                <a:lnTo>
                  <a:pt x="1002" y="15011"/>
                </a:lnTo>
                <a:lnTo>
                  <a:pt x="0" y="22717"/>
                </a:lnTo>
                <a:lnTo>
                  <a:pt x="509" y="32308"/>
                </a:lnTo>
                <a:lnTo>
                  <a:pt x="3176" y="40538"/>
                </a:lnTo>
                <a:lnTo>
                  <a:pt x="4446" y="44805"/>
                </a:lnTo>
                <a:lnTo>
                  <a:pt x="6859" y="505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67392" y="5618378"/>
            <a:ext cx="156845" cy="213360"/>
          </a:xfrm>
          <a:custGeom>
            <a:avLst/>
            <a:gdLst/>
            <a:ahLst/>
            <a:cxnLst/>
            <a:rect l="l" t="t" r="r" b="b"/>
            <a:pathLst>
              <a:path w="156844" h="213360">
                <a:moveTo>
                  <a:pt x="2020" y="72237"/>
                </a:moveTo>
                <a:lnTo>
                  <a:pt x="0" y="86691"/>
                </a:lnTo>
                <a:lnTo>
                  <a:pt x="242" y="99860"/>
                </a:lnTo>
                <a:lnTo>
                  <a:pt x="1912" y="113085"/>
                </a:lnTo>
                <a:lnTo>
                  <a:pt x="4179" y="127711"/>
                </a:lnTo>
                <a:lnTo>
                  <a:pt x="7449" y="144832"/>
                </a:lnTo>
                <a:lnTo>
                  <a:pt x="11195" y="161582"/>
                </a:lnTo>
                <a:lnTo>
                  <a:pt x="15180" y="178160"/>
                </a:lnTo>
                <a:lnTo>
                  <a:pt x="19165" y="194767"/>
                </a:lnTo>
                <a:lnTo>
                  <a:pt x="20689" y="205435"/>
                </a:lnTo>
                <a:lnTo>
                  <a:pt x="20308" y="207873"/>
                </a:lnTo>
                <a:lnTo>
                  <a:pt x="24245" y="213055"/>
                </a:lnTo>
                <a:lnTo>
                  <a:pt x="21584" y="201687"/>
                </a:lnTo>
                <a:lnTo>
                  <a:pt x="19815" y="189776"/>
                </a:lnTo>
                <a:lnTo>
                  <a:pt x="18833" y="177693"/>
                </a:lnTo>
                <a:lnTo>
                  <a:pt x="18530" y="165811"/>
                </a:lnTo>
                <a:lnTo>
                  <a:pt x="19952" y="137112"/>
                </a:lnTo>
                <a:lnTo>
                  <a:pt x="33371" y="80514"/>
                </a:lnTo>
                <a:lnTo>
                  <a:pt x="59517" y="35790"/>
                </a:lnTo>
                <a:lnTo>
                  <a:pt x="101677" y="4195"/>
                </a:lnTo>
                <a:lnTo>
                  <a:pt x="124829" y="0"/>
                </a:lnTo>
                <a:lnTo>
                  <a:pt x="135237" y="4119"/>
                </a:lnTo>
                <a:lnTo>
                  <a:pt x="143037" y="7353"/>
                </a:lnTo>
                <a:lnTo>
                  <a:pt x="149671" y="10415"/>
                </a:lnTo>
                <a:lnTo>
                  <a:pt x="156579" y="140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884677" y="5831433"/>
            <a:ext cx="25400" cy="30480"/>
          </a:xfrm>
          <a:custGeom>
            <a:avLst/>
            <a:gdLst/>
            <a:ahLst/>
            <a:cxnLst/>
            <a:rect l="l" t="t" r="r" b="b"/>
            <a:pathLst>
              <a:path w="25400" h="30479">
                <a:moveTo>
                  <a:pt x="6604" y="15544"/>
                </a:moveTo>
                <a:lnTo>
                  <a:pt x="3556" y="23164"/>
                </a:lnTo>
                <a:lnTo>
                  <a:pt x="3048" y="25603"/>
                </a:lnTo>
                <a:lnTo>
                  <a:pt x="0" y="30175"/>
                </a:lnTo>
                <a:lnTo>
                  <a:pt x="1958" y="22631"/>
                </a:lnTo>
                <a:lnTo>
                  <a:pt x="3857" y="15087"/>
                </a:lnTo>
                <a:lnTo>
                  <a:pt x="5732" y="7543"/>
                </a:lnTo>
                <a:lnTo>
                  <a:pt x="7620" y="0"/>
                </a:lnTo>
                <a:lnTo>
                  <a:pt x="12890" y="5367"/>
                </a:lnTo>
                <a:lnTo>
                  <a:pt x="15113" y="10477"/>
                </a:lnTo>
                <a:lnTo>
                  <a:pt x="16478" y="15987"/>
                </a:lnTo>
                <a:lnTo>
                  <a:pt x="19177" y="22555"/>
                </a:lnTo>
                <a:lnTo>
                  <a:pt x="20955" y="24993"/>
                </a:lnTo>
                <a:lnTo>
                  <a:pt x="22860" y="27736"/>
                </a:lnTo>
                <a:lnTo>
                  <a:pt x="24892" y="301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121326" y="5532373"/>
            <a:ext cx="132715" cy="300990"/>
          </a:xfrm>
          <a:custGeom>
            <a:avLst/>
            <a:gdLst/>
            <a:ahLst/>
            <a:cxnLst/>
            <a:rect l="l" t="t" r="r" b="b"/>
            <a:pathLst>
              <a:path w="132714" h="300989">
                <a:moveTo>
                  <a:pt x="33988" y="0"/>
                </a:moveTo>
                <a:lnTo>
                  <a:pt x="28781" y="40004"/>
                </a:lnTo>
                <a:lnTo>
                  <a:pt x="21310" y="66712"/>
                </a:lnTo>
                <a:lnTo>
                  <a:pt x="14636" y="93513"/>
                </a:lnTo>
                <a:lnTo>
                  <a:pt x="8939" y="120604"/>
                </a:lnTo>
                <a:lnTo>
                  <a:pt x="4397" y="148183"/>
                </a:lnTo>
                <a:lnTo>
                  <a:pt x="1109" y="175953"/>
                </a:lnTo>
                <a:lnTo>
                  <a:pt x="0" y="203238"/>
                </a:lnTo>
                <a:lnTo>
                  <a:pt x="1914" y="230351"/>
                </a:lnTo>
                <a:lnTo>
                  <a:pt x="14761" y="273665"/>
                </a:lnTo>
                <a:lnTo>
                  <a:pt x="56213" y="300583"/>
                </a:lnTo>
                <a:lnTo>
                  <a:pt x="70864" y="300583"/>
                </a:lnTo>
                <a:lnTo>
                  <a:pt x="112601" y="284124"/>
                </a:lnTo>
                <a:lnTo>
                  <a:pt x="131853" y="254892"/>
                </a:lnTo>
                <a:lnTo>
                  <a:pt x="132413" y="2417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76313" y="5665879"/>
            <a:ext cx="241300" cy="41910"/>
          </a:xfrm>
          <a:custGeom>
            <a:avLst/>
            <a:gdLst/>
            <a:ahLst/>
            <a:cxnLst/>
            <a:rect l="l" t="t" r="r" b="b"/>
            <a:pathLst>
              <a:path w="241300" h="41910">
                <a:moveTo>
                  <a:pt x="3944" y="41805"/>
                </a:moveTo>
                <a:lnTo>
                  <a:pt x="0" y="35923"/>
                </a:lnTo>
                <a:lnTo>
                  <a:pt x="9628" y="31099"/>
                </a:lnTo>
                <a:lnTo>
                  <a:pt x="24733" y="27360"/>
                </a:lnTo>
                <a:lnTo>
                  <a:pt x="37218" y="24736"/>
                </a:lnTo>
                <a:lnTo>
                  <a:pt x="62483" y="17992"/>
                </a:lnTo>
                <a:lnTo>
                  <a:pt x="88558" y="11706"/>
                </a:lnTo>
                <a:lnTo>
                  <a:pt x="114871" y="6219"/>
                </a:lnTo>
                <a:lnTo>
                  <a:pt x="140850" y="1876"/>
                </a:lnTo>
                <a:lnTo>
                  <a:pt x="166022" y="0"/>
                </a:lnTo>
                <a:lnTo>
                  <a:pt x="191158" y="809"/>
                </a:lnTo>
                <a:lnTo>
                  <a:pt x="216128" y="3676"/>
                </a:lnTo>
                <a:lnTo>
                  <a:pt x="240799" y="79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422650" y="5799734"/>
            <a:ext cx="20955" cy="107314"/>
          </a:xfrm>
          <a:custGeom>
            <a:avLst/>
            <a:gdLst/>
            <a:ahLst/>
            <a:cxnLst/>
            <a:rect l="l" t="t" r="r" b="b"/>
            <a:pathLst>
              <a:path w="20954" h="107314">
                <a:moveTo>
                  <a:pt x="0" y="0"/>
                </a:moveTo>
                <a:lnTo>
                  <a:pt x="77" y="8877"/>
                </a:lnTo>
                <a:lnTo>
                  <a:pt x="142" y="18211"/>
                </a:lnTo>
                <a:lnTo>
                  <a:pt x="517" y="27431"/>
                </a:lnTo>
                <a:lnTo>
                  <a:pt x="1524" y="35966"/>
                </a:lnTo>
                <a:lnTo>
                  <a:pt x="3601" y="45986"/>
                </a:lnTo>
                <a:lnTo>
                  <a:pt x="5572" y="56006"/>
                </a:lnTo>
                <a:lnTo>
                  <a:pt x="7042" y="66141"/>
                </a:lnTo>
                <a:lnTo>
                  <a:pt x="7620" y="76504"/>
                </a:lnTo>
                <a:lnTo>
                  <a:pt x="7792" y="83662"/>
                </a:lnTo>
                <a:lnTo>
                  <a:pt x="7858" y="90335"/>
                </a:lnTo>
                <a:lnTo>
                  <a:pt x="7709" y="96950"/>
                </a:lnTo>
                <a:lnTo>
                  <a:pt x="7238" y="103936"/>
                </a:lnTo>
                <a:lnTo>
                  <a:pt x="14859" y="106375"/>
                </a:lnTo>
                <a:lnTo>
                  <a:pt x="17907" y="106984"/>
                </a:lnTo>
                <a:lnTo>
                  <a:pt x="20700" y="999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800855" y="5451020"/>
            <a:ext cx="226695" cy="322580"/>
          </a:xfrm>
          <a:custGeom>
            <a:avLst/>
            <a:gdLst/>
            <a:ahLst/>
            <a:cxnLst/>
            <a:rect l="l" t="t" r="r" b="b"/>
            <a:pathLst>
              <a:path w="226695" h="322579">
                <a:moveTo>
                  <a:pt x="117602" y="19885"/>
                </a:moveTo>
                <a:lnTo>
                  <a:pt x="116459" y="9725"/>
                </a:lnTo>
                <a:lnTo>
                  <a:pt x="116459" y="7058"/>
                </a:lnTo>
                <a:lnTo>
                  <a:pt x="115189" y="962"/>
                </a:lnTo>
                <a:lnTo>
                  <a:pt x="66351" y="28001"/>
                </a:lnTo>
                <a:lnTo>
                  <a:pt x="38590" y="64204"/>
                </a:lnTo>
                <a:lnTo>
                  <a:pt x="15198" y="112475"/>
                </a:lnTo>
                <a:lnTo>
                  <a:pt x="700" y="175044"/>
                </a:lnTo>
                <a:lnTo>
                  <a:pt x="0" y="206677"/>
                </a:lnTo>
                <a:lnTo>
                  <a:pt x="4437" y="234161"/>
                </a:lnTo>
                <a:lnTo>
                  <a:pt x="28789" y="285929"/>
                </a:lnTo>
                <a:lnTo>
                  <a:pt x="69465" y="317247"/>
                </a:lnTo>
                <a:lnTo>
                  <a:pt x="92487" y="322081"/>
                </a:lnTo>
                <a:lnTo>
                  <a:pt x="116129" y="321258"/>
                </a:lnTo>
                <a:lnTo>
                  <a:pt x="162355" y="303370"/>
                </a:lnTo>
                <a:lnTo>
                  <a:pt x="198141" y="267356"/>
                </a:lnTo>
                <a:lnTo>
                  <a:pt x="223047" y="210258"/>
                </a:lnTo>
                <a:lnTo>
                  <a:pt x="226631" y="174596"/>
                </a:lnTo>
                <a:lnTo>
                  <a:pt x="222881" y="138820"/>
                </a:lnTo>
                <a:lnTo>
                  <a:pt x="199137" y="75189"/>
                </a:lnTo>
                <a:lnTo>
                  <a:pt x="157200" y="25271"/>
                </a:lnTo>
                <a:lnTo>
                  <a:pt x="112766" y="5403"/>
                </a:lnTo>
                <a:lnTo>
                  <a:pt x="70993" y="28013"/>
                </a:lnTo>
                <a:lnTo>
                  <a:pt x="58547" y="713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778630" y="5638466"/>
            <a:ext cx="361315" cy="46355"/>
          </a:xfrm>
          <a:custGeom>
            <a:avLst/>
            <a:gdLst/>
            <a:ahLst/>
            <a:cxnLst/>
            <a:rect l="l" t="t" r="r" b="b"/>
            <a:pathLst>
              <a:path w="361314" h="46354">
                <a:moveTo>
                  <a:pt x="15240" y="2162"/>
                </a:moveTo>
                <a:lnTo>
                  <a:pt x="7239" y="5819"/>
                </a:lnTo>
                <a:lnTo>
                  <a:pt x="5461" y="7343"/>
                </a:lnTo>
                <a:lnTo>
                  <a:pt x="0" y="6429"/>
                </a:lnTo>
                <a:lnTo>
                  <a:pt x="14029" y="3638"/>
                </a:lnTo>
                <a:lnTo>
                  <a:pt x="27749" y="1247"/>
                </a:lnTo>
                <a:lnTo>
                  <a:pt x="41755" y="0"/>
                </a:lnTo>
                <a:lnTo>
                  <a:pt x="56642" y="638"/>
                </a:lnTo>
                <a:lnTo>
                  <a:pt x="84841" y="3586"/>
                </a:lnTo>
                <a:lnTo>
                  <a:pt x="113172" y="5934"/>
                </a:lnTo>
                <a:lnTo>
                  <a:pt x="141527" y="8224"/>
                </a:lnTo>
                <a:lnTo>
                  <a:pt x="169799" y="11001"/>
                </a:lnTo>
                <a:lnTo>
                  <a:pt x="199054" y="15687"/>
                </a:lnTo>
                <a:lnTo>
                  <a:pt x="228107" y="21516"/>
                </a:lnTo>
                <a:lnTo>
                  <a:pt x="257184" y="27117"/>
                </a:lnTo>
                <a:lnTo>
                  <a:pt x="286512" y="31118"/>
                </a:lnTo>
                <a:lnTo>
                  <a:pt x="305692" y="33242"/>
                </a:lnTo>
                <a:lnTo>
                  <a:pt x="324231" y="36223"/>
                </a:lnTo>
                <a:lnTo>
                  <a:pt x="342483" y="40462"/>
                </a:lnTo>
                <a:lnTo>
                  <a:pt x="360807" y="463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158360" y="5786628"/>
            <a:ext cx="65405" cy="142240"/>
          </a:xfrm>
          <a:custGeom>
            <a:avLst/>
            <a:gdLst/>
            <a:ahLst/>
            <a:cxnLst/>
            <a:rect l="l" t="t" r="r" b="b"/>
            <a:pathLst>
              <a:path w="65404" h="142239">
                <a:moveTo>
                  <a:pt x="60960" y="0"/>
                </a:moveTo>
                <a:lnTo>
                  <a:pt x="61114" y="8996"/>
                </a:lnTo>
                <a:lnTo>
                  <a:pt x="61817" y="17792"/>
                </a:lnTo>
                <a:lnTo>
                  <a:pt x="62853" y="26531"/>
                </a:lnTo>
                <a:lnTo>
                  <a:pt x="64008" y="35356"/>
                </a:lnTo>
                <a:lnTo>
                  <a:pt x="65164" y="50001"/>
                </a:lnTo>
                <a:lnTo>
                  <a:pt x="59181" y="92049"/>
                </a:lnTo>
                <a:lnTo>
                  <a:pt x="35687" y="135940"/>
                </a:lnTo>
                <a:lnTo>
                  <a:pt x="24653" y="141974"/>
                </a:lnTo>
                <a:lnTo>
                  <a:pt x="15716" y="140093"/>
                </a:lnTo>
                <a:lnTo>
                  <a:pt x="8826" y="132554"/>
                </a:lnTo>
                <a:lnTo>
                  <a:pt x="3937" y="121615"/>
                </a:lnTo>
                <a:lnTo>
                  <a:pt x="2793" y="116433"/>
                </a:lnTo>
                <a:lnTo>
                  <a:pt x="1524" y="110947"/>
                </a:lnTo>
                <a:lnTo>
                  <a:pt x="0" y="1057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206240" y="5651906"/>
            <a:ext cx="16510" cy="34925"/>
          </a:xfrm>
          <a:custGeom>
            <a:avLst/>
            <a:gdLst/>
            <a:ahLst/>
            <a:cxnLst/>
            <a:rect l="l" t="t" r="r" b="b"/>
            <a:pathLst>
              <a:path w="16510" h="34925">
                <a:moveTo>
                  <a:pt x="0" y="12192"/>
                </a:moveTo>
                <a:lnTo>
                  <a:pt x="3683" y="6400"/>
                </a:lnTo>
                <a:lnTo>
                  <a:pt x="4825" y="4572"/>
                </a:lnTo>
                <a:lnTo>
                  <a:pt x="6096" y="0"/>
                </a:lnTo>
                <a:lnTo>
                  <a:pt x="3726" y="7591"/>
                </a:lnTo>
                <a:lnTo>
                  <a:pt x="13462" y="32918"/>
                </a:lnTo>
                <a:lnTo>
                  <a:pt x="16129" y="344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547401" y="5634818"/>
            <a:ext cx="152400" cy="161290"/>
          </a:xfrm>
          <a:custGeom>
            <a:avLst/>
            <a:gdLst/>
            <a:ahLst/>
            <a:cxnLst/>
            <a:rect l="l" t="t" r="r" b="b"/>
            <a:pathLst>
              <a:path w="152400" h="161289">
                <a:moveTo>
                  <a:pt x="99909" y="65246"/>
                </a:moveTo>
                <a:lnTo>
                  <a:pt x="108086" y="60683"/>
                </a:lnTo>
                <a:lnTo>
                  <a:pt x="114371" y="55721"/>
                </a:lnTo>
                <a:lnTo>
                  <a:pt x="118822" y="49044"/>
                </a:lnTo>
                <a:lnTo>
                  <a:pt x="121499" y="39338"/>
                </a:lnTo>
                <a:lnTo>
                  <a:pt x="121441" y="29046"/>
                </a:lnTo>
                <a:lnTo>
                  <a:pt x="118086" y="18954"/>
                </a:lnTo>
                <a:lnTo>
                  <a:pt x="112087" y="10063"/>
                </a:lnTo>
                <a:lnTo>
                  <a:pt x="104100" y="3371"/>
                </a:lnTo>
                <a:lnTo>
                  <a:pt x="93616" y="0"/>
                </a:lnTo>
                <a:lnTo>
                  <a:pt x="82621" y="171"/>
                </a:lnTo>
                <a:lnTo>
                  <a:pt x="46112" y="16902"/>
                </a:lnTo>
                <a:lnTo>
                  <a:pt x="13930" y="60064"/>
                </a:lnTo>
                <a:lnTo>
                  <a:pt x="563" y="102774"/>
                </a:lnTo>
                <a:lnTo>
                  <a:pt x="0" y="125344"/>
                </a:lnTo>
                <a:lnTo>
                  <a:pt x="5675" y="146627"/>
                </a:lnTo>
                <a:lnTo>
                  <a:pt x="12592" y="155976"/>
                </a:lnTo>
                <a:lnTo>
                  <a:pt x="21486" y="160610"/>
                </a:lnTo>
                <a:lnTo>
                  <a:pt x="31714" y="161072"/>
                </a:lnTo>
                <a:lnTo>
                  <a:pt x="42632" y="157905"/>
                </a:lnTo>
                <a:lnTo>
                  <a:pt x="80190" y="125158"/>
                </a:lnTo>
                <a:lnTo>
                  <a:pt x="105814" y="85934"/>
                </a:lnTo>
                <a:lnTo>
                  <a:pt x="119975" y="56102"/>
                </a:lnTo>
                <a:lnTo>
                  <a:pt x="121245" y="53359"/>
                </a:lnTo>
                <a:lnTo>
                  <a:pt x="122134" y="51225"/>
                </a:lnTo>
                <a:lnTo>
                  <a:pt x="122525" y="62707"/>
                </a:lnTo>
                <a:lnTo>
                  <a:pt x="122785" y="74504"/>
                </a:lnTo>
                <a:lnTo>
                  <a:pt x="123545" y="86244"/>
                </a:lnTo>
                <a:lnTo>
                  <a:pt x="125436" y="97555"/>
                </a:lnTo>
                <a:lnTo>
                  <a:pt x="129589" y="109494"/>
                </a:lnTo>
                <a:lnTo>
                  <a:pt x="135707" y="120148"/>
                </a:lnTo>
                <a:lnTo>
                  <a:pt x="143420" y="129487"/>
                </a:lnTo>
                <a:lnTo>
                  <a:pt x="152360" y="1374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785709" y="5641962"/>
            <a:ext cx="121920" cy="122555"/>
          </a:xfrm>
          <a:custGeom>
            <a:avLst/>
            <a:gdLst/>
            <a:ahLst/>
            <a:cxnLst/>
            <a:rect l="l" t="t" r="r" b="b"/>
            <a:pathLst>
              <a:path w="121920" h="122554">
                <a:moveTo>
                  <a:pt x="3333" y="19088"/>
                </a:moveTo>
                <a:lnTo>
                  <a:pt x="762" y="58221"/>
                </a:lnTo>
                <a:lnTo>
                  <a:pt x="0" y="93878"/>
                </a:lnTo>
                <a:lnTo>
                  <a:pt x="71" y="105113"/>
                </a:lnTo>
                <a:lnTo>
                  <a:pt x="285" y="116319"/>
                </a:lnTo>
                <a:lnTo>
                  <a:pt x="539" y="118452"/>
                </a:lnTo>
                <a:lnTo>
                  <a:pt x="539" y="119976"/>
                </a:lnTo>
                <a:lnTo>
                  <a:pt x="920" y="122110"/>
                </a:lnTo>
                <a:lnTo>
                  <a:pt x="4355" y="109870"/>
                </a:lnTo>
                <a:lnTo>
                  <a:pt x="8302" y="97802"/>
                </a:lnTo>
                <a:lnTo>
                  <a:pt x="23887" y="57321"/>
                </a:lnTo>
                <a:lnTo>
                  <a:pt x="52355" y="10858"/>
                </a:lnTo>
                <a:lnTo>
                  <a:pt x="69072" y="0"/>
                </a:lnTo>
                <a:lnTo>
                  <a:pt x="77055" y="1471"/>
                </a:lnTo>
                <a:lnTo>
                  <a:pt x="84359" y="9029"/>
                </a:lnTo>
                <a:lnTo>
                  <a:pt x="92080" y="23283"/>
                </a:lnTo>
                <a:lnTo>
                  <a:pt x="97456" y="38023"/>
                </a:lnTo>
                <a:lnTo>
                  <a:pt x="102094" y="53049"/>
                </a:lnTo>
                <a:lnTo>
                  <a:pt x="107600" y="68160"/>
                </a:lnTo>
                <a:lnTo>
                  <a:pt x="112444" y="76142"/>
                </a:lnTo>
                <a:lnTo>
                  <a:pt x="115966" y="82181"/>
                </a:lnTo>
                <a:lnTo>
                  <a:pt x="118798" y="87534"/>
                </a:lnTo>
                <a:lnTo>
                  <a:pt x="121570" y="934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959026" y="5558663"/>
            <a:ext cx="231775" cy="218440"/>
          </a:xfrm>
          <a:custGeom>
            <a:avLst/>
            <a:gdLst/>
            <a:ahLst/>
            <a:cxnLst/>
            <a:rect l="l" t="t" r="r" b="b"/>
            <a:pathLst>
              <a:path w="231775" h="218439">
                <a:moveTo>
                  <a:pt x="85159" y="68249"/>
                </a:moveTo>
                <a:lnTo>
                  <a:pt x="44900" y="65506"/>
                </a:lnTo>
                <a:lnTo>
                  <a:pt x="18436" y="92976"/>
                </a:lnTo>
                <a:lnTo>
                  <a:pt x="3117" y="127990"/>
                </a:lnTo>
                <a:lnTo>
                  <a:pt x="0" y="147535"/>
                </a:lnTo>
                <a:lnTo>
                  <a:pt x="656" y="168224"/>
                </a:lnTo>
                <a:lnTo>
                  <a:pt x="5814" y="187998"/>
                </a:lnTo>
                <a:lnTo>
                  <a:pt x="16198" y="204800"/>
                </a:lnTo>
                <a:lnTo>
                  <a:pt x="29581" y="214320"/>
                </a:lnTo>
                <a:lnTo>
                  <a:pt x="44963" y="217868"/>
                </a:lnTo>
                <a:lnTo>
                  <a:pt x="60918" y="216330"/>
                </a:lnTo>
                <a:lnTo>
                  <a:pt x="101790" y="190155"/>
                </a:lnTo>
                <a:lnTo>
                  <a:pt x="132861" y="130652"/>
                </a:lnTo>
                <a:lnTo>
                  <a:pt x="142851" y="77645"/>
                </a:lnTo>
                <a:lnTo>
                  <a:pt x="143912" y="56473"/>
                </a:lnTo>
                <a:lnTo>
                  <a:pt x="143760" y="35239"/>
                </a:lnTo>
                <a:lnTo>
                  <a:pt x="142690" y="13970"/>
                </a:lnTo>
                <a:lnTo>
                  <a:pt x="142055" y="4825"/>
                </a:lnTo>
                <a:lnTo>
                  <a:pt x="142436" y="9143"/>
                </a:lnTo>
                <a:lnTo>
                  <a:pt x="140912" y="0"/>
                </a:lnTo>
                <a:lnTo>
                  <a:pt x="144883" y="18534"/>
                </a:lnTo>
                <a:lnTo>
                  <a:pt x="148770" y="37115"/>
                </a:lnTo>
                <a:lnTo>
                  <a:pt x="152824" y="55649"/>
                </a:lnTo>
                <a:lnTo>
                  <a:pt x="164845" y="100334"/>
                </a:lnTo>
                <a:lnTo>
                  <a:pt x="184995" y="153036"/>
                </a:lnTo>
                <a:lnTo>
                  <a:pt x="208031" y="189312"/>
                </a:lnTo>
                <a:lnTo>
                  <a:pt x="222763" y="205390"/>
                </a:lnTo>
                <a:lnTo>
                  <a:pt x="231463" y="2121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392955" y="5584825"/>
            <a:ext cx="107950" cy="238125"/>
          </a:xfrm>
          <a:custGeom>
            <a:avLst/>
            <a:gdLst/>
            <a:ahLst/>
            <a:cxnLst/>
            <a:rect l="l" t="t" r="r" b="b"/>
            <a:pathLst>
              <a:path w="107950" h="238125">
                <a:moveTo>
                  <a:pt x="104366" y="0"/>
                </a:moveTo>
                <a:lnTo>
                  <a:pt x="101838" y="12001"/>
                </a:lnTo>
                <a:lnTo>
                  <a:pt x="101095" y="23910"/>
                </a:lnTo>
                <a:lnTo>
                  <a:pt x="101544" y="35986"/>
                </a:lnTo>
                <a:lnTo>
                  <a:pt x="102588" y="48488"/>
                </a:lnTo>
                <a:lnTo>
                  <a:pt x="104338" y="69067"/>
                </a:lnTo>
                <a:lnTo>
                  <a:pt x="106493" y="89903"/>
                </a:lnTo>
                <a:lnTo>
                  <a:pt x="107838" y="110682"/>
                </a:lnTo>
                <a:lnTo>
                  <a:pt x="103389" y="151015"/>
                </a:lnTo>
                <a:lnTo>
                  <a:pt x="86800" y="186639"/>
                </a:lnTo>
                <a:lnTo>
                  <a:pt x="47676" y="223939"/>
                </a:lnTo>
                <a:lnTo>
                  <a:pt x="16609" y="237769"/>
                </a:lnTo>
                <a:lnTo>
                  <a:pt x="8548" y="237574"/>
                </a:lnTo>
                <a:lnTo>
                  <a:pt x="2893" y="233921"/>
                </a:lnTo>
                <a:lnTo>
                  <a:pt x="0" y="227696"/>
                </a:lnTo>
                <a:lnTo>
                  <a:pt x="226" y="219786"/>
                </a:lnTo>
                <a:lnTo>
                  <a:pt x="1750" y="216738"/>
                </a:lnTo>
                <a:lnTo>
                  <a:pt x="2893" y="213690"/>
                </a:lnTo>
                <a:lnTo>
                  <a:pt x="4163" y="2103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553202" y="5612434"/>
            <a:ext cx="165735" cy="182245"/>
          </a:xfrm>
          <a:custGeom>
            <a:avLst/>
            <a:gdLst/>
            <a:ahLst/>
            <a:cxnLst/>
            <a:rect l="l" t="t" r="r" b="b"/>
            <a:pathLst>
              <a:path w="165735" h="182245">
                <a:moveTo>
                  <a:pt x="0" y="109270"/>
                </a:moveTo>
                <a:lnTo>
                  <a:pt x="41148" y="120243"/>
                </a:lnTo>
                <a:lnTo>
                  <a:pt x="86278" y="114157"/>
                </a:lnTo>
                <a:lnTo>
                  <a:pt x="124428" y="91440"/>
                </a:lnTo>
                <a:lnTo>
                  <a:pt x="141212" y="47863"/>
                </a:lnTo>
                <a:lnTo>
                  <a:pt x="113030" y="5943"/>
                </a:lnTo>
                <a:lnTo>
                  <a:pt x="97595" y="0"/>
                </a:lnTo>
                <a:lnTo>
                  <a:pt x="82518" y="228"/>
                </a:lnTo>
                <a:lnTo>
                  <a:pt x="41838" y="29994"/>
                </a:lnTo>
                <a:lnTo>
                  <a:pt x="30480" y="85801"/>
                </a:lnTo>
                <a:lnTo>
                  <a:pt x="42100" y="127139"/>
                </a:lnTo>
                <a:lnTo>
                  <a:pt x="69723" y="159562"/>
                </a:lnTo>
                <a:lnTo>
                  <a:pt x="104314" y="178841"/>
                </a:lnTo>
                <a:lnTo>
                  <a:pt x="123819" y="181937"/>
                </a:lnTo>
                <a:lnTo>
                  <a:pt x="144145" y="180289"/>
                </a:lnTo>
                <a:lnTo>
                  <a:pt x="151384" y="177850"/>
                </a:lnTo>
                <a:lnTo>
                  <a:pt x="158496" y="175412"/>
                </a:lnTo>
                <a:lnTo>
                  <a:pt x="165481" y="1729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13621" y="5550661"/>
            <a:ext cx="128905" cy="280670"/>
          </a:xfrm>
          <a:custGeom>
            <a:avLst/>
            <a:gdLst/>
            <a:ahLst/>
            <a:cxnLst/>
            <a:rect l="l" t="t" r="r" b="b"/>
            <a:pathLst>
              <a:path w="128904" h="280670">
                <a:moveTo>
                  <a:pt x="43110" y="0"/>
                </a:moveTo>
                <a:lnTo>
                  <a:pt x="38937" y="10668"/>
                </a:lnTo>
                <a:lnTo>
                  <a:pt x="34490" y="21247"/>
                </a:lnTo>
                <a:lnTo>
                  <a:pt x="30162" y="31882"/>
                </a:lnTo>
                <a:lnTo>
                  <a:pt x="11900" y="92252"/>
                </a:lnTo>
                <a:lnTo>
                  <a:pt x="2216" y="142697"/>
                </a:lnTo>
                <a:lnTo>
                  <a:pt x="0" y="168633"/>
                </a:lnTo>
                <a:lnTo>
                  <a:pt x="105" y="194741"/>
                </a:lnTo>
                <a:lnTo>
                  <a:pt x="12376" y="244500"/>
                </a:lnTo>
                <a:lnTo>
                  <a:pt x="50595" y="276904"/>
                </a:lnTo>
                <a:lnTo>
                  <a:pt x="67748" y="280466"/>
                </a:lnTo>
                <a:lnTo>
                  <a:pt x="81452" y="280438"/>
                </a:lnTo>
                <a:lnTo>
                  <a:pt x="95180" y="277266"/>
                </a:lnTo>
                <a:lnTo>
                  <a:pt x="107860" y="271122"/>
                </a:lnTo>
                <a:lnTo>
                  <a:pt x="118421" y="262178"/>
                </a:lnTo>
                <a:lnTo>
                  <a:pt x="125660" y="252120"/>
                </a:lnTo>
                <a:lnTo>
                  <a:pt x="128200" y="249072"/>
                </a:lnTo>
                <a:lnTo>
                  <a:pt x="128708" y="2405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774182" y="5639409"/>
            <a:ext cx="193040" cy="38735"/>
          </a:xfrm>
          <a:custGeom>
            <a:avLst/>
            <a:gdLst/>
            <a:ahLst/>
            <a:cxnLst/>
            <a:rect l="l" t="t" r="r" b="b"/>
            <a:pathLst>
              <a:path w="193039" h="38735">
                <a:moveTo>
                  <a:pt x="0" y="37185"/>
                </a:moveTo>
                <a:lnTo>
                  <a:pt x="13801" y="38128"/>
                </a:lnTo>
                <a:lnTo>
                  <a:pt x="27733" y="38100"/>
                </a:lnTo>
                <a:lnTo>
                  <a:pt x="41737" y="37614"/>
                </a:lnTo>
                <a:lnTo>
                  <a:pt x="55752" y="37185"/>
                </a:lnTo>
                <a:lnTo>
                  <a:pt x="99377" y="34023"/>
                </a:lnTo>
                <a:lnTo>
                  <a:pt x="142239" y="25603"/>
                </a:lnTo>
                <a:lnTo>
                  <a:pt x="181316" y="8672"/>
                </a:lnTo>
                <a:lnTo>
                  <a:pt x="19291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530341" y="5554090"/>
            <a:ext cx="100965" cy="49530"/>
          </a:xfrm>
          <a:custGeom>
            <a:avLst/>
            <a:gdLst/>
            <a:ahLst/>
            <a:cxnLst/>
            <a:rect l="l" t="t" r="r" b="b"/>
            <a:pathLst>
              <a:path w="100964" h="49529">
                <a:moveTo>
                  <a:pt x="9652" y="49047"/>
                </a:moveTo>
                <a:lnTo>
                  <a:pt x="3556" y="42951"/>
                </a:lnTo>
                <a:lnTo>
                  <a:pt x="2032" y="41427"/>
                </a:lnTo>
                <a:lnTo>
                  <a:pt x="0" y="36855"/>
                </a:lnTo>
                <a:lnTo>
                  <a:pt x="10328" y="30661"/>
                </a:lnTo>
                <a:lnTo>
                  <a:pt x="20621" y="25879"/>
                </a:lnTo>
                <a:lnTo>
                  <a:pt x="31271" y="22007"/>
                </a:lnTo>
                <a:lnTo>
                  <a:pt x="42672" y="18542"/>
                </a:lnTo>
                <a:lnTo>
                  <a:pt x="57203" y="13930"/>
                </a:lnTo>
                <a:lnTo>
                  <a:pt x="71675" y="9271"/>
                </a:lnTo>
                <a:lnTo>
                  <a:pt x="86123" y="4611"/>
                </a:lnTo>
                <a:lnTo>
                  <a:pt x="10058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256654" y="5503753"/>
            <a:ext cx="253365" cy="337185"/>
          </a:xfrm>
          <a:custGeom>
            <a:avLst/>
            <a:gdLst/>
            <a:ahLst/>
            <a:cxnLst/>
            <a:rect l="l" t="t" r="r" b="b"/>
            <a:pathLst>
              <a:path w="253365" h="337185">
                <a:moveTo>
                  <a:pt x="122174" y="72308"/>
                </a:moveTo>
                <a:lnTo>
                  <a:pt x="123799" y="65313"/>
                </a:lnTo>
                <a:lnTo>
                  <a:pt x="125364" y="57878"/>
                </a:lnTo>
                <a:lnTo>
                  <a:pt x="126192" y="50323"/>
                </a:lnTo>
                <a:lnTo>
                  <a:pt x="125603" y="42971"/>
                </a:lnTo>
                <a:lnTo>
                  <a:pt x="123698" y="40558"/>
                </a:lnTo>
                <a:lnTo>
                  <a:pt x="121920" y="38145"/>
                </a:lnTo>
                <a:lnTo>
                  <a:pt x="71252" y="57083"/>
                </a:lnTo>
                <a:lnTo>
                  <a:pt x="42404" y="87278"/>
                </a:lnTo>
                <a:lnTo>
                  <a:pt x="16930" y="131017"/>
                </a:lnTo>
                <a:lnTo>
                  <a:pt x="1119" y="187767"/>
                </a:lnTo>
                <a:lnTo>
                  <a:pt x="0" y="217342"/>
                </a:lnTo>
                <a:lnTo>
                  <a:pt x="5548" y="252313"/>
                </a:lnTo>
                <a:lnTo>
                  <a:pt x="19145" y="285655"/>
                </a:lnTo>
                <a:lnTo>
                  <a:pt x="41076" y="313568"/>
                </a:lnTo>
                <a:lnTo>
                  <a:pt x="71628" y="332252"/>
                </a:lnTo>
                <a:lnTo>
                  <a:pt x="99597" y="336709"/>
                </a:lnTo>
                <a:lnTo>
                  <a:pt x="126888" y="331566"/>
                </a:lnTo>
                <a:lnTo>
                  <a:pt x="174625" y="302077"/>
                </a:lnTo>
                <a:lnTo>
                  <a:pt x="203725" y="269611"/>
                </a:lnTo>
                <a:lnTo>
                  <a:pt x="226647" y="231401"/>
                </a:lnTo>
                <a:lnTo>
                  <a:pt x="242829" y="189820"/>
                </a:lnTo>
                <a:lnTo>
                  <a:pt x="251714" y="147238"/>
                </a:lnTo>
                <a:lnTo>
                  <a:pt x="253194" y="117989"/>
                </a:lnTo>
                <a:lnTo>
                  <a:pt x="249840" y="89002"/>
                </a:lnTo>
                <a:lnTo>
                  <a:pt x="226441" y="35986"/>
                </a:lnTo>
                <a:lnTo>
                  <a:pt x="183784" y="4697"/>
                </a:lnTo>
                <a:lnTo>
                  <a:pt x="157878" y="0"/>
                </a:lnTo>
                <a:lnTo>
                  <a:pt x="131318" y="3982"/>
                </a:lnTo>
                <a:lnTo>
                  <a:pt x="94241" y="37558"/>
                </a:lnTo>
                <a:lnTo>
                  <a:pt x="82371" y="75755"/>
                </a:lnTo>
                <a:lnTo>
                  <a:pt x="82296" y="823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196329" y="5701893"/>
            <a:ext cx="415925" cy="22860"/>
          </a:xfrm>
          <a:custGeom>
            <a:avLst/>
            <a:gdLst/>
            <a:ahLst/>
            <a:cxnLst/>
            <a:rect l="l" t="t" r="r" b="b"/>
            <a:pathLst>
              <a:path w="415925" h="22860">
                <a:moveTo>
                  <a:pt x="30480" y="0"/>
                </a:moveTo>
                <a:lnTo>
                  <a:pt x="22734" y="2938"/>
                </a:lnTo>
                <a:lnTo>
                  <a:pt x="15097" y="5905"/>
                </a:lnTo>
                <a:lnTo>
                  <a:pt x="7530" y="9043"/>
                </a:lnTo>
                <a:lnTo>
                  <a:pt x="0" y="12496"/>
                </a:lnTo>
                <a:lnTo>
                  <a:pt x="18752" y="17311"/>
                </a:lnTo>
                <a:lnTo>
                  <a:pt x="38004" y="19926"/>
                </a:lnTo>
                <a:lnTo>
                  <a:pt x="57685" y="21112"/>
                </a:lnTo>
                <a:lnTo>
                  <a:pt x="77724" y="21640"/>
                </a:lnTo>
                <a:lnTo>
                  <a:pt x="124581" y="22245"/>
                </a:lnTo>
                <a:lnTo>
                  <a:pt x="171402" y="21678"/>
                </a:lnTo>
                <a:lnTo>
                  <a:pt x="218152" y="20483"/>
                </a:lnTo>
                <a:lnTo>
                  <a:pt x="264795" y="19202"/>
                </a:lnTo>
                <a:lnTo>
                  <a:pt x="293366" y="18402"/>
                </a:lnTo>
                <a:lnTo>
                  <a:pt x="321913" y="17602"/>
                </a:lnTo>
                <a:lnTo>
                  <a:pt x="350412" y="17144"/>
                </a:lnTo>
                <a:lnTo>
                  <a:pt x="378841" y="17373"/>
                </a:lnTo>
                <a:lnTo>
                  <a:pt x="388042" y="17911"/>
                </a:lnTo>
                <a:lnTo>
                  <a:pt x="397113" y="18935"/>
                </a:lnTo>
                <a:lnTo>
                  <a:pt x="406255" y="20245"/>
                </a:lnTo>
                <a:lnTo>
                  <a:pt x="415671" y="216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23304" y="5828080"/>
            <a:ext cx="86360" cy="162560"/>
          </a:xfrm>
          <a:custGeom>
            <a:avLst/>
            <a:gdLst/>
            <a:ahLst/>
            <a:cxnLst/>
            <a:rect l="l" t="t" r="r" b="b"/>
            <a:pathLst>
              <a:path w="86359" h="162560">
                <a:moveTo>
                  <a:pt x="80137" y="0"/>
                </a:moveTo>
                <a:lnTo>
                  <a:pt x="84018" y="10625"/>
                </a:lnTo>
                <a:lnTo>
                  <a:pt x="85661" y="20993"/>
                </a:lnTo>
                <a:lnTo>
                  <a:pt x="85780" y="31761"/>
                </a:lnTo>
                <a:lnTo>
                  <a:pt x="85090" y="43586"/>
                </a:lnTo>
                <a:lnTo>
                  <a:pt x="73249" y="95750"/>
                </a:lnTo>
                <a:lnTo>
                  <a:pt x="49418" y="138531"/>
                </a:lnTo>
                <a:lnTo>
                  <a:pt x="15823" y="162567"/>
                </a:lnTo>
                <a:lnTo>
                  <a:pt x="8794" y="159296"/>
                </a:lnTo>
                <a:lnTo>
                  <a:pt x="4004" y="151738"/>
                </a:lnTo>
                <a:lnTo>
                  <a:pt x="0" y="1420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99757" y="5629960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0" y="16154"/>
                </a:moveTo>
                <a:lnTo>
                  <a:pt x="7620" y="5791"/>
                </a:lnTo>
                <a:lnTo>
                  <a:pt x="8000" y="3962"/>
                </a:lnTo>
                <a:lnTo>
                  <a:pt x="18923" y="0"/>
                </a:lnTo>
                <a:lnTo>
                  <a:pt x="21000" y="7048"/>
                </a:lnTo>
                <a:lnTo>
                  <a:pt x="22971" y="13411"/>
                </a:lnTo>
                <a:lnTo>
                  <a:pt x="25298" y="19545"/>
                </a:lnTo>
                <a:lnTo>
                  <a:pt x="28448" y="259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883495" y="5485129"/>
            <a:ext cx="80645" cy="281940"/>
          </a:xfrm>
          <a:custGeom>
            <a:avLst/>
            <a:gdLst/>
            <a:ahLst/>
            <a:cxnLst/>
            <a:rect l="l" t="t" r="r" b="b"/>
            <a:pathLst>
              <a:path w="80645" h="281939">
                <a:moveTo>
                  <a:pt x="76612" y="26543"/>
                </a:moveTo>
                <a:lnTo>
                  <a:pt x="77852" y="20038"/>
                </a:lnTo>
                <a:lnTo>
                  <a:pt x="78914" y="13557"/>
                </a:lnTo>
                <a:lnTo>
                  <a:pt x="79809" y="6933"/>
                </a:lnTo>
                <a:lnTo>
                  <a:pt x="80549" y="0"/>
                </a:lnTo>
                <a:lnTo>
                  <a:pt x="69607" y="8792"/>
                </a:lnTo>
                <a:lnTo>
                  <a:pt x="44354" y="41529"/>
                </a:lnTo>
                <a:lnTo>
                  <a:pt x="23225" y="83016"/>
                </a:lnTo>
                <a:lnTo>
                  <a:pt x="8286" y="126542"/>
                </a:lnTo>
                <a:lnTo>
                  <a:pt x="0" y="183464"/>
                </a:lnTo>
                <a:lnTo>
                  <a:pt x="2143" y="212610"/>
                </a:lnTo>
                <a:lnTo>
                  <a:pt x="18597" y="254930"/>
                </a:lnTo>
                <a:lnTo>
                  <a:pt x="58959" y="281076"/>
                </a:lnTo>
                <a:lnTo>
                  <a:pt x="63531" y="281381"/>
                </a:lnTo>
                <a:lnTo>
                  <a:pt x="68103" y="281686"/>
                </a:lnTo>
                <a:lnTo>
                  <a:pt x="72675" y="2816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099877" y="5489447"/>
            <a:ext cx="87630" cy="300355"/>
          </a:xfrm>
          <a:custGeom>
            <a:avLst/>
            <a:gdLst/>
            <a:ahLst/>
            <a:cxnLst/>
            <a:rect l="l" t="t" r="r" b="b"/>
            <a:pathLst>
              <a:path w="87629" h="300354">
                <a:moveTo>
                  <a:pt x="40951" y="17398"/>
                </a:moveTo>
                <a:lnTo>
                  <a:pt x="42221" y="8508"/>
                </a:lnTo>
                <a:lnTo>
                  <a:pt x="42856" y="5460"/>
                </a:lnTo>
                <a:lnTo>
                  <a:pt x="43999" y="0"/>
                </a:lnTo>
                <a:lnTo>
                  <a:pt x="37982" y="11245"/>
                </a:lnTo>
                <a:lnTo>
                  <a:pt x="22409" y="53339"/>
                </a:lnTo>
                <a:lnTo>
                  <a:pt x="8645" y="120872"/>
                </a:lnTo>
                <a:lnTo>
                  <a:pt x="1073" y="189585"/>
                </a:lnTo>
                <a:lnTo>
                  <a:pt x="0" y="214917"/>
                </a:lnTo>
                <a:lnTo>
                  <a:pt x="1248" y="240906"/>
                </a:lnTo>
                <a:lnTo>
                  <a:pt x="6663" y="265923"/>
                </a:lnTo>
                <a:lnTo>
                  <a:pt x="18091" y="288340"/>
                </a:lnTo>
                <a:lnTo>
                  <a:pt x="26860" y="296489"/>
                </a:lnTo>
                <a:lnTo>
                  <a:pt x="36808" y="299808"/>
                </a:lnTo>
                <a:lnTo>
                  <a:pt x="47398" y="298842"/>
                </a:lnTo>
                <a:lnTo>
                  <a:pt x="58096" y="294131"/>
                </a:lnTo>
                <a:lnTo>
                  <a:pt x="66928" y="287645"/>
                </a:lnTo>
                <a:lnTo>
                  <a:pt x="74273" y="280187"/>
                </a:lnTo>
                <a:lnTo>
                  <a:pt x="80831" y="271929"/>
                </a:lnTo>
                <a:lnTo>
                  <a:pt x="87306" y="2630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49134" y="5620207"/>
            <a:ext cx="167005" cy="26670"/>
          </a:xfrm>
          <a:custGeom>
            <a:avLst/>
            <a:gdLst/>
            <a:ahLst/>
            <a:cxnLst/>
            <a:rect l="l" t="t" r="r" b="b"/>
            <a:pathLst>
              <a:path w="167004" h="26670">
                <a:moveTo>
                  <a:pt x="0" y="26517"/>
                </a:moveTo>
                <a:lnTo>
                  <a:pt x="14343" y="23755"/>
                </a:lnTo>
                <a:lnTo>
                  <a:pt x="28638" y="20421"/>
                </a:lnTo>
                <a:lnTo>
                  <a:pt x="42933" y="17087"/>
                </a:lnTo>
                <a:lnTo>
                  <a:pt x="57276" y="14325"/>
                </a:lnTo>
                <a:lnTo>
                  <a:pt x="84562" y="10244"/>
                </a:lnTo>
                <a:lnTo>
                  <a:pt x="111918" y="6819"/>
                </a:lnTo>
                <a:lnTo>
                  <a:pt x="139322" y="3567"/>
                </a:lnTo>
                <a:lnTo>
                  <a:pt x="16675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303007" y="5475732"/>
            <a:ext cx="88900" cy="319405"/>
          </a:xfrm>
          <a:custGeom>
            <a:avLst/>
            <a:gdLst/>
            <a:ahLst/>
            <a:cxnLst/>
            <a:rect l="l" t="t" r="r" b="b"/>
            <a:pathLst>
              <a:path w="88900" h="319404">
                <a:moveTo>
                  <a:pt x="0" y="0"/>
                </a:moveTo>
                <a:lnTo>
                  <a:pt x="7169" y="10918"/>
                </a:lnTo>
                <a:lnTo>
                  <a:pt x="14874" y="21907"/>
                </a:lnTo>
                <a:lnTo>
                  <a:pt x="22985" y="32611"/>
                </a:lnTo>
                <a:lnTo>
                  <a:pt x="31369" y="42672"/>
                </a:lnTo>
                <a:lnTo>
                  <a:pt x="45997" y="60794"/>
                </a:lnTo>
                <a:lnTo>
                  <a:pt x="70016" y="98925"/>
                </a:lnTo>
                <a:lnTo>
                  <a:pt x="86256" y="142289"/>
                </a:lnTo>
                <a:lnTo>
                  <a:pt x="88773" y="164858"/>
                </a:lnTo>
                <a:lnTo>
                  <a:pt x="87288" y="187599"/>
                </a:lnTo>
                <a:lnTo>
                  <a:pt x="74261" y="232114"/>
                </a:lnTo>
                <a:lnTo>
                  <a:pt x="54127" y="274691"/>
                </a:lnTo>
                <a:lnTo>
                  <a:pt x="32448" y="308229"/>
                </a:lnTo>
                <a:lnTo>
                  <a:pt x="28630" y="313296"/>
                </a:lnTo>
                <a:lnTo>
                  <a:pt x="24384" y="3188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807205" y="6124041"/>
            <a:ext cx="135255" cy="223520"/>
          </a:xfrm>
          <a:custGeom>
            <a:avLst/>
            <a:gdLst/>
            <a:ahLst/>
            <a:cxnLst/>
            <a:rect l="l" t="t" r="r" b="b"/>
            <a:pathLst>
              <a:path w="135254" h="223520">
                <a:moveTo>
                  <a:pt x="15240" y="75285"/>
                </a:moveTo>
                <a:lnTo>
                  <a:pt x="6731" y="76504"/>
                </a:lnTo>
                <a:lnTo>
                  <a:pt x="3683" y="76504"/>
                </a:lnTo>
                <a:lnTo>
                  <a:pt x="0" y="81686"/>
                </a:lnTo>
                <a:lnTo>
                  <a:pt x="33528" y="102108"/>
                </a:lnTo>
                <a:lnTo>
                  <a:pt x="72282" y="110980"/>
                </a:lnTo>
                <a:lnTo>
                  <a:pt x="109061" y="98602"/>
                </a:lnTo>
                <a:lnTo>
                  <a:pt x="132659" y="65527"/>
                </a:lnTo>
                <a:lnTo>
                  <a:pt x="135064" y="50558"/>
                </a:lnTo>
                <a:lnTo>
                  <a:pt x="133564" y="35533"/>
                </a:lnTo>
                <a:lnTo>
                  <a:pt x="111236" y="4381"/>
                </a:lnTo>
                <a:lnTo>
                  <a:pt x="87503" y="0"/>
                </a:lnTo>
                <a:lnTo>
                  <a:pt x="70338" y="4148"/>
                </a:lnTo>
                <a:lnTo>
                  <a:pt x="30226" y="37795"/>
                </a:lnTo>
                <a:lnTo>
                  <a:pt x="10922" y="81267"/>
                </a:lnTo>
                <a:lnTo>
                  <a:pt x="7620" y="128625"/>
                </a:lnTo>
                <a:lnTo>
                  <a:pt x="20732" y="170726"/>
                </a:lnTo>
                <a:lnTo>
                  <a:pt x="48514" y="204825"/>
                </a:lnTo>
                <a:lnTo>
                  <a:pt x="97895" y="223085"/>
                </a:lnTo>
                <a:lnTo>
                  <a:pt x="116459" y="221894"/>
                </a:lnTo>
                <a:lnTo>
                  <a:pt x="121666" y="220675"/>
                </a:lnTo>
                <a:lnTo>
                  <a:pt x="127127" y="219456"/>
                </a:lnTo>
                <a:lnTo>
                  <a:pt x="132080" y="2182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008850" y="6143853"/>
            <a:ext cx="165100" cy="175260"/>
          </a:xfrm>
          <a:custGeom>
            <a:avLst/>
            <a:gdLst/>
            <a:ahLst/>
            <a:cxnLst/>
            <a:rect l="l" t="t" r="r" b="b"/>
            <a:pathLst>
              <a:path w="165100" h="175260">
                <a:moveTo>
                  <a:pt x="49561" y="0"/>
                </a:moveTo>
                <a:lnTo>
                  <a:pt x="13620" y="34442"/>
                </a:lnTo>
                <a:lnTo>
                  <a:pt x="0" y="84505"/>
                </a:lnTo>
                <a:lnTo>
                  <a:pt x="1833" y="111251"/>
                </a:lnTo>
                <a:lnTo>
                  <a:pt x="20728" y="153390"/>
                </a:lnTo>
                <a:lnTo>
                  <a:pt x="56804" y="172973"/>
                </a:lnTo>
                <a:lnTo>
                  <a:pt x="77628" y="174650"/>
                </a:lnTo>
                <a:lnTo>
                  <a:pt x="102179" y="169378"/>
                </a:lnTo>
                <a:lnTo>
                  <a:pt x="144279" y="140317"/>
                </a:lnTo>
                <a:lnTo>
                  <a:pt x="164123" y="103198"/>
                </a:lnTo>
                <a:lnTo>
                  <a:pt x="165036" y="86296"/>
                </a:lnTo>
                <a:lnTo>
                  <a:pt x="161329" y="69680"/>
                </a:lnTo>
                <a:lnTo>
                  <a:pt x="130889" y="33680"/>
                </a:lnTo>
                <a:lnTo>
                  <a:pt x="87957" y="28879"/>
                </a:lnTo>
                <a:lnTo>
                  <a:pt x="62007" y="597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101338" y="6257848"/>
            <a:ext cx="46990" cy="136525"/>
          </a:xfrm>
          <a:custGeom>
            <a:avLst/>
            <a:gdLst/>
            <a:ahLst/>
            <a:cxnLst/>
            <a:rect l="l" t="t" r="r" b="b"/>
            <a:pathLst>
              <a:path w="46989" h="136525">
                <a:moveTo>
                  <a:pt x="0" y="0"/>
                </a:moveTo>
                <a:lnTo>
                  <a:pt x="9144" y="48463"/>
                </a:lnTo>
                <a:lnTo>
                  <a:pt x="26931" y="97412"/>
                </a:lnTo>
                <a:lnTo>
                  <a:pt x="34162" y="113690"/>
                </a:lnTo>
                <a:lnTo>
                  <a:pt x="37056" y="121753"/>
                </a:lnTo>
                <a:lnTo>
                  <a:pt x="39497" y="127444"/>
                </a:lnTo>
                <a:lnTo>
                  <a:pt x="42414" y="131821"/>
                </a:lnTo>
                <a:lnTo>
                  <a:pt x="46736" y="1359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266310" y="6197288"/>
            <a:ext cx="123189" cy="143510"/>
          </a:xfrm>
          <a:custGeom>
            <a:avLst/>
            <a:gdLst/>
            <a:ahLst/>
            <a:cxnLst/>
            <a:rect l="l" t="t" r="r" b="b"/>
            <a:pathLst>
              <a:path w="123189" h="143510">
                <a:moveTo>
                  <a:pt x="0" y="21240"/>
                </a:moveTo>
                <a:lnTo>
                  <a:pt x="1482" y="34537"/>
                </a:lnTo>
                <a:lnTo>
                  <a:pt x="2714" y="47377"/>
                </a:lnTo>
                <a:lnTo>
                  <a:pt x="4875" y="60331"/>
                </a:lnTo>
                <a:lnTo>
                  <a:pt x="25304" y="107270"/>
                </a:lnTo>
                <a:lnTo>
                  <a:pt x="61392" y="140779"/>
                </a:lnTo>
                <a:lnTo>
                  <a:pt x="73628" y="142932"/>
                </a:lnTo>
                <a:lnTo>
                  <a:pt x="85625" y="140627"/>
                </a:lnTo>
                <a:lnTo>
                  <a:pt x="111410" y="106394"/>
                </a:lnTo>
                <a:lnTo>
                  <a:pt x="117516" y="59707"/>
                </a:lnTo>
                <a:lnTo>
                  <a:pt x="118348" y="43376"/>
                </a:lnTo>
                <a:lnTo>
                  <a:pt x="118203" y="27103"/>
                </a:lnTo>
                <a:lnTo>
                  <a:pt x="116712" y="11487"/>
                </a:lnTo>
                <a:lnTo>
                  <a:pt x="115129" y="4267"/>
                </a:lnTo>
                <a:lnTo>
                  <a:pt x="114141" y="590"/>
                </a:lnTo>
                <a:lnTo>
                  <a:pt x="115962" y="0"/>
                </a:lnTo>
                <a:lnTo>
                  <a:pt x="122809" y="20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464605" y="6171247"/>
            <a:ext cx="141605" cy="148590"/>
          </a:xfrm>
          <a:custGeom>
            <a:avLst/>
            <a:gdLst/>
            <a:ahLst/>
            <a:cxnLst/>
            <a:rect l="l" t="t" r="r" b="b"/>
            <a:pathLst>
              <a:path w="141604" h="148589">
                <a:moveTo>
                  <a:pt x="66500" y="7353"/>
                </a:moveTo>
                <a:lnTo>
                  <a:pt x="59191" y="1633"/>
                </a:lnTo>
                <a:lnTo>
                  <a:pt x="51562" y="0"/>
                </a:lnTo>
                <a:lnTo>
                  <a:pt x="43336" y="2424"/>
                </a:lnTo>
                <a:lnTo>
                  <a:pt x="10398" y="44310"/>
                </a:lnTo>
                <a:lnTo>
                  <a:pt x="79" y="85686"/>
                </a:lnTo>
                <a:lnTo>
                  <a:pt x="0" y="101622"/>
                </a:lnTo>
                <a:lnTo>
                  <a:pt x="2587" y="116928"/>
                </a:lnTo>
                <a:lnTo>
                  <a:pt x="8651" y="130863"/>
                </a:lnTo>
                <a:lnTo>
                  <a:pt x="19002" y="142684"/>
                </a:lnTo>
                <a:lnTo>
                  <a:pt x="30146" y="148189"/>
                </a:lnTo>
                <a:lnTo>
                  <a:pt x="42052" y="148323"/>
                </a:lnTo>
                <a:lnTo>
                  <a:pt x="53863" y="144570"/>
                </a:lnTo>
                <a:lnTo>
                  <a:pt x="86661" y="117271"/>
                </a:lnTo>
                <a:lnTo>
                  <a:pt x="109521" y="78600"/>
                </a:lnTo>
                <a:lnTo>
                  <a:pt x="112220" y="71894"/>
                </a:lnTo>
                <a:lnTo>
                  <a:pt x="115014" y="64960"/>
                </a:lnTo>
                <a:lnTo>
                  <a:pt x="113178" y="75761"/>
                </a:lnTo>
                <a:lnTo>
                  <a:pt x="112426" y="86906"/>
                </a:lnTo>
                <a:lnTo>
                  <a:pt x="113031" y="98050"/>
                </a:lnTo>
                <a:lnTo>
                  <a:pt x="115268" y="108851"/>
                </a:lnTo>
                <a:lnTo>
                  <a:pt x="119536" y="119010"/>
                </a:lnTo>
                <a:lnTo>
                  <a:pt x="125412" y="127253"/>
                </a:lnTo>
                <a:lnTo>
                  <a:pt x="132788" y="133840"/>
                </a:lnTo>
                <a:lnTo>
                  <a:pt x="141557" y="1390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693030" y="6084417"/>
            <a:ext cx="52705" cy="278130"/>
          </a:xfrm>
          <a:custGeom>
            <a:avLst/>
            <a:gdLst/>
            <a:ahLst/>
            <a:cxnLst/>
            <a:rect l="l" t="t" r="r" b="b"/>
            <a:pathLst>
              <a:path w="52704" h="278129">
                <a:moveTo>
                  <a:pt x="0" y="8229"/>
                </a:moveTo>
                <a:lnTo>
                  <a:pt x="0" y="5791"/>
                </a:lnTo>
                <a:lnTo>
                  <a:pt x="0" y="2743"/>
                </a:lnTo>
                <a:lnTo>
                  <a:pt x="0" y="0"/>
                </a:lnTo>
                <a:lnTo>
                  <a:pt x="5417" y="13854"/>
                </a:lnTo>
                <a:lnTo>
                  <a:pt x="9334" y="28308"/>
                </a:lnTo>
                <a:lnTo>
                  <a:pt x="12394" y="43162"/>
                </a:lnTo>
                <a:lnTo>
                  <a:pt x="15240" y="58216"/>
                </a:lnTo>
                <a:lnTo>
                  <a:pt x="21554" y="91363"/>
                </a:lnTo>
                <a:lnTo>
                  <a:pt x="27178" y="124510"/>
                </a:lnTo>
                <a:lnTo>
                  <a:pt x="32706" y="157657"/>
                </a:lnTo>
                <a:lnTo>
                  <a:pt x="38735" y="190804"/>
                </a:lnTo>
                <a:lnTo>
                  <a:pt x="41624" y="210464"/>
                </a:lnTo>
                <a:lnTo>
                  <a:pt x="43751" y="230123"/>
                </a:lnTo>
                <a:lnTo>
                  <a:pt x="46164" y="249783"/>
                </a:lnTo>
                <a:lnTo>
                  <a:pt x="49911" y="269443"/>
                </a:lnTo>
                <a:lnTo>
                  <a:pt x="50927" y="272186"/>
                </a:lnTo>
                <a:lnTo>
                  <a:pt x="51816" y="274929"/>
                </a:lnTo>
                <a:lnTo>
                  <a:pt x="52705" y="2779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117338" y="6041440"/>
            <a:ext cx="18415" cy="285750"/>
          </a:xfrm>
          <a:custGeom>
            <a:avLst/>
            <a:gdLst/>
            <a:ahLst/>
            <a:cxnLst/>
            <a:rect l="l" t="t" r="r" b="b"/>
            <a:pathLst>
              <a:path w="18414" h="285750">
                <a:moveTo>
                  <a:pt x="0" y="0"/>
                </a:moveTo>
                <a:lnTo>
                  <a:pt x="615" y="14154"/>
                </a:lnTo>
                <a:lnTo>
                  <a:pt x="1873" y="27965"/>
                </a:lnTo>
                <a:lnTo>
                  <a:pt x="3464" y="41662"/>
                </a:lnTo>
                <a:lnTo>
                  <a:pt x="5079" y="55473"/>
                </a:lnTo>
                <a:lnTo>
                  <a:pt x="7060" y="79024"/>
                </a:lnTo>
                <a:lnTo>
                  <a:pt x="8826" y="102603"/>
                </a:lnTo>
                <a:lnTo>
                  <a:pt x="10402" y="126239"/>
                </a:lnTo>
                <a:lnTo>
                  <a:pt x="11811" y="149961"/>
                </a:lnTo>
                <a:lnTo>
                  <a:pt x="13545" y="174969"/>
                </a:lnTo>
                <a:lnTo>
                  <a:pt x="16775" y="224756"/>
                </a:lnTo>
                <a:lnTo>
                  <a:pt x="18065" y="270167"/>
                </a:lnTo>
                <a:lnTo>
                  <a:pt x="17581" y="277582"/>
                </a:lnTo>
                <a:lnTo>
                  <a:pt x="16383" y="2855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020945" y="6150559"/>
            <a:ext cx="346710" cy="153035"/>
          </a:xfrm>
          <a:custGeom>
            <a:avLst/>
            <a:gdLst/>
            <a:ahLst/>
            <a:cxnLst/>
            <a:rect l="l" t="t" r="r" b="b"/>
            <a:pathLst>
              <a:path w="346710" h="153035">
                <a:moveTo>
                  <a:pt x="10032" y="49072"/>
                </a:moveTo>
                <a:lnTo>
                  <a:pt x="6095" y="41148"/>
                </a:lnTo>
                <a:lnTo>
                  <a:pt x="3428" y="35661"/>
                </a:lnTo>
                <a:lnTo>
                  <a:pt x="0" y="29260"/>
                </a:lnTo>
                <a:lnTo>
                  <a:pt x="38988" y="19812"/>
                </a:lnTo>
                <a:lnTo>
                  <a:pt x="88477" y="17368"/>
                </a:lnTo>
                <a:lnTo>
                  <a:pt x="104901" y="16764"/>
                </a:lnTo>
                <a:lnTo>
                  <a:pt x="119907" y="16268"/>
                </a:lnTo>
                <a:lnTo>
                  <a:pt x="134842" y="16002"/>
                </a:lnTo>
                <a:lnTo>
                  <a:pt x="149729" y="15735"/>
                </a:lnTo>
                <a:lnTo>
                  <a:pt x="190801" y="12954"/>
                </a:lnTo>
                <a:lnTo>
                  <a:pt x="218566" y="4572"/>
                </a:lnTo>
                <a:lnTo>
                  <a:pt x="220979" y="3352"/>
                </a:lnTo>
                <a:lnTo>
                  <a:pt x="223138" y="2133"/>
                </a:lnTo>
                <a:lnTo>
                  <a:pt x="216344" y="10668"/>
                </a:lnTo>
                <a:lnTo>
                  <a:pt x="210502" y="19202"/>
                </a:lnTo>
                <a:lnTo>
                  <a:pt x="194214" y="70675"/>
                </a:lnTo>
                <a:lnTo>
                  <a:pt x="210837" y="126120"/>
                </a:lnTo>
                <a:lnTo>
                  <a:pt x="252815" y="152542"/>
                </a:lnTo>
                <a:lnTo>
                  <a:pt x="278256" y="152095"/>
                </a:lnTo>
                <a:lnTo>
                  <a:pt x="323637" y="121577"/>
                </a:lnTo>
                <a:lnTo>
                  <a:pt x="342780" y="87463"/>
                </a:lnTo>
                <a:lnTo>
                  <a:pt x="346233" y="66255"/>
                </a:lnTo>
                <a:lnTo>
                  <a:pt x="343638" y="45219"/>
                </a:lnTo>
                <a:lnTo>
                  <a:pt x="307530" y="6934"/>
                </a:lnTo>
                <a:lnTo>
                  <a:pt x="275208" y="0"/>
                </a:lnTo>
                <a:lnTo>
                  <a:pt x="256301" y="581"/>
                </a:lnTo>
                <a:lnTo>
                  <a:pt x="203580" y="17983"/>
                </a:lnTo>
                <a:lnTo>
                  <a:pt x="175881" y="39585"/>
                </a:lnTo>
                <a:lnTo>
                  <a:pt x="168528" y="490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691649" y="6067044"/>
            <a:ext cx="78105" cy="302260"/>
          </a:xfrm>
          <a:custGeom>
            <a:avLst/>
            <a:gdLst/>
            <a:ahLst/>
            <a:cxnLst/>
            <a:rect l="l" t="t" r="r" b="b"/>
            <a:pathLst>
              <a:path w="78104" h="302260">
                <a:moveTo>
                  <a:pt x="23350" y="0"/>
                </a:moveTo>
                <a:lnTo>
                  <a:pt x="15545" y="47063"/>
                </a:lnTo>
                <a:lnTo>
                  <a:pt x="8022" y="87668"/>
                </a:lnTo>
                <a:lnTo>
                  <a:pt x="4268" y="112547"/>
                </a:lnTo>
                <a:lnTo>
                  <a:pt x="1609" y="137540"/>
                </a:lnTo>
                <a:lnTo>
                  <a:pt x="236" y="162763"/>
                </a:lnTo>
                <a:lnTo>
                  <a:pt x="0" y="186618"/>
                </a:lnTo>
                <a:lnTo>
                  <a:pt x="1204" y="210731"/>
                </a:lnTo>
                <a:lnTo>
                  <a:pt x="10269" y="257555"/>
                </a:lnTo>
                <a:lnTo>
                  <a:pt x="30789" y="294374"/>
                </a:lnTo>
                <a:lnTo>
                  <a:pt x="52820" y="301861"/>
                </a:lnTo>
                <a:lnTo>
                  <a:pt x="62132" y="297980"/>
                </a:lnTo>
                <a:lnTo>
                  <a:pt x="69516" y="290726"/>
                </a:lnTo>
                <a:lnTo>
                  <a:pt x="74912" y="281330"/>
                </a:lnTo>
                <a:lnTo>
                  <a:pt x="75801" y="277367"/>
                </a:lnTo>
                <a:lnTo>
                  <a:pt x="76690" y="273710"/>
                </a:lnTo>
                <a:lnTo>
                  <a:pt x="77579" y="2703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625972" y="6178600"/>
            <a:ext cx="186690" cy="67945"/>
          </a:xfrm>
          <a:custGeom>
            <a:avLst/>
            <a:gdLst/>
            <a:ahLst/>
            <a:cxnLst/>
            <a:rect l="l" t="t" r="r" b="b"/>
            <a:pathLst>
              <a:path w="186689" h="67945">
                <a:moveTo>
                  <a:pt x="20700" y="65531"/>
                </a:moveTo>
                <a:lnTo>
                  <a:pt x="10032" y="65531"/>
                </a:lnTo>
                <a:lnTo>
                  <a:pt x="6730" y="65227"/>
                </a:lnTo>
                <a:lnTo>
                  <a:pt x="0" y="67665"/>
                </a:lnTo>
                <a:lnTo>
                  <a:pt x="14497" y="62422"/>
                </a:lnTo>
                <a:lnTo>
                  <a:pt x="29210" y="58178"/>
                </a:lnTo>
                <a:lnTo>
                  <a:pt x="44112" y="54335"/>
                </a:lnTo>
                <a:lnTo>
                  <a:pt x="59181" y="50291"/>
                </a:lnTo>
                <a:lnTo>
                  <a:pt x="112029" y="32956"/>
                </a:lnTo>
                <a:lnTo>
                  <a:pt x="163067" y="11277"/>
                </a:lnTo>
                <a:lnTo>
                  <a:pt x="168842" y="8529"/>
                </a:lnTo>
                <a:lnTo>
                  <a:pt x="174688" y="5753"/>
                </a:lnTo>
                <a:lnTo>
                  <a:pt x="180534" y="2919"/>
                </a:lnTo>
                <a:lnTo>
                  <a:pt x="18630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864981" y="6070701"/>
            <a:ext cx="394335" cy="271780"/>
          </a:xfrm>
          <a:custGeom>
            <a:avLst/>
            <a:gdLst/>
            <a:ahLst/>
            <a:cxnLst/>
            <a:rect l="l" t="t" r="r" b="b"/>
            <a:pathLst>
              <a:path w="394335" h="271779">
                <a:moveTo>
                  <a:pt x="19817" y="0"/>
                </a:moveTo>
                <a:lnTo>
                  <a:pt x="894" y="47853"/>
                </a:lnTo>
                <a:lnTo>
                  <a:pt x="0" y="71861"/>
                </a:lnTo>
                <a:lnTo>
                  <a:pt x="1164" y="96126"/>
                </a:lnTo>
                <a:lnTo>
                  <a:pt x="7625" y="144170"/>
                </a:lnTo>
                <a:lnTo>
                  <a:pt x="16277" y="186651"/>
                </a:lnTo>
                <a:lnTo>
                  <a:pt x="35692" y="224332"/>
                </a:lnTo>
                <a:lnTo>
                  <a:pt x="37724" y="224637"/>
                </a:lnTo>
                <a:lnTo>
                  <a:pt x="39629" y="225247"/>
                </a:lnTo>
                <a:lnTo>
                  <a:pt x="70109" y="195072"/>
                </a:lnTo>
                <a:lnTo>
                  <a:pt x="77529" y="182808"/>
                </a:lnTo>
                <a:lnTo>
                  <a:pt x="84984" y="170802"/>
                </a:lnTo>
                <a:lnTo>
                  <a:pt x="92844" y="159196"/>
                </a:lnTo>
                <a:lnTo>
                  <a:pt x="101478" y="148132"/>
                </a:lnTo>
                <a:lnTo>
                  <a:pt x="105896" y="159872"/>
                </a:lnTo>
                <a:lnTo>
                  <a:pt x="110337" y="171640"/>
                </a:lnTo>
                <a:lnTo>
                  <a:pt x="142263" y="217198"/>
                </a:lnTo>
                <a:lnTo>
                  <a:pt x="198211" y="231581"/>
                </a:lnTo>
                <a:lnTo>
                  <a:pt x="243836" y="214279"/>
                </a:lnTo>
                <a:lnTo>
                  <a:pt x="279786" y="173431"/>
                </a:lnTo>
                <a:lnTo>
                  <a:pt x="286162" y="133354"/>
                </a:lnTo>
                <a:lnTo>
                  <a:pt x="260816" y="113690"/>
                </a:lnTo>
                <a:lnTo>
                  <a:pt x="250979" y="114852"/>
                </a:lnTo>
                <a:lnTo>
                  <a:pt x="222319" y="143065"/>
                </a:lnTo>
                <a:lnTo>
                  <a:pt x="222652" y="192238"/>
                </a:lnTo>
                <a:lnTo>
                  <a:pt x="260228" y="235915"/>
                </a:lnTo>
                <a:lnTo>
                  <a:pt x="308552" y="261289"/>
                </a:lnTo>
                <a:lnTo>
                  <a:pt x="362971" y="271576"/>
                </a:lnTo>
                <a:lnTo>
                  <a:pt x="370873" y="271576"/>
                </a:lnTo>
                <a:lnTo>
                  <a:pt x="378656" y="271576"/>
                </a:lnTo>
                <a:lnTo>
                  <a:pt x="386439" y="271576"/>
                </a:lnTo>
                <a:lnTo>
                  <a:pt x="394340" y="2715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474205" y="6139281"/>
            <a:ext cx="99060" cy="198755"/>
          </a:xfrm>
          <a:custGeom>
            <a:avLst/>
            <a:gdLst/>
            <a:ahLst/>
            <a:cxnLst/>
            <a:rect l="l" t="t" r="r" b="b"/>
            <a:pathLst>
              <a:path w="99059" h="198754">
                <a:moveTo>
                  <a:pt x="99060" y="0"/>
                </a:moveTo>
                <a:lnTo>
                  <a:pt x="72644" y="30479"/>
                </a:lnTo>
                <a:lnTo>
                  <a:pt x="68119" y="59169"/>
                </a:lnTo>
                <a:lnTo>
                  <a:pt x="70554" y="73042"/>
                </a:lnTo>
                <a:lnTo>
                  <a:pt x="75311" y="87172"/>
                </a:lnTo>
                <a:lnTo>
                  <a:pt x="81414" y="99169"/>
                </a:lnTo>
                <a:lnTo>
                  <a:pt x="88709" y="111366"/>
                </a:lnTo>
                <a:lnTo>
                  <a:pt x="95242" y="123734"/>
                </a:lnTo>
                <a:lnTo>
                  <a:pt x="99060" y="136245"/>
                </a:lnTo>
                <a:lnTo>
                  <a:pt x="98528" y="148932"/>
                </a:lnTo>
                <a:lnTo>
                  <a:pt x="93376" y="160019"/>
                </a:lnTo>
                <a:lnTo>
                  <a:pt x="62049" y="185632"/>
                </a:lnTo>
                <a:lnTo>
                  <a:pt x="18669" y="197205"/>
                </a:lnTo>
                <a:lnTo>
                  <a:pt x="8255" y="197815"/>
                </a:lnTo>
                <a:lnTo>
                  <a:pt x="5588" y="198729"/>
                </a:lnTo>
                <a:lnTo>
                  <a:pt x="0" y="1947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656303" y="6194145"/>
            <a:ext cx="140970" cy="129539"/>
          </a:xfrm>
          <a:custGeom>
            <a:avLst/>
            <a:gdLst/>
            <a:ahLst/>
            <a:cxnLst/>
            <a:rect l="l" t="t" r="r" b="b"/>
            <a:pathLst>
              <a:path w="140970" h="129539">
                <a:moveTo>
                  <a:pt x="37738" y="0"/>
                </a:moveTo>
                <a:lnTo>
                  <a:pt x="7127" y="47705"/>
                </a:lnTo>
                <a:lnTo>
                  <a:pt x="0" y="82248"/>
                </a:lnTo>
                <a:lnTo>
                  <a:pt x="4052" y="98678"/>
                </a:lnTo>
                <a:lnTo>
                  <a:pt x="12914" y="112937"/>
                </a:lnTo>
                <a:lnTo>
                  <a:pt x="26181" y="123139"/>
                </a:lnTo>
                <a:lnTo>
                  <a:pt x="50597" y="128958"/>
                </a:lnTo>
                <a:lnTo>
                  <a:pt x="76061" y="125348"/>
                </a:lnTo>
                <a:lnTo>
                  <a:pt x="120034" y="100583"/>
                </a:lnTo>
                <a:lnTo>
                  <a:pt x="140680" y="57850"/>
                </a:lnTo>
                <a:lnTo>
                  <a:pt x="137433" y="41757"/>
                </a:lnTo>
                <a:lnTo>
                  <a:pt x="101107" y="13768"/>
                </a:lnTo>
                <a:lnTo>
                  <a:pt x="58618" y="6286"/>
                </a:lnTo>
                <a:lnTo>
                  <a:pt x="49041" y="60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891781" y="6054547"/>
            <a:ext cx="59690" cy="247650"/>
          </a:xfrm>
          <a:custGeom>
            <a:avLst/>
            <a:gdLst/>
            <a:ahLst/>
            <a:cxnLst/>
            <a:rect l="l" t="t" r="r" b="b"/>
            <a:pathLst>
              <a:path w="59690" h="247650">
                <a:moveTo>
                  <a:pt x="0" y="0"/>
                </a:moveTo>
                <a:lnTo>
                  <a:pt x="18034" y="43891"/>
                </a:lnTo>
                <a:lnTo>
                  <a:pt x="18430" y="93535"/>
                </a:lnTo>
                <a:lnTo>
                  <a:pt x="18587" y="118257"/>
                </a:lnTo>
                <a:lnTo>
                  <a:pt x="19970" y="165177"/>
                </a:lnTo>
                <a:lnTo>
                  <a:pt x="22732" y="210545"/>
                </a:lnTo>
                <a:lnTo>
                  <a:pt x="39195" y="247573"/>
                </a:lnTo>
                <a:lnTo>
                  <a:pt x="48492" y="247602"/>
                </a:lnTo>
                <a:lnTo>
                  <a:pt x="59182" y="2450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066502" y="6166713"/>
            <a:ext cx="118745" cy="114935"/>
          </a:xfrm>
          <a:custGeom>
            <a:avLst/>
            <a:gdLst/>
            <a:ahLst/>
            <a:cxnLst/>
            <a:rect l="l" t="t" r="r" b="b"/>
            <a:pathLst>
              <a:path w="118745" h="114935">
                <a:moveTo>
                  <a:pt x="1555" y="24079"/>
                </a:moveTo>
                <a:lnTo>
                  <a:pt x="789" y="34018"/>
                </a:lnTo>
                <a:lnTo>
                  <a:pt x="0" y="42557"/>
                </a:lnTo>
                <a:lnTo>
                  <a:pt x="591" y="51382"/>
                </a:lnTo>
                <a:lnTo>
                  <a:pt x="20621" y="88773"/>
                </a:lnTo>
                <a:lnTo>
                  <a:pt x="58872" y="112371"/>
                </a:lnTo>
                <a:lnTo>
                  <a:pt x="72993" y="114719"/>
                </a:lnTo>
                <a:lnTo>
                  <a:pt x="87114" y="113809"/>
                </a:lnTo>
                <a:lnTo>
                  <a:pt x="117933" y="77695"/>
                </a:lnTo>
                <a:lnTo>
                  <a:pt x="118268" y="66141"/>
                </a:lnTo>
                <a:lnTo>
                  <a:pt x="115837" y="53473"/>
                </a:lnTo>
                <a:lnTo>
                  <a:pt x="112347" y="40919"/>
                </a:lnTo>
                <a:lnTo>
                  <a:pt x="109214" y="28251"/>
                </a:lnTo>
                <a:lnTo>
                  <a:pt x="107854" y="15240"/>
                </a:lnTo>
                <a:lnTo>
                  <a:pt x="108489" y="10058"/>
                </a:lnTo>
                <a:lnTo>
                  <a:pt x="108743" y="4876"/>
                </a:lnTo>
                <a:lnTo>
                  <a:pt x="10937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312406" y="6030163"/>
            <a:ext cx="13335" cy="313055"/>
          </a:xfrm>
          <a:custGeom>
            <a:avLst/>
            <a:gdLst/>
            <a:ahLst/>
            <a:cxnLst/>
            <a:rect l="l" t="t" r="r" b="b"/>
            <a:pathLst>
              <a:path w="13334" h="313054">
                <a:moveTo>
                  <a:pt x="0" y="0"/>
                </a:moveTo>
                <a:lnTo>
                  <a:pt x="3679" y="13911"/>
                </a:lnTo>
                <a:lnTo>
                  <a:pt x="4857" y="27622"/>
                </a:lnTo>
                <a:lnTo>
                  <a:pt x="4750" y="41619"/>
                </a:lnTo>
                <a:lnTo>
                  <a:pt x="4572" y="56387"/>
                </a:lnTo>
                <a:lnTo>
                  <a:pt x="4665" y="86510"/>
                </a:lnTo>
                <a:lnTo>
                  <a:pt x="4270" y="116547"/>
                </a:lnTo>
                <a:lnTo>
                  <a:pt x="3804" y="146527"/>
                </a:lnTo>
                <a:lnTo>
                  <a:pt x="3683" y="176479"/>
                </a:lnTo>
                <a:lnTo>
                  <a:pt x="4319" y="204039"/>
                </a:lnTo>
                <a:lnTo>
                  <a:pt x="5445" y="231457"/>
                </a:lnTo>
                <a:lnTo>
                  <a:pt x="7308" y="258818"/>
                </a:lnTo>
                <a:lnTo>
                  <a:pt x="10160" y="286207"/>
                </a:lnTo>
                <a:lnTo>
                  <a:pt x="10701" y="295455"/>
                </a:lnTo>
                <a:lnTo>
                  <a:pt x="11160" y="301904"/>
                </a:lnTo>
                <a:lnTo>
                  <a:pt x="11785" y="307209"/>
                </a:lnTo>
                <a:lnTo>
                  <a:pt x="12826" y="3130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248397" y="6168542"/>
            <a:ext cx="238760" cy="121285"/>
          </a:xfrm>
          <a:custGeom>
            <a:avLst/>
            <a:gdLst/>
            <a:ahLst/>
            <a:cxnLst/>
            <a:rect l="l" t="t" r="r" b="b"/>
            <a:pathLst>
              <a:path w="238759" h="121285">
                <a:moveTo>
                  <a:pt x="0" y="57912"/>
                </a:moveTo>
                <a:lnTo>
                  <a:pt x="36322" y="38100"/>
                </a:lnTo>
                <a:lnTo>
                  <a:pt x="82597" y="29413"/>
                </a:lnTo>
                <a:lnTo>
                  <a:pt x="106027" y="25155"/>
                </a:lnTo>
                <a:lnTo>
                  <a:pt x="129540" y="20726"/>
                </a:lnTo>
                <a:lnTo>
                  <a:pt x="154916" y="15216"/>
                </a:lnTo>
                <a:lnTo>
                  <a:pt x="180816" y="9105"/>
                </a:lnTo>
                <a:lnTo>
                  <a:pt x="206763" y="3624"/>
                </a:lnTo>
                <a:lnTo>
                  <a:pt x="232282" y="0"/>
                </a:lnTo>
                <a:lnTo>
                  <a:pt x="234187" y="304"/>
                </a:lnTo>
                <a:lnTo>
                  <a:pt x="235966" y="304"/>
                </a:lnTo>
                <a:lnTo>
                  <a:pt x="238125" y="609"/>
                </a:lnTo>
                <a:lnTo>
                  <a:pt x="231136" y="15997"/>
                </a:lnTo>
                <a:lnTo>
                  <a:pt x="225361" y="31356"/>
                </a:lnTo>
                <a:lnTo>
                  <a:pt x="221015" y="47115"/>
                </a:lnTo>
                <a:lnTo>
                  <a:pt x="218312" y="63703"/>
                </a:lnTo>
                <a:lnTo>
                  <a:pt x="217521" y="75571"/>
                </a:lnTo>
                <a:lnTo>
                  <a:pt x="217693" y="88696"/>
                </a:lnTo>
                <a:lnTo>
                  <a:pt x="219223" y="101593"/>
                </a:lnTo>
                <a:lnTo>
                  <a:pt x="222503" y="112776"/>
                </a:lnTo>
                <a:lnTo>
                  <a:pt x="228092" y="119176"/>
                </a:lnTo>
                <a:lnTo>
                  <a:pt x="231140" y="121005"/>
                </a:lnTo>
                <a:lnTo>
                  <a:pt x="238378" y="1188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492212" y="6017666"/>
            <a:ext cx="26034" cy="53340"/>
          </a:xfrm>
          <a:custGeom>
            <a:avLst/>
            <a:gdLst/>
            <a:ahLst/>
            <a:cxnLst/>
            <a:rect l="l" t="t" r="r" b="b"/>
            <a:pathLst>
              <a:path w="26034" h="53339">
                <a:moveTo>
                  <a:pt x="20853" y="34442"/>
                </a:moveTo>
                <a:lnTo>
                  <a:pt x="17000" y="25074"/>
                </a:lnTo>
                <a:lnTo>
                  <a:pt x="12979" y="16649"/>
                </a:lnTo>
                <a:lnTo>
                  <a:pt x="8387" y="8510"/>
                </a:lnTo>
                <a:lnTo>
                  <a:pt x="2819" y="0"/>
                </a:lnTo>
                <a:lnTo>
                  <a:pt x="0" y="9710"/>
                </a:lnTo>
                <a:lnTo>
                  <a:pt x="1978" y="19621"/>
                </a:lnTo>
                <a:lnTo>
                  <a:pt x="7266" y="29703"/>
                </a:lnTo>
                <a:lnTo>
                  <a:pt x="14376" y="39928"/>
                </a:lnTo>
                <a:lnTo>
                  <a:pt x="18313" y="44196"/>
                </a:lnTo>
                <a:lnTo>
                  <a:pt x="21996" y="48768"/>
                </a:lnTo>
                <a:lnTo>
                  <a:pt x="25933" y="530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589345" y="6114897"/>
            <a:ext cx="114300" cy="184150"/>
          </a:xfrm>
          <a:custGeom>
            <a:avLst/>
            <a:gdLst/>
            <a:ahLst/>
            <a:cxnLst/>
            <a:rect l="l" t="t" r="r" b="b"/>
            <a:pathLst>
              <a:path w="114300" h="184150">
                <a:moveTo>
                  <a:pt x="42846" y="0"/>
                </a:moveTo>
                <a:lnTo>
                  <a:pt x="13503" y="34461"/>
                </a:lnTo>
                <a:lnTo>
                  <a:pt x="0" y="91859"/>
                </a:lnTo>
                <a:lnTo>
                  <a:pt x="922" y="113076"/>
                </a:lnTo>
                <a:lnTo>
                  <a:pt x="12086" y="151566"/>
                </a:lnTo>
                <a:lnTo>
                  <a:pt x="55038" y="184099"/>
                </a:lnTo>
                <a:lnTo>
                  <a:pt x="79234" y="181556"/>
                </a:lnTo>
                <a:lnTo>
                  <a:pt x="98678" y="169011"/>
                </a:lnTo>
                <a:lnTo>
                  <a:pt x="111099" y="149380"/>
                </a:lnTo>
                <a:lnTo>
                  <a:pt x="114220" y="125577"/>
                </a:lnTo>
                <a:lnTo>
                  <a:pt x="109886" y="107370"/>
                </a:lnTo>
                <a:lnTo>
                  <a:pt x="75739" y="63093"/>
                </a:lnTo>
                <a:lnTo>
                  <a:pt x="37699" y="44962"/>
                </a:lnTo>
                <a:lnTo>
                  <a:pt x="17827" y="46024"/>
                </a:lnTo>
                <a:lnTo>
                  <a:pt x="15160" y="466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743443" y="6062471"/>
            <a:ext cx="236220" cy="217804"/>
          </a:xfrm>
          <a:custGeom>
            <a:avLst/>
            <a:gdLst/>
            <a:ahLst/>
            <a:cxnLst/>
            <a:rect l="l" t="t" r="r" b="b"/>
            <a:pathLst>
              <a:path w="236220" h="217804">
                <a:moveTo>
                  <a:pt x="0" y="183184"/>
                </a:moveTo>
                <a:lnTo>
                  <a:pt x="1450" y="191862"/>
                </a:lnTo>
                <a:lnTo>
                  <a:pt x="2841" y="200253"/>
                </a:lnTo>
                <a:lnTo>
                  <a:pt x="3732" y="208645"/>
                </a:lnTo>
                <a:lnTo>
                  <a:pt x="3682" y="217322"/>
                </a:lnTo>
                <a:lnTo>
                  <a:pt x="6240" y="205744"/>
                </a:lnTo>
                <a:lnTo>
                  <a:pt x="7191" y="194195"/>
                </a:lnTo>
                <a:lnTo>
                  <a:pt x="7308" y="182475"/>
                </a:lnTo>
                <a:lnTo>
                  <a:pt x="7365" y="170383"/>
                </a:lnTo>
                <a:lnTo>
                  <a:pt x="7588" y="152285"/>
                </a:lnTo>
                <a:lnTo>
                  <a:pt x="20447" y="98450"/>
                </a:lnTo>
                <a:lnTo>
                  <a:pt x="38449" y="87820"/>
                </a:lnTo>
                <a:lnTo>
                  <a:pt x="48843" y="88892"/>
                </a:lnTo>
                <a:lnTo>
                  <a:pt x="59689" y="92049"/>
                </a:lnTo>
                <a:lnTo>
                  <a:pt x="77847" y="98936"/>
                </a:lnTo>
                <a:lnTo>
                  <a:pt x="95408" y="107137"/>
                </a:lnTo>
                <a:lnTo>
                  <a:pt x="112732" y="115795"/>
                </a:lnTo>
                <a:lnTo>
                  <a:pt x="130175" y="124053"/>
                </a:lnTo>
                <a:lnTo>
                  <a:pt x="146784" y="131311"/>
                </a:lnTo>
                <a:lnTo>
                  <a:pt x="164274" y="138226"/>
                </a:lnTo>
                <a:lnTo>
                  <a:pt x="182145" y="143770"/>
                </a:lnTo>
                <a:lnTo>
                  <a:pt x="199898" y="146913"/>
                </a:lnTo>
                <a:lnTo>
                  <a:pt x="210343" y="146651"/>
                </a:lnTo>
                <a:lnTo>
                  <a:pt x="220313" y="144132"/>
                </a:lnTo>
                <a:lnTo>
                  <a:pt x="228615" y="138812"/>
                </a:lnTo>
                <a:lnTo>
                  <a:pt x="234060" y="130149"/>
                </a:lnTo>
                <a:lnTo>
                  <a:pt x="236057" y="117824"/>
                </a:lnTo>
                <a:lnTo>
                  <a:pt x="234315" y="104241"/>
                </a:lnTo>
                <a:lnTo>
                  <a:pt x="230381" y="90887"/>
                </a:lnTo>
                <a:lnTo>
                  <a:pt x="225805" y="79247"/>
                </a:lnTo>
                <a:lnTo>
                  <a:pt x="220591" y="65941"/>
                </a:lnTo>
                <a:lnTo>
                  <a:pt x="214852" y="52120"/>
                </a:lnTo>
                <a:lnTo>
                  <a:pt x="208589" y="38528"/>
                </a:lnTo>
                <a:lnTo>
                  <a:pt x="201802" y="25907"/>
                </a:lnTo>
                <a:lnTo>
                  <a:pt x="198048" y="19073"/>
                </a:lnTo>
                <a:lnTo>
                  <a:pt x="196532" y="13754"/>
                </a:lnTo>
                <a:lnTo>
                  <a:pt x="196730" y="8034"/>
                </a:lnTo>
                <a:lnTo>
                  <a:pt x="19812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085202" y="6466713"/>
            <a:ext cx="170180" cy="245745"/>
          </a:xfrm>
          <a:custGeom>
            <a:avLst/>
            <a:gdLst/>
            <a:ahLst/>
            <a:cxnLst/>
            <a:rect l="l" t="t" r="r" b="b"/>
            <a:pathLst>
              <a:path w="170180" h="245745">
                <a:moveTo>
                  <a:pt x="18783" y="94107"/>
                </a:moveTo>
                <a:lnTo>
                  <a:pt x="27927" y="100203"/>
                </a:lnTo>
                <a:lnTo>
                  <a:pt x="27622" y="101117"/>
                </a:lnTo>
                <a:lnTo>
                  <a:pt x="38290" y="101727"/>
                </a:lnTo>
                <a:lnTo>
                  <a:pt x="84924" y="91363"/>
                </a:lnTo>
                <a:lnTo>
                  <a:pt x="116128" y="66932"/>
                </a:lnTo>
                <a:lnTo>
                  <a:pt x="127354" y="20940"/>
                </a:lnTo>
                <a:lnTo>
                  <a:pt x="99136" y="0"/>
                </a:lnTo>
                <a:lnTo>
                  <a:pt x="85682" y="438"/>
                </a:lnTo>
                <a:lnTo>
                  <a:pt x="36347" y="29451"/>
                </a:lnTo>
                <a:lnTo>
                  <a:pt x="12382" y="68199"/>
                </a:lnTo>
                <a:lnTo>
                  <a:pt x="0" y="118986"/>
                </a:lnTo>
                <a:lnTo>
                  <a:pt x="509" y="145222"/>
                </a:lnTo>
                <a:lnTo>
                  <a:pt x="16583" y="195100"/>
                </a:lnTo>
                <a:lnTo>
                  <a:pt x="51882" y="229638"/>
                </a:lnTo>
                <a:lnTo>
                  <a:pt x="100179" y="245487"/>
                </a:lnTo>
                <a:lnTo>
                  <a:pt x="123139" y="245211"/>
                </a:lnTo>
                <a:lnTo>
                  <a:pt x="145813" y="240706"/>
                </a:lnTo>
                <a:lnTo>
                  <a:pt x="169659" y="2334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307955" y="6540974"/>
            <a:ext cx="254000" cy="171450"/>
          </a:xfrm>
          <a:custGeom>
            <a:avLst/>
            <a:gdLst/>
            <a:ahLst/>
            <a:cxnLst/>
            <a:rect l="l" t="t" r="r" b="b"/>
            <a:pathLst>
              <a:path w="254000" h="171450">
                <a:moveTo>
                  <a:pt x="271" y="15273"/>
                </a:moveTo>
                <a:lnTo>
                  <a:pt x="5361" y="59378"/>
                </a:lnTo>
                <a:lnTo>
                  <a:pt x="24385" y="111094"/>
                </a:lnTo>
                <a:lnTo>
                  <a:pt x="39514" y="147556"/>
                </a:lnTo>
                <a:lnTo>
                  <a:pt x="56024" y="171330"/>
                </a:lnTo>
                <a:lnTo>
                  <a:pt x="65077" y="153576"/>
                </a:lnTo>
                <a:lnTo>
                  <a:pt x="73201" y="135364"/>
                </a:lnTo>
                <a:lnTo>
                  <a:pt x="81278" y="117152"/>
                </a:lnTo>
                <a:lnTo>
                  <a:pt x="90187" y="99398"/>
                </a:lnTo>
                <a:lnTo>
                  <a:pt x="113841" y="56649"/>
                </a:lnTo>
                <a:lnTo>
                  <a:pt x="142638" y="17102"/>
                </a:lnTo>
                <a:lnTo>
                  <a:pt x="175625" y="0"/>
                </a:lnTo>
                <a:lnTo>
                  <a:pt x="187723" y="7348"/>
                </a:lnTo>
                <a:lnTo>
                  <a:pt x="198252" y="21069"/>
                </a:lnTo>
                <a:lnTo>
                  <a:pt x="208139" y="37790"/>
                </a:lnTo>
                <a:lnTo>
                  <a:pt x="217120" y="55140"/>
                </a:lnTo>
                <a:lnTo>
                  <a:pt x="224934" y="70746"/>
                </a:lnTo>
                <a:lnTo>
                  <a:pt x="231388" y="83067"/>
                </a:lnTo>
                <a:lnTo>
                  <a:pt x="237984" y="94102"/>
                </a:lnTo>
                <a:lnTo>
                  <a:pt x="245294" y="104736"/>
                </a:lnTo>
                <a:lnTo>
                  <a:pt x="253890" y="1158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611122" y="6440423"/>
            <a:ext cx="312420" cy="338455"/>
          </a:xfrm>
          <a:custGeom>
            <a:avLst/>
            <a:gdLst/>
            <a:ahLst/>
            <a:cxnLst/>
            <a:rect l="l" t="t" r="r" b="b"/>
            <a:pathLst>
              <a:path w="312419" h="338454">
                <a:moveTo>
                  <a:pt x="72263" y="86258"/>
                </a:moveTo>
                <a:lnTo>
                  <a:pt x="24765" y="105460"/>
                </a:lnTo>
                <a:lnTo>
                  <a:pt x="4714" y="146342"/>
                </a:lnTo>
                <a:lnTo>
                  <a:pt x="0" y="192023"/>
                </a:lnTo>
                <a:lnTo>
                  <a:pt x="2313" y="213569"/>
                </a:lnTo>
                <a:lnTo>
                  <a:pt x="8794" y="234086"/>
                </a:lnTo>
                <a:lnTo>
                  <a:pt x="20181" y="251860"/>
                </a:lnTo>
                <a:lnTo>
                  <a:pt x="37210" y="265175"/>
                </a:lnTo>
                <a:lnTo>
                  <a:pt x="57090" y="269948"/>
                </a:lnTo>
                <a:lnTo>
                  <a:pt x="76422" y="265633"/>
                </a:lnTo>
                <a:lnTo>
                  <a:pt x="108203" y="241401"/>
                </a:lnTo>
                <a:lnTo>
                  <a:pt x="138445" y="182346"/>
                </a:lnTo>
                <a:lnTo>
                  <a:pt x="146684" y="116433"/>
                </a:lnTo>
                <a:lnTo>
                  <a:pt x="145528" y="93002"/>
                </a:lnTo>
                <a:lnTo>
                  <a:pt x="142478" y="69799"/>
                </a:lnTo>
                <a:lnTo>
                  <a:pt x="138166" y="46824"/>
                </a:lnTo>
                <a:lnTo>
                  <a:pt x="133222" y="24079"/>
                </a:lnTo>
                <a:lnTo>
                  <a:pt x="130175" y="11582"/>
                </a:lnTo>
                <a:lnTo>
                  <a:pt x="129285" y="7924"/>
                </a:lnTo>
                <a:lnTo>
                  <a:pt x="127508" y="0"/>
                </a:lnTo>
                <a:lnTo>
                  <a:pt x="133734" y="23193"/>
                </a:lnTo>
                <a:lnTo>
                  <a:pt x="141223" y="45872"/>
                </a:lnTo>
                <a:lnTo>
                  <a:pt x="157988" y="90830"/>
                </a:lnTo>
                <a:lnTo>
                  <a:pt x="173144" y="129144"/>
                </a:lnTo>
                <a:lnTo>
                  <a:pt x="188944" y="167144"/>
                </a:lnTo>
                <a:lnTo>
                  <a:pt x="206029" y="204630"/>
                </a:lnTo>
                <a:lnTo>
                  <a:pt x="225044" y="241401"/>
                </a:lnTo>
                <a:lnTo>
                  <a:pt x="262270" y="295655"/>
                </a:lnTo>
                <a:lnTo>
                  <a:pt x="284855" y="317696"/>
                </a:lnTo>
                <a:lnTo>
                  <a:pt x="312166" y="3380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188210" y="6436728"/>
            <a:ext cx="179070" cy="382905"/>
          </a:xfrm>
          <a:custGeom>
            <a:avLst/>
            <a:gdLst/>
            <a:ahLst/>
            <a:cxnLst/>
            <a:rect l="l" t="t" r="r" b="b"/>
            <a:pathLst>
              <a:path w="179069" h="382904">
                <a:moveTo>
                  <a:pt x="42290" y="361835"/>
                </a:moveTo>
                <a:lnTo>
                  <a:pt x="46912" y="368722"/>
                </a:lnTo>
                <a:lnTo>
                  <a:pt x="50974" y="373494"/>
                </a:lnTo>
                <a:lnTo>
                  <a:pt x="55489" y="377694"/>
                </a:lnTo>
                <a:lnTo>
                  <a:pt x="61467" y="382866"/>
                </a:lnTo>
                <a:lnTo>
                  <a:pt x="69806" y="374661"/>
                </a:lnTo>
                <a:lnTo>
                  <a:pt x="72834" y="368198"/>
                </a:lnTo>
                <a:lnTo>
                  <a:pt x="71862" y="359849"/>
                </a:lnTo>
                <a:lnTo>
                  <a:pt x="68198" y="345986"/>
                </a:lnTo>
                <a:lnTo>
                  <a:pt x="60390" y="317939"/>
                </a:lnTo>
                <a:lnTo>
                  <a:pt x="51165" y="290321"/>
                </a:lnTo>
                <a:lnTo>
                  <a:pt x="41249" y="262875"/>
                </a:lnTo>
                <a:lnTo>
                  <a:pt x="31368" y="235343"/>
                </a:lnTo>
                <a:lnTo>
                  <a:pt x="20252" y="200967"/>
                </a:lnTo>
                <a:lnTo>
                  <a:pt x="10540" y="166306"/>
                </a:lnTo>
                <a:lnTo>
                  <a:pt x="3401" y="131187"/>
                </a:lnTo>
                <a:lnTo>
                  <a:pt x="0" y="95440"/>
                </a:lnTo>
                <a:lnTo>
                  <a:pt x="894" y="72328"/>
                </a:lnTo>
                <a:lnTo>
                  <a:pt x="15019" y="29303"/>
                </a:lnTo>
                <a:lnTo>
                  <a:pt x="49174" y="3167"/>
                </a:lnTo>
                <a:lnTo>
                  <a:pt x="69040" y="0"/>
                </a:lnTo>
                <a:lnTo>
                  <a:pt x="89406" y="2033"/>
                </a:lnTo>
                <a:lnTo>
                  <a:pt x="126450" y="16987"/>
                </a:lnTo>
                <a:lnTo>
                  <a:pt x="159402" y="41743"/>
                </a:lnTo>
                <a:lnTo>
                  <a:pt x="174244" y="60693"/>
                </a:lnTo>
                <a:lnTo>
                  <a:pt x="176783" y="64960"/>
                </a:lnTo>
                <a:lnTo>
                  <a:pt x="178815" y="695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144267" y="6488582"/>
            <a:ext cx="717550" cy="325755"/>
          </a:xfrm>
          <a:custGeom>
            <a:avLst/>
            <a:gdLst/>
            <a:ahLst/>
            <a:cxnLst/>
            <a:rect l="l" t="t" r="r" b="b"/>
            <a:pathLst>
              <a:path w="717550" h="325754">
                <a:moveTo>
                  <a:pt x="27177" y="138684"/>
                </a:moveTo>
                <a:lnTo>
                  <a:pt x="18127" y="141131"/>
                </a:lnTo>
                <a:lnTo>
                  <a:pt x="11541" y="142951"/>
                </a:lnTo>
                <a:lnTo>
                  <a:pt x="5978" y="144770"/>
                </a:lnTo>
                <a:lnTo>
                  <a:pt x="0" y="147218"/>
                </a:lnTo>
                <a:lnTo>
                  <a:pt x="52097" y="147361"/>
                </a:lnTo>
                <a:lnTo>
                  <a:pt x="104171" y="147447"/>
                </a:lnTo>
                <a:lnTo>
                  <a:pt x="156198" y="146961"/>
                </a:lnTo>
                <a:lnTo>
                  <a:pt x="208152" y="145389"/>
                </a:lnTo>
                <a:lnTo>
                  <a:pt x="263286" y="138988"/>
                </a:lnTo>
                <a:lnTo>
                  <a:pt x="315468" y="121615"/>
                </a:lnTo>
                <a:lnTo>
                  <a:pt x="317626" y="120091"/>
                </a:lnTo>
                <a:lnTo>
                  <a:pt x="319405" y="118872"/>
                </a:lnTo>
                <a:lnTo>
                  <a:pt x="321309" y="117348"/>
                </a:lnTo>
                <a:lnTo>
                  <a:pt x="303597" y="136931"/>
                </a:lnTo>
                <a:lnTo>
                  <a:pt x="289337" y="158115"/>
                </a:lnTo>
                <a:lnTo>
                  <a:pt x="278554" y="181470"/>
                </a:lnTo>
                <a:lnTo>
                  <a:pt x="271271" y="207568"/>
                </a:lnTo>
                <a:lnTo>
                  <a:pt x="268160" y="241654"/>
                </a:lnTo>
                <a:lnTo>
                  <a:pt x="273240" y="275653"/>
                </a:lnTo>
                <a:lnTo>
                  <a:pt x="288988" y="304566"/>
                </a:lnTo>
                <a:lnTo>
                  <a:pt x="317881" y="323392"/>
                </a:lnTo>
                <a:lnTo>
                  <a:pt x="351859" y="325707"/>
                </a:lnTo>
                <a:lnTo>
                  <a:pt x="381777" y="311962"/>
                </a:lnTo>
                <a:lnTo>
                  <a:pt x="403909" y="286788"/>
                </a:lnTo>
                <a:lnTo>
                  <a:pt x="414527" y="254812"/>
                </a:lnTo>
                <a:lnTo>
                  <a:pt x="414450" y="234515"/>
                </a:lnTo>
                <a:lnTo>
                  <a:pt x="405866" y="193005"/>
                </a:lnTo>
                <a:lnTo>
                  <a:pt x="396494" y="169164"/>
                </a:lnTo>
                <a:lnTo>
                  <a:pt x="395350" y="166725"/>
                </a:lnTo>
                <a:lnTo>
                  <a:pt x="405677" y="179250"/>
                </a:lnTo>
                <a:lnTo>
                  <a:pt x="416052" y="191719"/>
                </a:lnTo>
                <a:lnTo>
                  <a:pt x="426426" y="204187"/>
                </a:lnTo>
                <a:lnTo>
                  <a:pt x="436752" y="216712"/>
                </a:lnTo>
                <a:lnTo>
                  <a:pt x="450528" y="233862"/>
                </a:lnTo>
                <a:lnTo>
                  <a:pt x="464375" y="251040"/>
                </a:lnTo>
                <a:lnTo>
                  <a:pt x="491998" y="285597"/>
                </a:lnTo>
                <a:lnTo>
                  <a:pt x="507535" y="306171"/>
                </a:lnTo>
                <a:lnTo>
                  <a:pt x="512699" y="313029"/>
                </a:lnTo>
                <a:lnTo>
                  <a:pt x="507851" y="298256"/>
                </a:lnTo>
                <a:lnTo>
                  <a:pt x="504015" y="283997"/>
                </a:lnTo>
                <a:lnTo>
                  <a:pt x="501536" y="269395"/>
                </a:lnTo>
                <a:lnTo>
                  <a:pt x="500761" y="253593"/>
                </a:lnTo>
                <a:lnTo>
                  <a:pt x="506693" y="206432"/>
                </a:lnTo>
                <a:lnTo>
                  <a:pt x="521720" y="164546"/>
                </a:lnTo>
                <a:lnTo>
                  <a:pt x="544544" y="127368"/>
                </a:lnTo>
                <a:lnTo>
                  <a:pt x="573865" y="94329"/>
                </a:lnTo>
                <a:lnTo>
                  <a:pt x="608387" y="64864"/>
                </a:lnTo>
                <a:lnTo>
                  <a:pt x="646811" y="38404"/>
                </a:lnTo>
                <a:lnTo>
                  <a:pt x="685895" y="15430"/>
                </a:lnTo>
                <a:lnTo>
                  <a:pt x="700924" y="7586"/>
                </a:lnTo>
                <a:lnTo>
                  <a:pt x="71755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873116" y="4607052"/>
            <a:ext cx="2132965" cy="50165"/>
          </a:xfrm>
          <a:custGeom>
            <a:avLst/>
            <a:gdLst/>
            <a:ahLst/>
            <a:cxnLst/>
            <a:rect l="l" t="t" r="r" b="b"/>
            <a:pathLst>
              <a:path w="2132965" h="50164">
                <a:moveTo>
                  <a:pt x="0" y="0"/>
                </a:moveTo>
                <a:lnTo>
                  <a:pt x="39852" y="1091"/>
                </a:lnTo>
                <a:lnTo>
                  <a:pt x="79740" y="1778"/>
                </a:lnTo>
                <a:lnTo>
                  <a:pt x="119604" y="2178"/>
                </a:lnTo>
                <a:lnTo>
                  <a:pt x="159385" y="2412"/>
                </a:lnTo>
                <a:lnTo>
                  <a:pt x="215141" y="3244"/>
                </a:lnTo>
                <a:lnTo>
                  <a:pt x="270827" y="4587"/>
                </a:lnTo>
                <a:lnTo>
                  <a:pt x="326513" y="6145"/>
                </a:lnTo>
                <a:lnTo>
                  <a:pt x="382270" y="7620"/>
                </a:lnTo>
                <a:lnTo>
                  <a:pt x="432682" y="8735"/>
                </a:lnTo>
                <a:lnTo>
                  <a:pt x="483059" y="9957"/>
                </a:lnTo>
                <a:lnTo>
                  <a:pt x="533402" y="11284"/>
                </a:lnTo>
                <a:lnTo>
                  <a:pt x="583715" y="12719"/>
                </a:lnTo>
                <a:lnTo>
                  <a:pt x="634002" y="14260"/>
                </a:lnTo>
                <a:lnTo>
                  <a:pt x="684266" y="15908"/>
                </a:lnTo>
                <a:lnTo>
                  <a:pt x="734510" y="17664"/>
                </a:lnTo>
                <a:lnTo>
                  <a:pt x="784739" y="19528"/>
                </a:lnTo>
                <a:lnTo>
                  <a:pt x="834955" y="21499"/>
                </a:lnTo>
                <a:lnTo>
                  <a:pt x="885162" y="23580"/>
                </a:lnTo>
                <a:lnTo>
                  <a:pt x="935363" y="25769"/>
                </a:lnTo>
                <a:lnTo>
                  <a:pt x="985562" y="28068"/>
                </a:lnTo>
                <a:lnTo>
                  <a:pt x="1035762" y="30476"/>
                </a:lnTo>
                <a:lnTo>
                  <a:pt x="1085967" y="32994"/>
                </a:lnTo>
                <a:lnTo>
                  <a:pt x="1136180" y="35622"/>
                </a:lnTo>
                <a:lnTo>
                  <a:pt x="1186405" y="38361"/>
                </a:lnTo>
                <a:lnTo>
                  <a:pt x="1236645" y="41210"/>
                </a:lnTo>
                <a:lnTo>
                  <a:pt x="1286903" y="44171"/>
                </a:lnTo>
                <a:lnTo>
                  <a:pt x="1337183" y="47243"/>
                </a:lnTo>
                <a:lnTo>
                  <a:pt x="1390584" y="49548"/>
                </a:lnTo>
                <a:lnTo>
                  <a:pt x="1443450" y="49793"/>
                </a:lnTo>
                <a:lnTo>
                  <a:pt x="1495934" y="48268"/>
                </a:lnTo>
                <a:lnTo>
                  <a:pt x="1548193" y="45259"/>
                </a:lnTo>
                <a:lnTo>
                  <a:pt x="1600380" y="41053"/>
                </a:lnTo>
                <a:lnTo>
                  <a:pt x="1652651" y="35939"/>
                </a:lnTo>
                <a:lnTo>
                  <a:pt x="1705159" y="30201"/>
                </a:lnTo>
                <a:lnTo>
                  <a:pt x="1758061" y="24130"/>
                </a:lnTo>
                <a:lnTo>
                  <a:pt x="1809390" y="20667"/>
                </a:lnTo>
                <a:lnTo>
                  <a:pt x="1862310" y="20815"/>
                </a:lnTo>
                <a:lnTo>
                  <a:pt x="1916094" y="22740"/>
                </a:lnTo>
                <a:lnTo>
                  <a:pt x="1970016" y="24609"/>
                </a:lnTo>
                <a:lnTo>
                  <a:pt x="2023350" y="24590"/>
                </a:lnTo>
                <a:lnTo>
                  <a:pt x="2075368" y="20850"/>
                </a:lnTo>
                <a:lnTo>
                  <a:pt x="2125344" y="11556"/>
                </a:lnTo>
                <a:lnTo>
                  <a:pt x="2132457" y="9398"/>
                </a:lnTo>
                <a:lnTo>
                  <a:pt x="2122297" y="6350"/>
                </a:lnTo>
                <a:lnTo>
                  <a:pt x="2129028" y="43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16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522986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Modern No. 20"/>
                <a:cs typeface="Modern No. 20"/>
              </a:rPr>
              <a:t>What </a:t>
            </a:r>
            <a:r>
              <a:rPr sz="4000" spc="-5" dirty="0">
                <a:latin typeface="Modern No. 20"/>
                <a:cs typeface="Modern No. 20"/>
              </a:rPr>
              <a:t>is </a:t>
            </a:r>
            <a:r>
              <a:rPr sz="4000" spc="-10" dirty="0">
                <a:latin typeface="Modern No. 20"/>
                <a:cs typeface="Modern No. 20"/>
              </a:rPr>
              <a:t>the</a:t>
            </a:r>
            <a:r>
              <a:rPr sz="4000" spc="-6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membership?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5560" y="6056071"/>
            <a:ext cx="21875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What is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value? </a:t>
            </a:r>
            <a:r>
              <a:rPr sz="1800" spc="-5" dirty="0">
                <a:latin typeface="Calibri"/>
                <a:cs typeface="Calibri"/>
              </a:rPr>
              <a:t>0.5?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 descr="This image shows fifteen dots arranged in the shape of a butterfly data set. An arrow points to a data point in the middle."/>
          <p:cNvSpPr/>
          <p:nvPr/>
        </p:nvSpPr>
        <p:spPr>
          <a:xfrm>
            <a:off x="2095500" y="2457450"/>
            <a:ext cx="4686300" cy="3409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5968" y="4419472"/>
            <a:ext cx="171450" cy="1448435"/>
          </a:xfrm>
          <a:custGeom>
            <a:avLst/>
            <a:gdLst/>
            <a:ahLst/>
            <a:cxnLst/>
            <a:rect l="l" t="t" r="r" b="b"/>
            <a:pathLst>
              <a:path w="171450" h="1448435">
                <a:moveTo>
                  <a:pt x="84595" y="75627"/>
                </a:moveTo>
                <a:lnTo>
                  <a:pt x="66014" y="108478"/>
                </a:lnTo>
                <a:lnTo>
                  <a:pt x="83631" y="1448180"/>
                </a:lnTo>
                <a:lnTo>
                  <a:pt x="121731" y="1447673"/>
                </a:lnTo>
                <a:lnTo>
                  <a:pt x="104116" y="108089"/>
                </a:lnTo>
                <a:lnTo>
                  <a:pt x="84595" y="75627"/>
                </a:lnTo>
                <a:close/>
              </a:path>
              <a:path w="171450" h="1448435">
                <a:moveTo>
                  <a:pt x="83631" y="0"/>
                </a:moveTo>
                <a:lnTo>
                  <a:pt x="2351" y="143637"/>
                </a:lnTo>
                <a:lnTo>
                  <a:pt x="0" y="150828"/>
                </a:lnTo>
                <a:lnTo>
                  <a:pt x="589" y="158115"/>
                </a:lnTo>
                <a:lnTo>
                  <a:pt x="3869" y="164639"/>
                </a:lnTo>
                <a:lnTo>
                  <a:pt x="9590" y="169544"/>
                </a:lnTo>
                <a:lnTo>
                  <a:pt x="16781" y="171916"/>
                </a:lnTo>
                <a:lnTo>
                  <a:pt x="24068" y="171370"/>
                </a:lnTo>
                <a:lnTo>
                  <a:pt x="30593" y="168134"/>
                </a:lnTo>
                <a:lnTo>
                  <a:pt x="35498" y="162432"/>
                </a:lnTo>
                <a:lnTo>
                  <a:pt x="66014" y="108478"/>
                </a:lnTo>
                <a:lnTo>
                  <a:pt x="65089" y="38100"/>
                </a:lnTo>
                <a:lnTo>
                  <a:pt x="103189" y="37591"/>
                </a:lnTo>
                <a:lnTo>
                  <a:pt x="106206" y="37591"/>
                </a:lnTo>
                <a:lnTo>
                  <a:pt x="83631" y="0"/>
                </a:lnTo>
                <a:close/>
              </a:path>
              <a:path w="171450" h="1448435">
                <a:moveTo>
                  <a:pt x="106206" y="37591"/>
                </a:moveTo>
                <a:lnTo>
                  <a:pt x="103189" y="37591"/>
                </a:lnTo>
                <a:lnTo>
                  <a:pt x="104116" y="108089"/>
                </a:lnTo>
                <a:lnTo>
                  <a:pt x="135955" y="161035"/>
                </a:lnTo>
                <a:lnTo>
                  <a:pt x="141079" y="166622"/>
                </a:lnTo>
                <a:lnTo>
                  <a:pt x="147702" y="169719"/>
                </a:lnTo>
                <a:lnTo>
                  <a:pt x="154993" y="170126"/>
                </a:lnTo>
                <a:lnTo>
                  <a:pt x="162117" y="167639"/>
                </a:lnTo>
                <a:lnTo>
                  <a:pt x="167701" y="162516"/>
                </a:lnTo>
                <a:lnTo>
                  <a:pt x="170785" y="155892"/>
                </a:lnTo>
                <a:lnTo>
                  <a:pt x="171154" y="148601"/>
                </a:lnTo>
                <a:lnTo>
                  <a:pt x="168594" y="141477"/>
                </a:lnTo>
                <a:lnTo>
                  <a:pt x="106206" y="37591"/>
                </a:lnTo>
                <a:close/>
              </a:path>
              <a:path w="171450" h="1448435">
                <a:moveTo>
                  <a:pt x="103189" y="37591"/>
                </a:moveTo>
                <a:lnTo>
                  <a:pt x="65089" y="38100"/>
                </a:lnTo>
                <a:lnTo>
                  <a:pt x="66014" y="108478"/>
                </a:lnTo>
                <a:lnTo>
                  <a:pt x="84595" y="75627"/>
                </a:lnTo>
                <a:lnTo>
                  <a:pt x="67756" y="47625"/>
                </a:lnTo>
                <a:lnTo>
                  <a:pt x="100649" y="47243"/>
                </a:lnTo>
                <a:lnTo>
                  <a:pt x="103316" y="47243"/>
                </a:lnTo>
                <a:lnTo>
                  <a:pt x="103189" y="37591"/>
                </a:lnTo>
                <a:close/>
              </a:path>
              <a:path w="171450" h="1448435">
                <a:moveTo>
                  <a:pt x="103316" y="47243"/>
                </a:moveTo>
                <a:lnTo>
                  <a:pt x="100649" y="47243"/>
                </a:lnTo>
                <a:lnTo>
                  <a:pt x="84595" y="75627"/>
                </a:lnTo>
                <a:lnTo>
                  <a:pt x="104116" y="108089"/>
                </a:lnTo>
                <a:lnTo>
                  <a:pt x="103316" y="47243"/>
                </a:lnTo>
                <a:close/>
              </a:path>
              <a:path w="171450" h="1448435">
                <a:moveTo>
                  <a:pt x="100649" y="47243"/>
                </a:moveTo>
                <a:lnTo>
                  <a:pt x="67756" y="47625"/>
                </a:lnTo>
                <a:lnTo>
                  <a:pt x="84595" y="75627"/>
                </a:lnTo>
                <a:lnTo>
                  <a:pt x="100649" y="4724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2800" y="2514600"/>
            <a:ext cx="21336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22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Butterfly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0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45719"/>
            <a:ext cx="489204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16" y="297178"/>
            <a:ext cx="8728075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Step 4: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Test for</a:t>
            </a:r>
            <a:r>
              <a:rPr kumimoji="0" sz="4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convergence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termination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criteria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iterations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(t)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(t-1)</a:t>
            </a:r>
            <a:r>
              <a:rPr kumimoji="0" sz="28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843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384935" algn="l"/>
              </a:tabLst>
              <a:defRPr/>
            </a:pP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prototype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differences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843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3849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Consider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covariance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matrix?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843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3849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Comparing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soft partitions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(e.g.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research)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897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82600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Question: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What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should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the </a:t>
            </a:r>
            <a:r>
              <a:rPr kumimoji="0" sz="4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memb’s</a:t>
            </a:r>
            <a:r>
              <a:rPr kumimoji="0" sz="40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be???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shows a dot with the letter B next to it, a dot with the letter A next to it, and two clusters of dots."/>
          <p:cNvSpPr/>
          <p:nvPr/>
        </p:nvSpPr>
        <p:spPr>
          <a:xfrm>
            <a:off x="2368550" y="2666987"/>
            <a:ext cx="4260850" cy="3203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4629" y="6067653"/>
            <a:ext cx="5033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FCM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partitioning algorithm!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effected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18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noise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92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229743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and</a:t>
            </a:r>
            <a:r>
              <a:rPr kumimoji="0" sz="4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q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362200"/>
            <a:ext cx="8458200" cy="275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610" y="5064886"/>
            <a:ext cx="66294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581" y="5064886"/>
            <a:ext cx="37465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7513" y="5849416"/>
            <a:ext cx="10795" cy="395605"/>
          </a:xfrm>
          <a:custGeom>
            <a:avLst/>
            <a:gdLst/>
            <a:ahLst/>
            <a:cxnLst/>
            <a:rect l="l" t="t" r="r" b="b"/>
            <a:pathLst>
              <a:path w="10794" h="395604">
                <a:moveTo>
                  <a:pt x="2133" y="29870"/>
                </a:moveTo>
                <a:lnTo>
                  <a:pt x="1371" y="21988"/>
                </a:lnTo>
                <a:lnTo>
                  <a:pt x="1066" y="14592"/>
                </a:lnTo>
                <a:lnTo>
                  <a:pt x="762" y="7367"/>
                </a:lnTo>
                <a:lnTo>
                  <a:pt x="0" y="0"/>
                </a:lnTo>
                <a:lnTo>
                  <a:pt x="1409" y="19154"/>
                </a:lnTo>
                <a:lnTo>
                  <a:pt x="2133" y="38252"/>
                </a:lnTo>
                <a:lnTo>
                  <a:pt x="2400" y="57350"/>
                </a:lnTo>
                <a:lnTo>
                  <a:pt x="2438" y="76504"/>
                </a:lnTo>
                <a:lnTo>
                  <a:pt x="2590" y="111928"/>
                </a:lnTo>
                <a:lnTo>
                  <a:pt x="2971" y="147294"/>
                </a:lnTo>
                <a:lnTo>
                  <a:pt x="3467" y="182546"/>
                </a:lnTo>
                <a:lnTo>
                  <a:pt x="3962" y="217627"/>
                </a:lnTo>
                <a:lnTo>
                  <a:pt x="3843" y="248983"/>
                </a:lnTo>
                <a:lnTo>
                  <a:pt x="3924" y="280339"/>
                </a:lnTo>
                <a:lnTo>
                  <a:pt x="4862" y="311581"/>
                </a:lnTo>
                <a:lnTo>
                  <a:pt x="7315" y="342595"/>
                </a:lnTo>
                <a:lnTo>
                  <a:pt x="8605" y="355801"/>
                </a:lnTo>
                <a:lnTo>
                  <a:pt x="9639" y="368693"/>
                </a:lnTo>
                <a:lnTo>
                  <a:pt x="10272" y="381642"/>
                </a:lnTo>
                <a:lnTo>
                  <a:pt x="10363" y="3950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6988" y="6074054"/>
            <a:ext cx="147955" cy="27305"/>
          </a:xfrm>
          <a:custGeom>
            <a:avLst/>
            <a:gdLst/>
            <a:ahLst/>
            <a:cxnLst/>
            <a:rect l="l" t="t" r="r" b="b"/>
            <a:pathLst>
              <a:path w="147955" h="27304">
                <a:moveTo>
                  <a:pt x="0" y="25603"/>
                </a:moveTo>
                <a:lnTo>
                  <a:pt x="9182" y="27008"/>
                </a:lnTo>
                <a:lnTo>
                  <a:pt x="17906" y="27012"/>
                </a:lnTo>
                <a:lnTo>
                  <a:pt x="26746" y="26160"/>
                </a:lnTo>
                <a:lnTo>
                  <a:pt x="72961" y="20002"/>
                </a:lnTo>
                <a:lnTo>
                  <a:pt x="121981" y="10758"/>
                </a:lnTo>
                <a:lnTo>
                  <a:pt x="139555" y="4881"/>
                </a:lnTo>
                <a:lnTo>
                  <a:pt x="14782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4544" y="5905195"/>
            <a:ext cx="293370" cy="317500"/>
          </a:xfrm>
          <a:custGeom>
            <a:avLst/>
            <a:gdLst/>
            <a:ahLst/>
            <a:cxnLst/>
            <a:rect l="l" t="t" r="r" b="b"/>
            <a:pathLst>
              <a:path w="293369" h="317500">
                <a:moveTo>
                  <a:pt x="2412" y="0"/>
                </a:moveTo>
                <a:lnTo>
                  <a:pt x="4564" y="15006"/>
                </a:lnTo>
                <a:lnTo>
                  <a:pt x="5905" y="30213"/>
                </a:lnTo>
                <a:lnTo>
                  <a:pt x="6484" y="45477"/>
                </a:lnTo>
                <a:lnTo>
                  <a:pt x="6350" y="60655"/>
                </a:lnTo>
                <a:lnTo>
                  <a:pt x="5772" y="91744"/>
                </a:lnTo>
                <a:lnTo>
                  <a:pt x="5254" y="122834"/>
                </a:lnTo>
                <a:lnTo>
                  <a:pt x="4617" y="153924"/>
                </a:lnTo>
                <a:lnTo>
                  <a:pt x="3683" y="185013"/>
                </a:lnTo>
                <a:lnTo>
                  <a:pt x="3149" y="208930"/>
                </a:lnTo>
                <a:lnTo>
                  <a:pt x="2272" y="257108"/>
                </a:lnTo>
                <a:lnTo>
                  <a:pt x="253" y="288036"/>
                </a:lnTo>
                <a:lnTo>
                  <a:pt x="0" y="291693"/>
                </a:lnTo>
                <a:lnTo>
                  <a:pt x="3290" y="281306"/>
                </a:lnTo>
                <a:lnTo>
                  <a:pt x="6413" y="270776"/>
                </a:lnTo>
                <a:lnTo>
                  <a:pt x="9536" y="260189"/>
                </a:lnTo>
                <a:lnTo>
                  <a:pt x="12827" y="249631"/>
                </a:lnTo>
                <a:lnTo>
                  <a:pt x="16672" y="238320"/>
                </a:lnTo>
                <a:lnTo>
                  <a:pt x="20542" y="230238"/>
                </a:lnTo>
                <a:lnTo>
                  <a:pt x="25792" y="223699"/>
                </a:lnTo>
                <a:lnTo>
                  <a:pt x="33781" y="217017"/>
                </a:lnTo>
                <a:lnTo>
                  <a:pt x="41852" y="225852"/>
                </a:lnTo>
                <a:lnTo>
                  <a:pt x="50053" y="234886"/>
                </a:lnTo>
                <a:lnTo>
                  <a:pt x="58374" y="243978"/>
                </a:lnTo>
                <a:lnTo>
                  <a:pt x="103155" y="282511"/>
                </a:lnTo>
                <a:lnTo>
                  <a:pt x="146558" y="298094"/>
                </a:lnTo>
                <a:lnTo>
                  <a:pt x="199903" y="283649"/>
                </a:lnTo>
                <a:lnTo>
                  <a:pt x="225196" y="247735"/>
                </a:lnTo>
                <a:lnTo>
                  <a:pt x="232344" y="195291"/>
                </a:lnTo>
                <a:lnTo>
                  <a:pt x="207756" y="163296"/>
                </a:lnTo>
                <a:lnTo>
                  <a:pt x="198872" y="164325"/>
                </a:lnTo>
                <a:lnTo>
                  <a:pt x="172767" y="196481"/>
                </a:lnTo>
                <a:lnTo>
                  <a:pt x="178288" y="247630"/>
                </a:lnTo>
                <a:lnTo>
                  <a:pt x="212471" y="286207"/>
                </a:lnTo>
                <a:lnTo>
                  <a:pt x="250618" y="307314"/>
                </a:lnTo>
                <a:lnTo>
                  <a:pt x="270460" y="312953"/>
                </a:lnTo>
                <a:lnTo>
                  <a:pt x="292862" y="3169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4695" y="6071134"/>
            <a:ext cx="98425" cy="300990"/>
          </a:xfrm>
          <a:custGeom>
            <a:avLst/>
            <a:gdLst/>
            <a:ahLst/>
            <a:cxnLst/>
            <a:rect l="l" t="t" r="r" b="b"/>
            <a:pathLst>
              <a:path w="98425" h="300989">
                <a:moveTo>
                  <a:pt x="98171" y="54430"/>
                </a:moveTo>
                <a:lnTo>
                  <a:pt x="96000" y="47996"/>
                </a:lnTo>
                <a:lnTo>
                  <a:pt x="93757" y="41819"/>
                </a:lnTo>
                <a:lnTo>
                  <a:pt x="91563" y="35699"/>
                </a:lnTo>
                <a:lnTo>
                  <a:pt x="70993" y="785"/>
                </a:lnTo>
                <a:lnTo>
                  <a:pt x="61513" y="0"/>
                </a:lnTo>
                <a:lnTo>
                  <a:pt x="52403" y="4786"/>
                </a:lnTo>
                <a:lnTo>
                  <a:pt x="29136" y="35299"/>
                </a:lnTo>
                <a:lnTo>
                  <a:pt x="13829" y="71066"/>
                </a:lnTo>
                <a:lnTo>
                  <a:pt x="2444" y="119048"/>
                </a:lnTo>
                <a:lnTo>
                  <a:pt x="1686" y="134783"/>
                </a:lnTo>
                <a:lnTo>
                  <a:pt x="4191" y="148918"/>
                </a:lnTo>
                <a:lnTo>
                  <a:pt x="5461" y="151052"/>
                </a:lnTo>
                <a:lnTo>
                  <a:pt x="6985" y="153185"/>
                </a:lnTo>
                <a:lnTo>
                  <a:pt x="8255" y="154709"/>
                </a:lnTo>
                <a:lnTo>
                  <a:pt x="18472" y="152819"/>
                </a:lnTo>
                <a:lnTo>
                  <a:pt x="46400" y="117590"/>
                </a:lnTo>
                <a:lnTo>
                  <a:pt x="54308" y="102436"/>
                </a:lnTo>
                <a:lnTo>
                  <a:pt x="62335" y="87282"/>
                </a:lnTo>
                <a:lnTo>
                  <a:pt x="70993" y="72413"/>
                </a:lnTo>
                <a:lnTo>
                  <a:pt x="80845" y="76466"/>
                </a:lnTo>
                <a:lnTo>
                  <a:pt x="86471" y="82891"/>
                </a:lnTo>
                <a:lnTo>
                  <a:pt x="89691" y="92001"/>
                </a:lnTo>
                <a:lnTo>
                  <a:pt x="92329" y="104113"/>
                </a:lnTo>
                <a:lnTo>
                  <a:pt x="95746" y="123358"/>
                </a:lnTo>
                <a:lnTo>
                  <a:pt x="96996" y="142403"/>
                </a:lnTo>
                <a:lnTo>
                  <a:pt x="96293" y="161505"/>
                </a:lnTo>
                <a:lnTo>
                  <a:pt x="89169" y="201144"/>
                </a:lnTo>
                <a:lnTo>
                  <a:pt x="73278" y="239301"/>
                </a:lnTo>
                <a:lnTo>
                  <a:pt x="44799" y="280516"/>
                </a:lnTo>
                <a:lnTo>
                  <a:pt x="12858" y="300799"/>
                </a:lnTo>
                <a:lnTo>
                  <a:pt x="7238" y="299604"/>
                </a:lnTo>
                <a:lnTo>
                  <a:pt x="3333" y="294922"/>
                </a:lnTo>
                <a:lnTo>
                  <a:pt x="0" y="2872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0435" y="6089599"/>
            <a:ext cx="110489" cy="127635"/>
          </a:xfrm>
          <a:custGeom>
            <a:avLst/>
            <a:gdLst/>
            <a:ahLst/>
            <a:cxnLst/>
            <a:rect l="l" t="t" r="r" b="b"/>
            <a:pathLst>
              <a:path w="110489" h="127635">
                <a:moveTo>
                  <a:pt x="0" y="3352"/>
                </a:moveTo>
                <a:lnTo>
                  <a:pt x="12191" y="51511"/>
                </a:lnTo>
                <a:lnTo>
                  <a:pt x="13656" y="65551"/>
                </a:lnTo>
                <a:lnTo>
                  <a:pt x="15430" y="79705"/>
                </a:lnTo>
                <a:lnTo>
                  <a:pt x="17014" y="93859"/>
                </a:lnTo>
                <a:lnTo>
                  <a:pt x="17906" y="107899"/>
                </a:lnTo>
                <a:lnTo>
                  <a:pt x="17017" y="117652"/>
                </a:lnTo>
                <a:lnTo>
                  <a:pt x="16763" y="121005"/>
                </a:lnTo>
                <a:lnTo>
                  <a:pt x="17906" y="127406"/>
                </a:lnTo>
                <a:lnTo>
                  <a:pt x="18724" y="118086"/>
                </a:lnTo>
                <a:lnTo>
                  <a:pt x="19494" y="108851"/>
                </a:lnTo>
                <a:lnTo>
                  <a:pt x="20550" y="99674"/>
                </a:lnTo>
                <a:lnTo>
                  <a:pt x="29813" y="60540"/>
                </a:lnTo>
                <a:lnTo>
                  <a:pt x="51278" y="21955"/>
                </a:lnTo>
                <a:lnTo>
                  <a:pt x="85978" y="609"/>
                </a:lnTo>
                <a:lnTo>
                  <a:pt x="97789" y="304"/>
                </a:lnTo>
                <a:lnTo>
                  <a:pt x="102107" y="0"/>
                </a:lnTo>
                <a:lnTo>
                  <a:pt x="1103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6566" y="6065596"/>
            <a:ext cx="81280" cy="180975"/>
          </a:xfrm>
          <a:custGeom>
            <a:avLst/>
            <a:gdLst/>
            <a:ahLst/>
            <a:cxnLst/>
            <a:rect l="l" t="t" r="r" b="b"/>
            <a:pathLst>
              <a:path w="81280" h="180975">
                <a:moveTo>
                  <a:pt x="7703" y="81000"/>
                </a:moveTo>
                <a:lnTo>
                  <a:pt x="47333" y="68737"/>
                </a:lnTo>
                <a:lnTo>
                  <a:pt x="76205" y="34594"/>
                </a:lnTo>
                <a:lnTo>
                  <a:pt x="81194" y="16573"/>
                </a:lnTo>
                <a:lnTo>
                  <a:pt x="79331" y="7848"/>
                </a:lnTo>
                <a:lnTo>
                  <a:pt x="73304" y="1466"/>
                </a:lnTo>
                <a:lnTo>
                  <a:pt x="64932" y="0"/>
                </a:lnTo>
                <a:lnTo>
                  <a:pt x="55917" y="1847"/>
                </a:lnTo>
                <a:lnTo>
                  <a:pt x="24641" y="27355"/>
                </a:lnTo>
                <a:lnTo>
                  <a:pt x="4103" y="72885"/>
                </a:lnTo>
                <a:lnTo>
                  <a:pt x="0" y="108851"/>
                </a:lnTo>
                <a:lnTo>
                  <a:pt x="1353" y="126720"/>
                </a:lnTo>
                <a:lnTo>
                  <a:pt x="21623" y="166325"/>
                </a:lnTo>
                <a:lnTo>
                  <a:pt x="54691" y="180670"/>
                </a:lnTo>
                <a:lnTo>
                  <a:pt x="61043" y="1809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6758" y="6118555"/>
            <a:ext cx="156210" cy="117475"/>
          </a:xfrm>
          <a:custGeom>
            <a:avLst/>
            <a:gdLst/>
            <a:ahLst/>
            <a:cxnLst/>
            <a:rect l="l" t="t" r="r" b="b"/>
            <a:pathLst>
              <a:path w="156210" h="117475">
                <a:moveTo>
                  <a:pt x="74676" y="0"/>
                </a:moveTo>
                <a:lnTo>
                  <a:pt x="37599" y="21902"/>
                </a:lnTo>
                <a:lnTo>
                  <a:pt x="9286" y="59283"/>
                </a:lnTo>
                <a:lnTo>
                  <a:pt x="0" y="89915"/>
                </a:lnTo>
                <a:lnTo>
                  <a:pt x="71" y="98612"/>
                </a:lnTo>
                <a:lnTo>
                  <a:pt x="3143" y="105308"/>
                </a:lnTo>
                <a:lnTo>
                  <a:pt x="9215" y="109032"/>
                </a:lnTo>
                <a:lnTo>
                  <a:pt x="18288" y="108813"/>
                </a:lnTo>
                <a:lnTo>
                  <a:pt x="61382" y="79452"/>
                </a:lnTo>
                <a:lnTo>
                  <a:pt x="89138" y="49415"/>
                </a:lnTo>
                <a:lnTo>
                  <a:pt x="97791" y="40828"/>
                </a:lnTo>
                <a:lnTo>
                  <a:pt x="107315" y="33527"/>
                </a:lnTo>
                <a:lnTo>
                  <a:pt x="115824" y="32051"/>
                </a:lnTo>
                <a:lnTo>
                  <a:pt x="122428" y="37490"/>
                </a:lnTo>
                <a:lnTo>
                  <a:pt x="127317" y="46129"/>
                </a:lnTo>
                <a:lnTo>
                  <a:pt x="130683" y="54254"/>
                </a:lnTo>
                <a:lnTo>
                  <a:pt x="134421" y="65965"/>
                </a:lnTo>
                <a:lnTo>
                  <a:pt x="137636" y="77990"/>
                </a:lnTo>
                <a:lnTo>
                  <a:pt x="140898" y="89958"/>
                </a:lnTo>
                <a:lnTo>
                  <a:pt x="144780" y="101498"/>
                </a:lnTo>
                <a:lnTo>
                  <a:pt x="149352" y="110032"/>
                </a:lnTo>
                <a:lnTo>
                  <a:pt x="151130" y="112775"/>
                </a:lnTo>
                <a:lnTo>
                  <a:pt x="156083" y="1170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507" y="5925616"/>
            <a:ext cx="22860" cy="245745"/>
          </a:xfrm>
          <a:custGeom>
            <a:avLst/>
            <a:gdLst/>
            <a:ahLst/>
            <a:cxnLst/>
            <a:rect l="l" t="t" r="r" b="b"/>
            <a:pathLst>
              <a:path w="22860" h="245745">
                <a:moveTo>
                  <a:pt x="0" y="0"/>
                </a:moveTo>
                <a:lnTo>
                  <a:pt x="7768" y="3009"/>
                </a:lnTo>
                <a:lnTo>
                  <a:pt x="11382" y="10363"/>
                </a:lnTo>
                <a:lnTo>
                  <a:pt x="12733" y="20231"/>
                </a:lnTo>
                <a:lnTo>
                  <a:pt x="13716" y="30784"/>
                </a:lnTo>
                <a:lnTo>
                  <a:pt x="16002" y="54787"/>
                </a:lnTo>
                <a:lnTo>
                  <a:pt x="17526" y="78790"/>
                </a:lnTo>
                <a:lnTo>
                  <a:pt x="18573" y="102793"/>
                </a:lnTo>
                <a:lnTo>
                  <a:pt x="19431" y="126796"/>
                </a:lnTo>
                <a:lnTo>
                  <a:pt x="20645" y="148061"/>
                </a:lnTo>
                <a:lnTo>
                  <a:pt x="21812" y="169354"/>
                </a:lnTo>
                <a:lnTo>
                  <a:pt x="22645" y="190704"/>
                </a:lnTo>
                <a:lnTo>
                  <a:pt x="22860" y="212140"/>
                </a:lnTo>
                <a:lnTo>
                  <a:pt x="22389" y="220637"/>
                </a:lnTo>
                <a:lnTo>
                  <a:pt x="21193" y="228904"/>
                </a:lnTo>
                <a:lnTo>
                  <a:pt x="19591" y="237172"/>
                </a:lnTo>
                <a:lnTo>
                  <a:pt x="17906" y="2456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40405" y="6026200"/>
            <a:ext cx="195580" cy="64135"/>
          </a:xfrm>
          <a:custGeom>
            <a:avLst/>
            <a:gdLst/>
            <a:ahLst/>
            <a:cxnLst/>
            <a:rect l="l" t="t" r="r" b="b"/>
            <a:pathLst>
              <a:path w="195580" h="64135">
                <a:moveTo>
                  <a:pt x="0" y="63703"/>
                </a:moveTo>
                <a:lnTo>
                  <a:pt x="19770" y="29670"/>
                </a:lnTo>
                <a:lnTo>
                  <a:pt x="74072" y="3390"/>
                </a:lnTo>
                <a:lnTo>
                  <a:pt x="121412" y="0"/>
                </a:lnTo>
                <a:lnTo>
                  <a:pt x="140535" y="1462"/>
                </a:lnTo>
                <a:lnTo>
                  <a:pt x="158956" y="5295"/>
                </a:lnTo>
                <a:lnTo>
                  <a:pt x="177115" y="10672"/>
                </a:lnTo>
                <a:lnTo>
                  <a:pt x="195452" y="167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68117" y="6043445"/>
            <a:ext cx="107314" cy="163830"/>
          </a:xfrm>
          <a:custGeom>
            <a:avLst/>
            <a:gdLst/>
            <a:ahLst/>
            <a:cxnLst/>
            <a:rect l="l" t="t" r="r" b="b"/>
            <a:pathLst>
              <a:path w="107314" h="163829">
                <a:moveTo>
                  <a:pt x="0" y="96140"/>
                </a:moveTo>
                <a:lnTo>
                  <a:pt x="38028" y="100788"/>
                </a:lnTo>
                <a:lnTo>
                  <a:pt x="74675" y="80900"/>
                </a:lnTo>
                <a:lnTo>
                  <a:pt x="101429" y="51239"/>
                </a:lnTo>
                <a:lnTo>
                  <a:pt x="107076" y="28260"/>
                </a:lnTo>
                <a:lnTo>
                  <a:pt x="105346" y="17387"/>
                </a:lnTo>
                <a:lnTo>
                  <a:pt x="100472" y="7715"/>
                </a:lnTo>
                <a:lnTo>
                  <a:pt x="92075" y="1042"/>
                </a:lnTo>
                <a:lnTo>
                  <a:pt x="79367" y="0"/>
                </a:lnTo>
                <a:lnTo>
                  <a:pt x="66420" y="5043"/>
                </a:lnTo>
                <a:lnTo>
                  <a:pt x="32861" y="40924"/>
                </a:lnTo>
                <a:lnTo>
                  <a:pt x="20145" y="86625"/>
                </a:lnTo>
                <a:lnTo>
                  <a:pt x="29896" y="124072"/>
                </a:lnTo>
                <a:lnTo>
                  <a:pt x="67437" y="158319"/>
                </a:lnTo>
                <a:lnTo>
                  <a:pt x="72262" y="160148"/>
                </a:lnTo>
                <a:lnTo>
                  <a:pt x="77088" y="161977"/>
                </a:lnTo>
                <a:lnTo>
                  <a:pt x="82041" y="1635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2897" y="6102705"/>
            <a:ext cx="40640" cy="60960"/>
          </a:xfrm>
          <a:custGeom>
            <a:avLst/>
            <a:gdLst/>
            <a:ahLst/>
            <a:cxnLst/>
            <a:rect l="l" t="t" r="r" b="b"/>
            <a:pathLst>
              <a:path w="40639" h="60960">
                <a:moveTo>
                  <a:pt x="40512" y="0"/>
                </a:moveTo>
                <a:lnTo>
                  <a:pt x="29021" y="12815"/>
                </a:lnTo>
                <a:lnTo>
                  <a:pt x="16970" y="22288"/>
                </a:lnTo>
                <a:lnTo>
                  <a:pt x="6562" y="32275"/>
                </a:lnTo>
                <a:lnTo>
                  <a:pt x="0" y="46634"/>
                </a:lnTo>
                <a:lnTo>
                  <a:pt x="634" y="51206"/>
                </a:lnTo>
                <a:lnTo>
                  <a:pt x="888" y="55778"/>
                </a:lnTo>
                <a:lnTo>
                  <a:pt x="1269" y="603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32181" y="6093904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4464" y="44462"/>
                </a:moveTo>
                <a:lnTo>
                  <a:pt x="0" y="40795"/>
                </a:lnTo>
                <a:lnTo>
                  <a:pt x="273" y="45986"/>
                </a:lnTo>
                <a:lnTo>
                  <a:pt x="2643" y="54835"/>
                </a:lnTo>
                <a:lnTo>
                  <a:pt x="4464" y="62141"/>
                </a:lnTo>
                <a:lnTo>
                  <a:pt x="6496" y="74437"/>
                </a:lnTo>
                <a:lnTo>
                  <a:pt x="8719" y="86677"/>
                </a:lnTo>
                <a:lnTo>
                  <a:pt x="11037" y="98917"/>
                </a:lnTo>
                <a:lnTo>
                  <a:pt x="13354" y="111213"/>
                </a:lnTo>
                <a:lnTo>
                  <a:pt x="20339" y="152057"/>
                </a:lnTo>
                <a:lnTo>
                  <a:pt x="21228" y="153885"/>
                </a:lnTo>
                <a:lnTo>
                  <a:pt x="22244" y="156019"/>
                </a:lnTo>
                <a:lnTo>
                  <a:pt x="23133" y="158153"/>
                </a:lnTo>
                <a:lnTo>
                  <a:pt x="26215" y="147813"/>
                </a:lnTo>
                <a:lnTo>
                  <a:pt x="28261" y="137388"/>
                </a:lnTo>
                <a:lnTo>
                  <a:pt x="30188" y="126906"/>
                </a:lnTo>
                <a:lnTo>
                  <a:pt x="32912" y="116395"/>
                </a:lnTo>
                <a:lnTo>
                  <a:pt x="47105" y="79324"/>
                </a:lnTo>
                <a:lnTo>
                  <a:pt x="64535" y="43853"/>
                </a:lnTo>
                <a:lnTo>
                  <a:pt x="92950" y="8448"/>
                </a:lnTo>
                <a:lnTo>
                  <a:pt x="115524" y="0"/>
                </a:lnTo>
                <a:lnTo>
                  <a:pt x="124559" y="2019"/>
                </a:lnTo>
                <a:lnTo>
                  <a:pt x="133236" y="5981"/>
                </a:lnTo>
                <a:lnTo>
                  <a:pt x="141116" y="10629"/>
                </a:lnTo>
                <a:lnTo>
                  <a:pt x="148990" y="17030"/>
                </a:lnTo>
                <a:lnTo>
                  <a:pt x="151784" y="19164"/>
                </a:lnTo>
                <a:lnTo>
                  <a:pt x="158388" y="206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52341" y="5884164"/>
            <a:ext cx="45085" cy="391160"/>
          </a:xfrm>
          <a:custGeom>
            <a:avLst/>
            <a:gdLst/>
            <a:ahLst/>
            <a:cxnLst/>
            <a:rect l="l" t="t" r="r" b="b"/>
            <a:pathLst>
              <a:path w="45085" h="391160">
                <a:moveTo>
                  <a:pt x="2540" y="31394"/>
                </a:moveTo>
                <a:lnTo>
                  <a:pt x="2913" y="23531"/>
                </a:lnTo>
                <a:lnTo>
                  <a:pt x="3619" y="15811"/>
                </a:lnTo>
                <a:lnTo>
                  <a:pt x="4611" y="8034"/>
                </a:lnTo>
                <a:lnTo>
                  <a:pt x="5842" y="0"/>
                </a:lnTo>
                <a:lnTo>
                  <a:pt x="14716" y="21326"/>
                </a:lnTo>
                <a:lnTo>
                  <a:pt x="24415" y="65922"/>
                </a:lnTo>
                <a:lnTo>
                  <a:pt x="32109" y="127715"/>
                </a:lnTo>
                <a:lnTo>
                  <a:pt x="36274" y="166154"/>
                </a:lnTo>
                <a:lnTo>
                  <a:pt x="39701" y="204649"/>
                </a:lnTo>
                <a:lnTo>
                  <a:pt x="42163" y="243230"/>
                </a:lnTo>
                <a:lnTo>
                  <a:pt x="44704" y="301790"/>
                </a:lnTo>
                <a:lnTo>
                  <a:pt x="43378" y="331312"/>
                </a:lnTo>
                <a:lnTo>
                  <a:pt x="38100" y="359664"/>
                </a:lnTo>
                <a:lnTo>
                  <a:pt x="32504" y="373651"/>
                </a:lnTo>
                <a:lnTo>
                  <a:pt x="24574" y="382638"/>
                </a:lnTo>
                <a:lnTo>
                  <a:pt x="13882" y="387910"/>
                </a:lnTo>
                <a:lnTo>
                  <a:pt x="0" y="3907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71046" y="5981395"/>
            <a:ext cx="588645" cy="244475"/>
          </a:xfrm>
          <a:custGeom>
            <a:avLst/>
            <a:gdLst/>
            <a:ahLst/>
            <a:cxnLst/>
            <a:rect l="l" t="t" r="r" b="b"/>
            <a:pathLst>
              <a:path w="588645" h="244475">
                <a:moveTo>
                  <a:pt x="6365" y="239877"/>
                </a:moveTo>
                <a:lnTo>
                  <a:pt x="2534" y="228709"/>
                </a:lnTo>
                <a:lnTo>
                  <a:pt x="0" y="218884"/>
                </a:lnTo>
                <a:lnTo>
                  <a:pt x="1347" y="209573"/>
                </a:lnTo>
                <a:lnTo>
                  <a:pt x="9159" y="199948"/>
                </a:lnTo>
                <a:lnTo>
                  <a:pt x="30882" y="183889"/>
                </a:lnTo>
                <a:lnTo>
                  <a:pt x="54546" y="170002"/>
                </a:lnTo>
                <a:lnTo>
                  <a:pt x="78757" y="156914"/>
                </a:lnTo>
                <a:lnTo>
                  <a:pt x="102123" y="143256"/>
                </a:lnTo>
                <a:lnTo>
                  <a:pt x="152384" y="109118"/>
                </a:lnTo>
                <a:lnTo>
                  <a:pt x="199024" y="70408"/>
                </a:lnTo>
                <a:lnTo>
                  <a:pt x="226155" y="40233"/>
                </a:lnTo>
                <a:lnTo>
                  <a:pt x="249951" y="7315"/>
                </a:lnTo>
                <a:lnTo>
                  <a:pt x="251729" y="4876"/>
                </a:lnTo>
                <a:lnTo>
                  <a:pt x="253888" y="2438"/>
                </a:lnTo>
                <a:lnTo>
                  <a:pt x="255412" y="0"/>
                </a:lnTo>
                <a:lnTo>
                  <a:pt x="253408" y="16121"/>
                </a:lnTo>
                <a:lnTo>
                  <a:pt x="247157" y="66141"/>
                </a:lnTo>
                <a:lnTo>
                  <a:pt x="243339" y="107627"/>
                </a:lnTo>
                <a:lnTo>
                  <a:pt x="241569" y="151828"/>
                </a:lnTo>
                <a:lnTo>
                  <a:pt x="244657" y="195629"/>
                </a:lnTo>
                <a:lnTo>
                  <a:pt x="255412" y="235915"/>
                </a:lnTo>
                <a:lnTo>
                  <a:pt x="257190" y="238658"/>
                </a:lnTo>
                <a:lnTo>
                  <a:pt x="258714" y="241401"/>
                </a:lnTo>
                <a:lnTo>
                  <a:pt x="293131" y="213664"/>
                </a:lnTo>
                <a:lnTo>
                  <a:pt x="300069" y="199796"/>
                </a:lnTo>
                <a:lnTo>
                  <a:pt x="308054" y="185013"/>
                </a:lnTo>
                <a:lnTo>
                  <a:pt x="317277" y="171145"/>
                </a:lnTo>
                <a:lnTo>
                  <a:pt x="327929" y="160020"/>
                </a:lnTo>
                <a:lnTo>
                  <a:pt x="337968" y="153562"/>
                </a:lnTo>
                <a:lnTo>
                  <a:pt x="346519" y="150876"/>
                </a:lnTo>
                <a:lnTo>
                  <a:pt x="355522" y="150933"/>
                </a:lnTo>
                <a:lnTo>
                  <a:pt x="366918" y="152704"/>
                </a:lnTo>
                <a:lnTo>
                  <a:pt x="382879" y="158014"/>
                </a:lnTo>
                <a:lnTo>
                  <a:pt x="397732" y="166382"/>
                </a:lnTo>
                <a:lnTo>
                  <a:pt x="412799" y="174693"/>
                </a:lnTo>
                <a:lnTo>
                  <a:pt x="465919" y="176222"/>
                </a:lnTo>
                <a:lnTo>
                  <a:pt x="513949" y="127282"/>
                </a:lnTo>
                <a:lnTo>
                  <a:pt x="506388" y="77943"/>
                </a:lnTo>
                <a:lnTo>
                  <a:pt x="492934" y="73075"/>
                </a:lnTo>
                <a:lnTo>
                  <a:pt x="477527" y="74723"/>
                </a:lnTo>
                <a:lnTo>
                  <a:pt x="440197" y="113157"/>
                </a:lnTo>
                <a:lnTo>
                  <a:pt x="437657" y="153314"/>
                </a:lnTo>
                <a:lnTo>
                  <a:pt x="468286" y="191976"/>
                </a:lnTo>
                <a:lnTo>
                  <a:pt x="509809" y="204587"/>
                </a:lnTo>
                <a:lnTo>
                  <a:pt x="536146" y="204368"/>
                </a:lnTo>
                <a:lnTo>
                  <a:pt x="562387" y="200491"/>
                </a:lnTo>
                <a:lnTo>
                  <a:pt x="588533" y="1950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714" y="6035425"/>
            <a:ext cx="187960" cy="208915"/>
          </a:xfrm>
          <a:custGeom>
            <a:avLst/>
            <a:gdLst/>
            <a:ahLst/>
            <a:cxnLst/>
            <a:rect l="l" t="t" r="r" b="b"/>
            <a:pathLst>
              <a:path w="187960" h="208914">
                <a:moveTo>
                  <a:pt x="81581" y="13330"/>
                </a:moveTo>
                <a:lnTo>
                  <a:pt x="78638" y="7058"/>
                </a:lnTo>
                <a:lnTo>
                  <a:pt x="73945" y="2243"/>
                </a:lnTo>
                <a:lnTo>
                  <a:pt x="67419" y="0"/>
                </a:lnTo>
                <a:lnTo>
                  <a:pt x="58975" y="1443"/>
                </a:lnTo>
                <a:lnTo>
                  <a:pt x="26066" y="31808"/>
                </a:lnTo>
                <a:lnTo>
                  <a:pt x="7540" y="73375"/>
                </a:lnTo>
                <a:lnTo>
                  <a:pt x="0" y="123248"/>
                </a:lnTo>
                <a:lnTo>
                  <a:pt x="1986" y="148856"/>
                </a:lnTo>
                <a:lnTo>
                  <a:pt x="22385" y="190357"/>
                </a:lnTo>
                <a:lnTo>
                  <a:pt x="59045" y="208140"/>
                </a:lnTo>
                <a:lnTo>
                  <a:pt x="80946" y="208402"/>
                </a:lnTo>
                <a:lnTo>
                  <a:pt x="114514" y="198400"/>
                </a:lnTo>
                <a:lnTo>
                  <a:pt x="166457" y="150966"/>
                </a:lnTo>
                <a:lnTo>
                  <a:pt x="185733" y="105665"/>
                </a:lnTo>
                <a:lnTo>
                  <a:pt x="187753" y="87853"/>
                </a:lnTo>
                <a:lnTo>
                  <a:pt x="186058" y="70499"/>
                </a:lnTo>
                <a:lnTo>
                  <a:pt x="143335" y="63917"/>
                </a:lnTo>
                <a:lnTo>
                  <a:pt x="134032" y="700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89046" y="6150559"/>
            <a:ext cx="8890" cy="228600"/>
          </a:xfrm>
          <a:custGeom>
            <a:avLst/>
            <a:gdLst/>
            <a:ahLst/>
            <a:cxnLst/>
            <a:rect l="l" t="t" r="r" b="b"/>
            <a:pathLst>
              <a:path w="8889" h="228600">
                <a:moveTo>
                  <a:pt x="5762" y="0"/>
                </a:moveTo>
                <a:lnTo>
                  <a:pt x="5464" y="13201"/>
                </a:lnTo>
                <a:lnTo>
                  <a:pt x="4714" y="26289"/>
                </a:lnTo>
                <a:lnTo>
                  <a:pt x="3726" y="39262"/>
                </a:lnTo>
                <a:lnTo>
                  <a:pt x="2714" y="52120"/>
                </a:lnTo>
                <a:lnTo>
                  <a:pt x="1694" y="73704"/>
                </a:lnTo>
                <a:lnTo>
                  <a:pt x="936" y="95402"/>
                </a:lnTo>
                <a:lnTo>
                  <a:pt x="464" y="117100"/>
                </a:lnTo>
                <a:lnTo>
                  <a:pt x="301" y="138684"/>
                </a:lnTo>
                <a:lnTo>
                  <a:pt x="192" y="156605"/>
                </a:lnTo>
                <a:lnTo>
                  <a:pt x="0" y="174612"/>
                </a:lnTo>
                <a:lnTo>
                  <a:pt x="498" y="192562"/>
                </a:lnTo>
                <a:lnTo>
                  <a:pt x="2460" y="210312"/>
                </a:lnTo>
                <a:lnTo>
                  <a:pt x="4873" y="220675"/>
                </a:lnTo>
                <a:lnTo>
                  <a:pt x="4873" y="223113"/>
                </a:lnTo>
                <a:lnTo>
                  <a:pt x="8556" y="2286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2486" y="6194450"/>
            <a:ext cx="20320" cy="205740"/>
          </a:xfrm>
          <a:custGeom>
            <a:avLst/>
            <a:gdLst/>
            <a:ahLst/>
            <a:cxnLst/>
            <a:rect l="l" t="t" r="r" b="b"/>
            <a:pathLst>
              <a:path w="20320" h="205739">
                <a:moveTo>
                  <a:pt x="19176" y="0"/>
                </a:moveTo>
                <a:lnTo>
                  <a:pt x="19851" y="14616"/>
                </a:lnTo>
                <a:lnTo>
                  <a:pt x="19050" y="28917"/>
                </a:lnTo>
                <a:lnTo>
                  <a:pt x="17391" y="43162"/>
                </a:lnTo>
                <a:lnTo>
                  <a:pt x="15493" y="57607"/>
                </a:lnTo>
                <a:lnTo>
                  <a:pt x="12838" y="81462"/>
                </a:lnTo>
                <a:lnTo>
                  <a:pt x="10636" y="105117"/>
                </a:lnTo>
                <a:lnTo>
                  <a:pt x="8671" y="128716"/>
                </a:lnTo>
                <a:lnTo>
                  <a:pt x="6730" y="152399"/>
                </a:lnTo>
                <a:lnTo>
                  <a:pt x="5214" y="165706"/>
                </a:lnTo>
                <a:lnTo>
                  <a:pt x="3555" y="179069"/>
                </a:lnTo>
                <a:lnTo>
                  <a:pt x="1801" y="192433"/>
                </a:lnTo>
                <a:lnTo>
                  <a:pt x="0" y="2057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89528" y="5893917"/>
            <a:ext cx="35560" cy="297180"/>
          </a:xfrm>
          <a:custGeom>
            <a:avLst/>
            <a:gdLst/>
            <a:ahLst/>
            <a:cxnLst/>
            <a:rect l="l" t="t" r="r" b="b"/>
            <a:pathLst>
              <a:path w="35560" h="297179">
                <a:moveTo>
                  <a:pt x="35327" y="0"/>
                </a:moveTo>
                <a:lnTo>
                  <a:pt x="14307" y="45777"/>
                </a:lnTo>
                <a:lnTo>
                  <a:pt x="5990" y="90368"/>
                </a:lnTo>
                <a:lnTo>
                  <a:pt x="1164" y="145984"/>
                </a:lnTo>
                <a:lnTo>
                  <a:pt x="0" y="197272"/>
                </a:lnTo>
                <a:lnTo>
                  <a:pt x="164" y="220751"/>
                </a:lnTo>
                <a:lnTo>
                  <a:pt x="829" y="244116"/>
                </a:lnTo>
                <a:lnTo>
                  <a:pt x="2053" y="267309"/>
                </a:lnTo>
                <a:lnTo>
                  <a:pt x="2474" y="274753"/>
                </a:lnTo>
                <a:lnTo>
                  <a:pt x="2752" y="282054"/>
                </a:lnTo>
                <a:lnTo>
                  <a:pt x="2839" y="289298"/>
                </a:lnTo>
                <a:lnTo>
                  <a:pt x="2688" y="2965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17540" y="5928664"/>
            <a:ext cx="520700" cy="250190"/>
          </a:xfrm>
          <a:custGeom>
            <a:avLst/>
            <a:gdLst/>
            <a:ahLst/>
            <a:cxnLst/>
            <a:rect l="l" t="t" r="r" b="b"/>
            <a:pathLst>
              <a:path w="520700" h="250189">
                <a:moveTo>
                  <a:pt x="0" y="175259"/>
                </a:moveTo>
                <a:lnTo>
                  <a:pt x="10322" y="171440"/>
                </a:lnTo>
                <a:lnTo>
                  <a:pt x="20097" y="167335"/>
                </a:lnTo>
                <a:lnTo>
                  <a:pt x="29825" y="163001"/>
                </a:lnTo>
                <a:lnTo>
                  <a:pt x="40005" y="158495"/>
                </a:lnTo>
                <a:lnTo>
                  <a:pt x="91217" y="132587"/>
                </a:lnTo>
                <a:lnTo>
                  <a:pt x="138049" y="99364"/>
                </a:lnTo>
                <a:lnTo>
                  <a:pt x="185340" y="52768"/>
                </a:lnTo>
                <a:lnTo>
                  <a:pt x="225298" y="0"/>
                </a:lnTo>
                <a:lnTo>
                  <a:pt x="223871" y="20426"/>
                </a:lnTo>
                <a:lnTo>
                  <a:pt x="221027" y="40652"/>
                </a:lnTo>
                <a:lnTo>
                  <a:pt x="217493" y="60821"/>
                </a:lnTo>
                <a:lnTo>
                  <a:pt x="213995" y="81076"/>
                </a:lnTo>
                <a:lnTo>
                  <a:pt x="209758" y="109789"/>
                </a:lnTo>
                <a:lnTo>
                  <a:pt x="206676" y="138417"/>
                </a:lnTo>
                <a:lnTo>
                  <a:pt x="204904" y="167101"/>
                </a:lnTo>
                <a:lnTo>
                  <a:pt x="204597" y="195986"/>
                </a:lnTo>
                <a:lnTo>
                  <a:pt x="204936" y="209345"/>
                </a:lnTo>
                <a:lnTo>
                  <a:pt x="206835" y="226047"/>
                </a:lnTo>
                <a:lnTo>
                  <a:pt x="212187" y="241206"/>
                </a:lnTo>
                <a:lnTo>
                  <a:pt x="222885" y="249935"/>
                </a:lnTo>
                <a:lnTo>
                  <a:pt x="234170" y="248807"/>
                </a:lnTo>
                <a:lnTo>
                  <a:pt x="274433" y="210916"/>
                </a:lnTo>
                <a:lnTo>
                  <a:pt x="296535" y="183056"/>
                </a:lnTo>
                <a:lnTo>
                  <a:pt x="307848" y="169468"/>
                </a:lnTo>
                <a:lnTo>
                  <a:pt x="314515" y="162434"/>
                </a:lnTo>
                <a:lnTo>
                  <a:pt x="321945" y="156400"/>
                </a:lnTo>
                <a:lnTo>
                  <a:pt x="330422" y="152709"/>
                </a:lnTo>
                <a:lnTo>
                  <a:pt x="340233" y="152704"/>
                </a:lnTo>
                <a:lnTo>
                  <a:pt x="349123" y="156995"/>
                </a:lnTo>
                <a:lnTo>
                  <a:pt x="357917" y="163944"/>
                </a:lnTo>
                <a:lnTo>
                  <a:pt x="366379" y="171521"/>
                </a:lnTo>
                <a:lnTo>
                  <a:pt x="374269" y="177698"/>
                </a:lnTo>
                <a:lnTo>
                  <a:pt x="425132" y="191376"/>
                </a:lnTo>
                <a:lnTo>
                  <a:pt x="471805" y="168249"/>
                </a:lnTo>
                <a:lnTo>
                  <a:pt x="475609" y="115314"/>
                </a:lnTo>
                <a:lnTo>
                  <a:pt x="460629" y="103327"/>
                </a:lnTo>
                <a:lnTo>
                  <a:pt x="444988" y="103841"/>
                </a:lnTo>
                <a:lnTo>
                  <a:pt x="415163" y="144475"/>
                </a:lnTo>
                <a:lnTo>
                  <a:pt x="421128" y="194838"/>
                </a:lnTo>
                <a:lnTo>
                  <a:pt x="461740" y="235191"/>
                </a:lnTo>
                <a:lnTo>
                  <a:pt x="499872" y="247802"/>
                </a:lnTo>
                <a:lnTo>
                  <a:pt x="513969" y="248716"/>
                </a:lnTo>
                <a:lnTo>
                  <a:pt x="520573" y="2493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76441" y="5980785"/>
            <a:ext cx="79375" cy="192405"/>
          </a:xfrm>
          <a:custGeom>
            <a:avLst/>
            <a:gdLst/>
            <a:ahLst/>
            <a:cxnLst/>
            <a:rect l="l" t="t" r="r" b="b"/>
            <a:pathLst>
              <a:path w="79375" h="192404">
                <a:moveTo>
                  <a:pt x="26543" y="0"/>
                </a:moveTo>
                <a:lnTo>
                  <a:pt x="35433" y="38404"/>
                </a:lnTo>
                <a:lnTo>
                  <a:pt x="60918" y="82424"/>
                </a:lnTo>
                <a:lnTo>
                  <a:pt x="69215" y="97231"/>
                </a:lnTo>
                <a:lnTo>
                  <a:pt x="76005" y="114457"/>
                </a:lnTo>
                <a:lnTo>
                  <a:pt x="78962" y="131940"/>
                </a:lnTo>
                <a:lnTo>
                  <a:pt x="76823" y="149137"/>
                </a:lnTo>
                <a:lnTo>
                  <a:pt x="48736" y="181660"/>
                </a:lnTo>
                <a:lnTo>
                  <a:pt x="11811" y="192252"/>
                </a:lnTo>
                <a:lnTo>
                  <a:pt x="6584" y="190928"/>
                </a:lnTo>
                <a:lnTo>
                  <a:pt x="0" y="1880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52041" y="6024800"/>
            <a:ext cx="125095" cy="139700"/>
          </a:xfrm>
          <a:custGeom>
            <a:avLst/>
            <a:gdLst/>
            <a:ahLst/>
            <a:cxnLst/>
            <a:rect l="l" t="t" r="r" b="b"/>
            <a:pathLst>
              <a:path w="125095" h="139700">
                <a:moveTo>
                  <a:pt x="25568" y="27917"/>
                </a:moveTo>
                <a:lnTo>
                  <a:pt x="5208" y="77038"/>
                </a:lnTo>
                <a:lnTo>
                  <a:pt x="0" y="107875"/>
                </a:lnTo>
                <a:lnTo>
                  <a:pt x="2438" y="121377"/>
                </a:lnTo>
                <a:lnTo>
                  <a:pt x="9235" y="132421"/>
                </a:lnTo>
                <a:lnTo>
                  <a:pt x="21377" y="138864"/>
                </a:lnTo>
                <a:lnTo>
                  <a:pt x="38395" y="139174"/>
                </a:lnTo>
                <a:lnTo>
                  <a:pt x="55127" y="133797"/>
                </a:lnTo>
                <a:lnTo>
                  <a:pt x="98182" y="101022"/>
                </a:lnTo>
                <a:lnTo>
                  <a:pt x="118459" y="67551"/>
                </a:lnTo>
                <a:lnTo>
                  <a:pt x="124767" y="36395"/>
                </a:lnTo>
                <a:lnTo>
                  <a:pt x="123295" y="23574"/>
                </a:lnTo>
                <a:lnTo>
                  <a:pt x="118774" y="11782"/>
                </a:lnTo>
                <a:lnTo>
                  <a:pt x="110658" y="2619"/>
                </a:lnTo>
                <a:lnTo>
                  <a:pt x="101590" y="0"/>
                </a:lnTo>
                <a:lnTo>
                  <a:pt x="93735" y="4067"/>
                </a:lnTo>
                <a:lnTo>
                  <a:pt x="87262" y="11449"/>
                </a:lnTo>
                <a:lnTo>
                  <a:pt x="82337" y="187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65395" y="5889650"/>
            <a:ext cx="86360" cy="281305"/>
          </a:xfrm>
          <a:custGeom>
            <a:avLst/>
            <a:gdLst/>
            <a:ahLst/>
            <a:cxnLst/>
            <a:rect l="l" t="t" r="r" b="b"/>
            <a:pathLst>
              <a:path w="86359" h="281304">
                <a:moveTo>
                  <a:pt x="22907" y="280720"/>
                </a:moveTo>
                <a:lnTo>
                  <a:pt x="27467" y="272553"/>
                </a:lnTo>
                <a:lnTo>
                  <a:pt x="28336" y="263842"/>
                </a:lnTo>
                <a:lnTo>
                  <a:pt x="26872" y="254274"/>
                </a:lnTo>
                <a:lnTo>
                  <a:pt x="24431" y="243535"/>
                </a:lnTo>
                <a:lnTo>
                  <a:pt x="19784" y="225056"/>
                </a:lnTo>
                <a:lnTo>
                  <a:pt x="15160" y="206578"/>
                </a:lnTo>
                <a:lnTo>
                  <a:pt x="10822" y="187985"/>
                </a:lnTo>
                <a:lnTo>
                  <a:pt x="7032" y="169163"/>
                </a:lnTo>
                <a:lnTo>
                  <a:pt x="1891" y="134797"/>
                </a:lnTo>
                <a:lnTo>
                  <a:pt x="0" y="99059"/>
                </a:lnTo>
                <a:lnTo>
                  <a:pt x="3085" y="63550"/>
                </a:lnTo>
                <a:lnTo>
                  <a:pt x="19302" y="17659"/>
                </a:lnTo>
                <a:lnTo>
                  <a:pt x="52752" y="0"/>
                </a:lnTo>
                <a:lnTo>
                  <a:pt x="64773" y="5824"/>
                </a:lnTo>
                <a:lnTo>
                  <a:pt x="73390" y="15049"/>
                </a:lnTo>
                <a:lnTo>
                  <a:pt x="80006" y="26274"/>
                </a:lnTo>
                <a:lnTo>
                  <a:pt x="86026" y="380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22390" y="6021323"/>
            <a:ext cx="127000" cy="22860"/>
          </a:xfrm>
          <a:custGeom>
            <a:avLst/>
            <a:gdLst/>
            <a:ahLst/>
            <a:cxnLst/>
            <a:rect l="l" t="t" r="r" b="b"/>
            <a:pathLst>
              <a:path w="127000" h="22860">
                <a:moveTo>
                  <a:pt x="6731" y="18592"/>
                </a:moveTo>
                <a:lnTo>
                  <a:pt x="4572" y="19812"/>
                </a:lnTo>
                <a:lnTo>
                  <a:pt x="2159" y="21031"/>
                </a:lnTo>
                <a:lnTo>
                  <a:pt x="0" y="22250"/>
                </a:lnTo>
                <a:lnTo>
                  <a:pt x="12944" y="22755"/>
                </a:lnTo>
                <a:lnTo>
                  <a:pt x="25161" y="21259"/>
                </a:lnTo>
                <a:lnTo>
                  <a:pt x="37308" y="18735"/>
                </a:lnTo>
                <a:lnTo>
                  <a:pt x="50037" y="16154"/>
                </a:lnTo>
                <a:lnTo>
                  <a:pt x="66555" y="13392"/>
                </a:lnTo>
                <a:lnTo>
                  <a:pt x="83121" y="10744"/>
                </a:lnTo>
                <a:lnTo>
                  <a:pt x="99687" y="7753"/>
                </a:lnTo>
                <a:lnTo>
                  <a:pt x="116205" y="3962"/>
                </a:lnTo>
                <a:lnTo>
                  <a:pt x="119507" y="2743"/>
                </a:lnTo>
                <a:lnTo>
                  <a:pt x="123189" y="1523"/>
                </a:lnTo>
                <a:lnTo>
                  <a:pt x="12687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80176" y="5853988"/>
            <a:ext cx="49530" cy="114300"/>
          </a:xfrm>
          <a:custGeom>
            <a:avLst/>
            <a:gdLst/>
            <a:ahLst/>
            <a:cxnLst/>
            <a:rect l="l" t="t" r="r" b="b"/>
            <a:pathLst>
              <a:path w="49529" h="114300">
                <a:moveTo>
                  <a:pt x="49022" y="0"/>
                </a:moveTo>
                <a:lnTo>
                  <a:pt x="22225" y="35661"/>
                </a:lnTo>
                <a:lnTo>
                  <a:pt x="8991" y="79167"/>
                </a:lnTo>
                <a:lnTo>
                  <a:pt x="5207" y="93878"/>
                </a:lnTo>
                <a:lnTo>
                  <a:pt x="1270" y="104851"/>
                </a:lnTo>
                <a:lnTo>
                  <a:pt x="0" y="106984"/>
                </a:lnTo>
                <a:lnTo>
                  <a:pt x="0" y="1142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71361" y="5849111"/>
            <a:ext cx="31750" cy="94615"/>
          </a:xfrm>
          <a:custGeom>
            <a:avLst/>
            <a:gdLst/>
            <a:ahLst/>
            <a:cxnLst/>
            <a:rect l="l" t="t" r="r" b="b"/>
            <a:pathLst>
              <a:path w="31750" h="94614">
                <a:moveTo>
                  <a:pt x="30099" y="0"/>
                </a:moveTo>
                <a:lnTo>
                  <a:pt x="31325" y="11268"/>
                </a:lnTo>
                <a:lnTo>
                  <a:pt x="29432" y="20878"/>
                </a:lnTo>
                <a:lnTo>
                  <a:pt x="24919" y="30260"/>
                </a:lnTo>
                <a:lnTo>
                  <a:pt x="18287" y="40843"/>
                </a:lnTo>
                <a:lnTo>
                  <a:pt x="10876" y="53678"/>
                </a:lnTo>
                <a:lnTo>
                  <a:pt x="5476" y="66484"/>
                </a:lnTo>
                <a:lnTo>
                  <a:pt x="1910" y="79805"/>
                </a:lnTo>
                <a:lnTo>
                  <a:pt x="0" y="941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16712" y="5926226"/>
            <a:ext cx="16510" cy="227965"/>
          </a:xfrm>
          <a:custGeom>
            <a:avLst/>
            <a:gdLst/>
            <a:ahLst/>
            <a:cxnLst/>
            <a:rect l="l" t="t" r="r" b="b"/>
            <a:pathLst>
              <a:path w="16509" h="227964">
                <a:moveTo>
                  <a:pt x="11747" y="8229"/>
                </a:moveTo>
                <a:lnTo>
                  <a:pt x="9969" y="5486"/>
                </a:lnTo>
                <a:lnTo>
                  <a:pt x="7429" y="2743"/>
                </a:lnTo>
                <a:lnTo>
                  <a:pt x="5651" y="0"/>
                </a:lnTo>
                <a:lnTo>
                  <a:pt x="777" y="8201"/>
                </a:lnTo>
                <a:lnTo>
                  <a:pt x="0" y="17373"/>
                </a:lnTo>
                <a:lnTo>
                  <a:pt x="1508" y="27689"/>
                </a:lnTo>
                <a:lnTo>
                  <a:pt x="3492" y="39319"/>
                </a:lnTo>
                <a:lnTo>
                  <a:pt x="6230" y="59716"/>
                </a:lnTo>
                <a:lnTo>
                  <a:pt x="11136" y="100741"/>
                </a:lnTo>
                <a:lnTo>
                  <a:pt x="14511" y="140803"/>
                </a:lnTo>
                <a:lnTo>
                  <a:pt x="16357" y="180589"/>
                </a:lnTo>
                <a:lnTo>
                  <a:pt x="16065" y="200253"/>
                </a:lnTo>
                <a:lnTo>
                  <a:pt x="15817" y="206978"/>
                </a:lnTo>
                <a:lnTo>
                  <a:pt x="15224" y="213817"/>
                </a:lnTo>
                <a:lnTo>
                  <a:pt x="14511" y="220656"/>
                </a:lnTo>
                <a:lnTo>
                  <a:pt x="13906" y="2273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38290" y="6012751"/>
            <a:ext cx="234315" cy="45085"/>
          </a:xfrm>
          <a:custGeom>
            <a:avLst/>
            <a:gdLst/>
            <a:ahLst/>
            <a:cxnLst/>
            <a:rect l="l" t="t" r="r" b="b"/>
            <a:pathLst>
              <a:path w="234315" h="45085">
                <a:moveTo>
                  <a:pt x="0" y="44843"/>
                </a:moveTo>
                <a:lnTo>
                  <a:pt x="38766" y="11658"/>
                </a:lnTo>
                <a:lnTo>
                  <a:pt x="76453" y="5067"/>
                </a:lnTo>
                <a:lnTo>
                  <a:pt x="117070" y="1042"/>
                </a:lnTo>
                <a:lnTo>
                  <a:pt x="139890" y="0"/>
                </a:lnTo>
                <a:lnTo>
                  <a:pt x="162710" y="42"/>
                </a:lnTo>
                <a:lnTo>
                  <a:pt x="185292" y="1257"/>
                </a:lnTo>
                <a:lnTo>
                  <a:pt x="197596" y="2657"/>
                </a:lnTo>
                <a:lnTo>
                  <a:pt x="209899" y="4457"/>
                </a:lnTo>
                <a:lnTo>
                  <a:pt x="222154" y="6486"/>
                </a:lnTo>
                <a:lnTo>
                  <a:pt x="234314" y="8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69303" y="6005169"/>
            <a:ext cx="135255" cy="167005"/>
          </a:xfrm>
          <a:custGeom>
            <a:avLst/>
            <a:gdLst/>
            <a:ahLst/>
            <a:cxnLst/>
            <a:rect l="l" t="t" r="r" b="b"/>
            <a:pathLst>
              <a:path w="135254" h="167004">
                <a:moveTo>
                  <a:pt x="0" y="83819"/>
                </a:moveTo>
                <a:lnTo>
                  <a:pt x="39877" y="89611"/>
                </a:lnTo>
                <a:lnTo>
                  <a:pt x="84812" y="71780"/>
                </a:lnTo>
                <a:lnTo>
                  <a:pt x="121300" y="46139"/>
                </a:lnTo>
                <a:lnTo>
                  <a:pt x="135254" y="22555"/>
                </a:lnTo>
                <a:lnTo>
                  <a:pt x="135048" y="12001"/>
                </a:lnTo>
                <a:lnTo>
                  <a:pt x="129603" y="5105"/>
                </a:lnTo>
                <a:lnTo>
                  <a:pt x="120824" y="1295"/>
                </a:lnTo>
                <a:lnTo>
                  <a:pt x="110617" y="0"/>
                </a:lnTo>
                <a:lnTo>
                  <a:pt x="93725" y="2152"/>
                </a:lnTo>
                <a:lnTo>
                  <a:pt x="51435" y="30784"/>
                </a:lnTo>
                <a:lnTo>
                  <a:pt x="25538" y="79133"/>
                </a:lnTo>
                <a:lnTo>
                  <a:pt x="32781" y="131292"/>
                </a:lnTo>
                <a:lnTo>
                  <a:pt x="68079" y="160467"/>
                </a:lnTo>
                <a:lnTo>
                  <a:pt x="84097" y="165401"/>
                </a:lnTo>
                <a:lnTo>
                  <a:pt x="92582" y="1667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64650" y="5988710"/>
            <a:ext cx="121285" cy="192405"/>
          </a:xfrm>
          <a:custGeom>
            <a:avLst/>
            <a:gdLst/>
            <a:ahLst/>
            <a:cxnLst/>
            <a:rect l="l" t="t" r="r" b="b"/>
            <a:pathLst>
              <a:path w="121284" h="192404">
                <a:moveTo>
                  <a:pt x="21949" y="68884"/>
                </a:moveTo>
                <a:lnTo>
                  <a:pt x="9013" y="76538"/>
                </a:lnTo>
                <a:lnTo>
                  <a:pt x="1994" y="86448"/>
                </a:lnTo>
                <a:lnTo>
                  <a:pt x="0" y="98931"/>
                </a:lnTo>
                <a:lnTo>
                  <a:pt x="2137" y="114299"/>
                </a:lnTo>
                <a:lnTo>
                  <a:pt x="19085" y="157419"/>
                </a:lnTo>
                <a:lnTo>
                  <a:pt x="45444" y="192328"/>
                </a:lnTo>
                <a:lnTo>
                  <a:pt x="43566" y="177788"/>
                </a:lnTo>
                <a:lnTo>
                  <a:pt x="41475" y="163334"/>
                </a:lnTo>
                <a:lnTo>
                  <a:pt x="39622" y="148823"/>
                </a:lnTo>
                <a:lnTo>
                  <a:pt x="38459" y="134111"/>
                </a:lnTo>
                <a:lnTo>
                  <a:pt x="38141" y="114580"/>
                </a:lnTo>
                <a:lnTo>
                  <a:pt x="39348" y="94449"/>
                </a:lnTo>
                <a:lnTo>
                  <a:pt x="47857" y="55473"/>
                </a:lnTo>
                <a:lnTo>
                  <a:pt x="74414" y="17068"/>
                </a:lnTo>
                <a:lnTo>
                  <a:pt x="112641" y="1595"/>
                </a:lnTo>
                <a:lnTo>
                  <a:pt x="12100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10730" y="5835700"/>
            <a:ext cx="87630" cy="55880"/>
          </a:xfrm>
          <a:custGeom>
            <a:avLst/>
            <a:gdLst/>
            <a:ahLst/>
            <a:cxnLst/>
            <a:rect l="l" t="t" r="r" b="b"/>
            <a:pathLst>
              <a:path w="87629" h="55879">
                <a:moveTo>
                  <a:pt x="12192" y="3047"/>
                </a:moveTo>
                <a:lnTo>
                  <a:pt x="6096" y="1523"/>
                </a:lnTo>
                <a:lnTo>
                  <a:pt x="4191" y="914"/>
                </a:lnTo>
                <a:lnTo>
                  <a:pt x="0" y="0"/>
                </a:lnTo>
                <a:lnTo>
                  <a:pt x="42370" y="17649"/>
                </a:lnTo>
                <a:lnTo>
                  <a:pt x="72517" y="43281"/>
                </a:lnTo>
                <a:lnTo>
                  <a:pt x="79248" y="50901"/>
                </a:lnTo>
                <a:lnTo>
                  <a:pt x="81279" y="52730"/>
                </a:lnTo>
                <a:lnTo>
                  <a:pt x="87375" y="557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04582" y="5806440"/>
            <a:ext cx="85725" cy="101600"/>
          </a:xfrm>
          <a:custGeom>
            <a:avLst/>
            <a:gdLst/>
            <a:ahLst/>
            <a:cxnLst/>
            <a:rect l="l" t="t" r="r" b="b"/>
            <a:pathLst>
              <a:path w="85725" h="101600">
                <a:moveTo>
                  <a:pt x="0" y="0"/>
                </a:moveTo>
                <a:lnTo>
                  <a:pt x="28956" y="26517"/>
                </a:lnTo>
                <a:lnTo>
                  <a:pt x="58477" y="65436"/>
                </a:lnTo>
                <a:lnTo>
                  <a:pt x="68199" y="78333"/>
                </a:lnTo>
                <a:lnTo>
                  <a:pt x="74096" y="85553"/>
                </a:lnTo>
                <a:lnTo>
                  <a:pt x="78517" y="91059"/>
                </a:lnTo>
                <a:lnTo>
                  <a:pt x="82129" y="95992"/>
                </a:lnTo>
                <a:lnTo>
                  <a:pt x="85598" y="1014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18859" y="5944514"/>
            <a:ext cx="165735" cy="69850"/>
          </a:xfrm>
          <a:custGeom>
            <a:avLst/>
            <a:gdLst/>
            <a:ahLst/>
            <a:cxnLst/>
            <a:rect l="l" t="t" r="r" b="b"/>
            <a:pathLst>
              <a:path w="165735" h="69850">
                <a:moveTo>
                  <a:pt x="0" y="69494"/>
                </a:moveTo>
                <a:lnTo>
                  <a:pt x="30734" y="38404"/>
                </a:lnTo>
                <a:lnTo>
                  <a:pt x="77007" y="22417"/>
                </a:lnTo>
                <a:lnTo>
                  <a:pt x="129365" y="9601"/>
                </a:lnTo>
                <a:lnTo>
                  <a:pt x="147452" y="5086"/>
                </a:lnTo>
                <a:lnTo>
                  <a:pt x="16548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207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FCM scatter plot shows three clusters of data points in three different colors."/>
          <p:cNvSpPr/>
          <p:nvPr/>
        </p:nvSpPr>
        <p:spPr>
          <a:xfrm>
            <a:off x="1676400" y="2057400"/>
            <a:ext cx="59055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61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FCM scatter plot shows three clusters of data points in two different colors."/>
          <p:cNvSpPr/>
          <p:nvPr/>
        </p:nvSpPr>
        <p:spPr>
          <a:xfrm>
            <a:off x="1686432" y="2057424"/>
            <a:ext cx="5857367" cy="4685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916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FCM scatter plot shows three clusters of data points. Some data points in the clusters are in different colors. "/>
          <p:cNvSpPr/>
          <p:nvPr/>
        </p:nvSpPr>
        <p:spPr>
          <a:xfrm>
            <a:off x="1600200" y="2095880"/>
            <a:ext cx="5857367" cy="4685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244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n FCM scatter plot. This plot has various data points  and no visible clusters."/>
          <p:cNvSpPr/>
          <p:nvPr/>
        </p:nvSpPr>
        <p:spPr>
          <a:xfrm>
            <a:off x="0" y="2186584"/>
            <a:ext cx="5410200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 descr="This image is an example of a tree map."/>
          <p:cNvSpPr/>
          <p:nvPr/>
        </p:nvSpPr>
        <p:spPr>
          <a:xfrm>
            <a:off x="5105780" y="2838450"/>
            <a:ext cx="3962019" cy="2971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271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 tree map in two colors."/>
          <p:cNvSpPr/>
          <p:nvPr/>
        </p:nvSpPr>
        <p:spPr>
          <a:xfrm>
            <a:off x="5105400" y="2819400"/>
            <a:ext cx="3886200" cy="291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 descr="This image is an example of an FCM scatter plot. This plot has various data points and no visible clusters.&#10;"/>
          <p:cNvSpPr/>
          <p:nvPr/>
        </p:nvSpPr>
        <p:spPr>
          <a:xfrm>
            <a:off x="0" y="2133600"/>
            <a:ext cx="542925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33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n FCM scatter plot. This chart has various data points and no visible clusters."/>
          <p:cNvSpPr/>
          <p:nvPr/>
        </p:nvSpPr>
        <p:spPr>
          <a:xfrm>
            <a:off x="0" y="2148839"/>
            <a:ext cx="5410200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 descr="This image is an example of a tree map in several colors."/>
          <p:cNvSpPr/>
          <p:nvPr/>
        </p:nvSpPr>
        <p:spPr>
          <a:xfrm>
            <a:off x="5105400" y="2819412"/>
            <a:ext cx="3987165" cy="299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92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n FCM scatter plot. This plot has various data points and no visible clusters."/>
          <p:cNvSpPr/>
          <p:nvPr/>
        </p:nvSpPr>
        <p:spPr>
          <a:xfrm>
            <a:off x="0" y="2362200"/>
            <a:ext cx="4876800" cy="390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 descr="This image is an example of a tree map in black and white."/>
          <p:cNvSpPr/>
          <p:nvPr/>
        </p:nvSpPr>
        <p:spPr>
          <a:xfrm>
            <a:off x="4734052" y="2743161"/>
            <a:ext cx="4409947" cy="3104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85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925" y="152400"/>
            <a:ext cx="8728075" cy="5504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2810" algn="ctr">
              <a:lnSpc>
                <a:spcPct val="100000"/>
              </a:lnSpc>
              <a:spcBef>
                <a:spcPts val="60"/>
              </a:spcBef>
            </a:pPr>
            <a:endParaRPr lang="en-US" sz="2050" spc="15" dirty="0">
              <a:latin typeface="Modern No. 20"/>
              <a:cs typeface="Modern No. 20"/>
            </a:endParaRPr>
          </a:p>
          <a:p>
            <a:pPr>
              <a:lnSpc>
                <a:spcPct val="100000"/>
              </a:lnSpc>
            </a:pP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David</a:t>
            </a:r>
            <a:r>
              <a:rPr sz="4000" spc="-13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Marr</a:t>
            </a:r>
            <a:endParaRPr sz="4000" dirty="0">
              <a:latin typeface="Modern No. 20"/>
              <a:cs typeface="Modern No. 20"/>
            </a:endParaRPr>
          </a:p>
          <a:p>
            <a:pPr marL="5842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10" dirty="0">
                <a:latin typeface="Calibri"/>
                <a:cs typeface="Calibri"/>
              </a:rPr>
              <a:t>Computer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vision</a:t>
            </a:r>
            <a:endParaRPr sz="3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Principle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least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commitment</a:t>
            </a:r>
            <a:endParaRPr sz="3200" dirty="0">
              <a:latin typeface="Calibri"/>
              <a:cs typeface="Calibri"/>
            </a:endParaRPr>
          </a:p>
          <a:p>
            <a:pPr marL="986790" marR="954405" lvl="1" indent="-28829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987425" algn="l"/>
              </a:tabLst>
            </a:pPr>
            <a:r>
              <a:rPr sz="2800" spc="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you are </a:t>
            </a:r>
            <a:r>
              <a:rPr sz="2800" dirty="0">
                <a:latin typeface="Calibri"/>
                <a:cs typeface="Calibri"/>
              </a:rPr>
              <a:t>doing something along the </a:t>
            </a:r>
            <a:r>
              <a:rPr sz="2800" spc="-75" dirty="0">
                <a:latin typeface="Calibri"/>
                <a:cs typeface="Calibri"/>
              </a:rPr>
              <a:t>way,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5" dirty="0">
                <a:latin typeface="Calibri"/>
                <a:cs typeface="Calibri"/>
              </a:rPr>
              <a:t>using crisp </a:t>
            </a:r>
            <a:r>
              <a:rPr sz="2800" dirty="0">
                <a:latin typeface="Calibri"/>
                <a:cs typeface="Calibri"/>
              </a:rPr>
              <a:t>assumptions, then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can’t </a:t>
            </a:r>
            <a:r>
              <a:rPr sz="2800" dirty="0">
                <a:latin typeface="Calibri"/>
                <a:cs typeface="Calibri"/>
              </a:rPr>
              <a:t>undo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</a:p>
          <a:p>
            <a:pPr marL="986790" lvl="1" indent="-28829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987425" algn="l"/>
              </a:tabLst>
            </a:pPr>
            <a:r>
              <a:rPr sz="2800" dirty="0">
                <a:latin typeface="Calibri"/>
                <a:cs typeface="Calibri"/>
              </a:rPr>
              <a:t>Should </a:t>
            </a:r>
            <a:r>
              <a:rPr sz="2800" spc="-25" dirty="0">
                <a:latin typeface="Calibri"/>
                <a:cs typeface="Calibri"/>
              </a:rPr>
              <a:t>always </a:t>
            </a:r>
            <a:r>
              <a:rPr sz="2800" spc="-5" dirty="0">
                <a:latin typeface="Calibri"/>
                <a:cs typeface="Calibri"/>
              </a:rPr>
              <a:t>hedge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results</a:t>
            </a:r>
            <a:endParaRPr sz="2800" dirty="0">
              <a:latin typeface="Calibri"/>
              <a:cs typeface="Calibri"/>
            </a:endParaRPr>
          </a:p>
          <a:p>
            <a:pPr marL="986790" marR="1283970" lvl="1" indent="-288290">
              <a:lnSpc>
                <a:spcPct val="100800"/>
              </a:lnSpc>
              <a:spcBef>
                <a:spcPts val="645"/>
              </a:spcBef>
              <a:buFont typeface="Arial"/>
              <a:buChar char="–"/>
              <a:tabLst>
                <a:tab pos="987425" algn="l"/>
              </a:tabLst>
            </a:pPr>
            <a:r>
              <a:rPr sz="2800" spc="-5" dirty="0">
                <a:latin typeface="Calibri"/>
                <a:cs typeface="Calibri"/>
              </a:rPr>
              <a:t>Don’t </a:t>
            </a:r>
            <a:r>
              <a:rPr sz="2800" dirty="0">
                <a:latin typeface="Calibri"/>
                <a:cs typeface="Calibri"/>
              </a:rPr>
              <a:t>do something </a:t>
            </a:r>
            <a:r>
              <a:rPr sz="2800" spc="-15" dirty="0">
                <a:latin typeface="Calibri"/>
                <a:cs typeface="Calibri"/>
              </a:rPr>
              <a:t>that </a:t>
            </a:r>
            <a:r>
              <a:rPr sz="2800" spc="5" dirty="0">
                <a:latin typeface="Calibri"/>
                <a:cs typeface="Calibri"/>
              </a:rPr>
              <a:t>will </a:t>
            </a:r>
            <a:r>
              <a:rPr sz="2800" spc="-20" dirty="0">
                <a:latin typeface="Calibri"/>
                <a:cs typeface="Calibri"/>
              </a:rPr>
              <a:t>have to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later  </a:t>
            </a:r>
            <a:r>
              <a:rPr sz="2800" spc="-5" dirty="0">
                <a:latin typeface="Calibri"/>
                <a:cs typeface="Calibri"/>
              </a:rPr>
              <a:t>undone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350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n FCM scatter plot. This plot has various data points and no visible clusters."/>
          <p:cNvSpPr/>
          <p:nvPr/>
        </p:nvSpPr>
        <p:spPr>
          <a:xfrm>
            <a:off x="0" y="2362200"/>
            <a:ext cx="4857749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 descr="This image is an example of a tree map."/>
          <p:cNvSpPr/>
          <p:nvPr/>
        </p:nvSpPr>
        <p:spPr>
          <a:xfrm>
            <a:off x="4706111" y="2743200"/>
            <a:ext cx="4437887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476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n FCM scatter plot. This chart has various data points with two visible clusters."/>
          <p:cNvSpPr/>
          <p:nvPr/>
        </p:nvSpPr>
        <p:spPr>
          <a:xfrm>
            <a:off x="152400" y="2590825"/>
            <a:ext cx="4523867" cy="361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 descr="This image is an example of a tree map in black and white."/>
          <p:cNvSpPr/>
          <p:nvPr/>
        </p:nvSpPr>
        <p:spPr>
          <a:xfrm>
            <a:off x="4876800" y="2895650"/>
            <a:ext cx="4041648" cy="2845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796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 FCM line chart."/>
          <p:cNvSpPr/>
          <p:nvPr/>
        </p:nvSpPr>
        <p:spPr>
          <a:xfrm>
            <a:off x="1447800" y="2019300"/>
            <a:ext cx="62484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08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 tree map in shades of black and white."/>
          <p:cNvSpPr/>
          <p:nvPr/>
        </p:nvSpPr>
        <p:spPr>
          <a:xfrm>
            <a:off x="1371600" y="2199513"/>
            <a:ext cx="6400800" cy="450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19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1165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Example:</a:t>
            </a:r>
            <a:r>
              <a:rPr kumimoji="0" sz="4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 descr="This image is an example of a FCM line chart."/>
          <p:cNvSpPr/>
          <p:nvPr/>
        </p:nvSpPr>
        <p:spPr>
          <a:xfrm>
            <a:off x="1371600" y="2019300"/>
            <a:ext cx="62484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088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26" y="143145"/>
            <a:ext cx="892733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262509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r>
              <a:rPr kumimoji="0" sz="4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Update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611" y="2428652"/>
            <a:ext cx="389890" cy="471170"/>
          </a:xfrm>
          <a:custGeom>
            <a:avLst/>
            <a:gdLst/>
            <a:ahLst/>
            <a:cxnLst/>
            <a:rect l="l" t="t" r="r" b="b"/>
            <a:pathLst>
              <a:path w="389890" h="471169">
                <a:moveTo>
                  <a:pt x="61869" y="39338"/>
                </a:moveTo>
                <a:lnTo>
                  <a:pt x="65146" y="84327"/>
                </a:lnTo>
                <a:lnTo>
                  <a:pt x="67051" y="129508"/>
                </a:lnTo>
                <a:lnTo>
                  <a:pt x="67003" y="168491"/>
                </a:lnTo>
                <a:lnTo>
                  <a:pt x="66213" y="207819"/>
                </a:lnTo>
                <a:lnTo>
                  <a:pt x="64393" y="247076"/>
                </a:lnTo>
                <a:lnTo>
                  <a:pt x="61260" y="285845"/>
                </a:lnTo>
                <a:lnTo>
                  <a:pt x="52839" y="337026"/>
                </a:lnTo>
                <a:lnTo>
                  <a:pt x="35961" y="385921"/>
                </a:lnTo>
                <a:lnTo>
                  <a:pt x="24522" y="375199"/>
                </a:lnTo>
                <a:lnTo>
                  <a:pt x="16454" y="364156"/>
                </a:lnTo>
                <a:lnTo>
                  <a:pt x="10672" y="350184"/>
                </a:lnTo>
                <a:lnTo>
                  <a:pt x="6091" y="330676"/>
                </a:lnTo>
                <a:lnTo>
                  <a:pt x="0" y="280036"/>
                </a:lnTo>
                <a:lnTo>
                  <a:pt x="795" y="228933"/>
                </a:lnTo>
                <a:lnTo>
                  <a:pt x="8963" y="178567"/>
                </a:lnTo>
                <a:lnTo>
                  <a:pt x="24988" y="130143"/>
                </a:lnTo>
                <a:lnTo>
                  <a:pt x="44538" y="92549"/>
                </a:lnTo>
                <a:lnTo>
                  <a:pt x="69832" y="59515"/>
                </a:lnTo>
                <a:lnTo>
                  <a:pt x="100898" y="32077"/>
                </a:lnTo>
                <a:lnTo>
                  <a:pt x="137764" y="11271"/>
                </a:lnTo>
                <a:lnTo>
                  <a:pt x="198420" y="0"/>
                </a:lnTo>
                <a:lnTo>
                  <a:pt x="228461" y="6306"/>
                </a:lnTo>
                <a:lnTo>
                  <a:pt x="254503" y="22828"/>
                </a:lnTo>
                <a:lnTo>
                  <a:pt x="268890" y="44195"/>
                </a:lnTo>
                <a:lnTo>
                  <a:pt x="273362" y="68802"/>
                </a:lnTo>
                <a:lnTo>
                  <a:pt x="270233" y="94265"/>
                </a:lnTo>
                <a:lnTo>
                  <a:pt x="261818" y="118205"/>
                </a:lnTo>
                <a:lnTo>
                  <a:pt x="247145" y="138011"/>
                </a:lnTo>
                <a:lnTo>
                  <a:pt x="224899" y="162544"/>
                </a:lnTo>
                <a:lnTo>
                  <a:pt x="205111" y="187481"/>
                </a:lnTo>
                <a:lnTo>
                  <a:pt x="205406" y="227324"/>
                </a:lnTo>
                <a:lnTo>
                  <a:pt x="237286" y="251346"/>
                </a:lnTo>
                <a:lnTo>
                  <a:pt x="286678" y="276445"/>
                </a:lnTo>
                <a:lnTo>
                  <a:pt x="318130" y="292592"/>
                </a:lnTo>
                <a:lnTo>
                  <a:pt x="348095" y="311048"/>
                </a:lnTo>
                <a:lnTo>
                  <a:pt x="374289" y="333470"/>
                </a:lnTo>
                <a:lnTo>
                  <a:pt x="388343" y="355961"/>
                </a:lnTo>
                <a:lnTo>
                  <a:pt x="389567" y="378237"/>
                </a:lnTo>
                <a:lnTo>
                  <a:pt x="379647" y="399085"/>
                </a:lnTo>
                <a:lnTo>
                  <a:pt x="317701" y="440715"/>
                </a:lnTo>
                <a:lnTo>
                  <a:pt x="269362" y="457057"/>
                </a:lnTo>
                <a:lnTo>
                  <a:pt x="219079" y="466850"/>
                </a:lnTo>
                <a:lnTo>
                  <a:pt x="170683" y="470630"/>
                </a:lnTo>
                <a:lnTo>
                  <a:pt x="147951" y="469697"/>
                </a:lnTo>
                <a:lnTo>
                  <a:pt x="129192" y="465836"/>
                </a:lnTo>
                <a:lnTo>
                  <a:pt x="111747" y="458878"/>
                </a:lnTo>
                <a:lnTo>
                  <a:pt x="92959" y="4486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19" y="2609088"/>
            <a:ext cx="399415" cy="206375"/>
          </a:xfrm>
          <a:custGeom>
            <a:avLst/>
            <a:gdLst/>
            <a:ahLst/>
            <a:cxnLst/>
            <a:rect l="l" t="t" r="r" b="b"/>
            <a:pathLst>
              <a:path w="399415" h="206375">
                <a:moveTo>
                  <a:pt x="100888" y="0"/>
                </a:moveTo>
                <a:lnTo>
                  <a:pt x="84991" y="15801"/>
                </a:lnTo>
                <a:lnTo>
                  <a:pt x="68351" y="31543"/>
                </a:lnTo>
                <a:lnTo>
                  <a:pt x="52282" y="47738"/>
                </a:lnTo>
                <a:lnTo>
                  <a:pt x="23745" y="86675"/>
                </a:lnTo>
                <a:lnTo>
                  <a:pt x="1323" y="138852"/>
                </a:lnTo>
                <a:lnTo>
                  <a:pt x="0" y="164846"/>
                </a:lnTo>
                <a:lnTo>
                  <a:pt x="6286" y="183276"/>
                </a:lnTo>
                <a:lnTo>
                  <a:pt x="18516" y="196564"/>
                </a:lnTo>
                <a:lnTo>
                  <a:pt x="34975" y="204279"/>
                </a:lnTo>
                <a:lnTo>
                  <a:pt x="53949" y="205994"/>
                </a:lnTo>
                <a:lnTo>
                  <a:pt x="76357" y="200979"/>
                </a:lnTo>
                <a:lnTo>
                  <a:pt x="114428" y="175758"/>
                </a:lnTo>
                <a:lnTo>
                  <a:pt x="144827" y="141235"/>
                </a:lnTo>
                <a:lnTo>
                  <a:pt x="170868" y="102127"/>
                </a:lnTo>
                <a:lnTo>
                  <a:pt x="183489" y="82550"/>
                </a:lnTo>
                <a:lnTo>
                  <a:pt x="214822" y="44920"/>
                </a:lnTo>
                <a:lnTo>
                  <a:pt x="231038" y="36575"/>
                </a:lnTo>
                <a:lnTo>
                  <a:pt x="233476" y="35940"/>
                </a:lnTo>
                <a:lnTo>
                  <a:pt x="248716" y="76200"/>
                </a:lnTo>
                <a:lnTo>
                  <a:pt x="248935" y="95503"/>
                </a:lnTo>
                <a:lnTo>
                  <a:pt x="250469" y="114998"/>
                </a:lnTo>
                <a:lnTo>
                  <a:pt x="262737" y="151511"/>
                </a:lnTo>
                <a:lnTo>
                  <a:pt x="293674" y="174751"/>
                </a:lnTo>
                <a:lnTo>
                  <a:pt x="313143" y="178014"/>
                </a:lnTo>
                <a:lnTo>
                  <a:pt x="332841" y="175895"/>
                </a:lnTo>
                <a:lnTo>
                  <a:pt x="371970" y="155321"/>
                </a:lnTo>
                <a:lnTo>
                  <a:pt x="397154" y="119507"/>
                </a:lnTo>
                <a:lnTo>
                  <a:pt x="399345" y="97218"/>
                </a:lnTo>
                <a:lnTo>
                  <a:pt x="394334" y="75501"/>
                </a:lnTo>
                <a:lnTo>
                  <a:pt x="370027" y="38353"/>
                </a:lnTo>
                <a:lnTo>
                  <a:pt x="337184" y="14716"/>
                </a:lnTo>
                <a:lnTo>
                  <a:pt x="298399" y="4317"/>
                </a:lnTo>
                <a:lnTo>
                  <a:pt x="289560" y="6096"/>
                </a:lnTo>
                <a:lnTo>
                  <a:pt x="287426" y="6985"/>
                </a:lnTo>
                <a:lnTo>
                  <a:pt x="281635" y="63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5625" y="2527426"/>
            <a:ext cx="244475" cy="264795"/>
          </a:xfrm>
          <a:custGeom>
            <a:avLst/>
            <a:gdLst/>
            <a:ahLst/>
            <a:cxnLst/>
            <a:rect l="l" t="t" r="r" b="b"/>
            <a:pathLst>
              <a:path w="244475" h="264794">
                <a:moveTo>
                  <a:pt x="17653" y="0"/>
                </a:moveTo>
                <a:lnTo>
                  <a:pt x="24372" y="11874"/>
                </a:lnTo>
                <a:lnTo>
                  <a:pt x="27114" y="21558"/>
                </a:lnTo>
                <a:lnTo>
                  <a:pt x="27189" y="32718"/>
                </a:lnTo>
                <a:lnTo>
                  <a:pt x="25908" y="49022"/>
                </a:lnTo>
                <a:lnTo>
                  <a:pt x="19780" y="113760"/>
                </a:lnTo>
                <a:lnTo>
                  <a:pt x="11176" y="178308"/>
                </a:lnTo>
                <a:lnTo>
                  <a:pt x="7536" y="199769"/>
                </a:lnTo>
                <a:lnTo>
                  <a:pt x="3968" y="221313"/>
                </a:lnTo>
                <a:lnTo>
                  <a:pt x="1210" y="242976"/>
                </a:lnTo>
                <a:lnTo>
                  <a:pt x="0" y="264795"/>
                </a:lnTo>
                <a:lnTo>
                  <a:pt x="20032" y="249630"/>
                </a:lnTo>
                <a:lnTo>
                  <a:pt x="37957" y="232156"/>
                </a:lnTo>
                <a:lnTo>
                  <a:pt x="54810" y="213252"/>
                </a:lnTo>
                <a:lnTo>
                  <a:pt x="71628" y="193801"/>
                </a:lnTo>
                <a:lnTo>
                  <a:pt x="99827" y="162889"/>
                </a:lnTo>
                <a:lnTo>
                  <a:pt x="128635" y="132619"/>
                </a:lnTo>
                <a:lnTo>
                  <a:pt x="157799" y="102683"/>
                </a:lnTo>
                <a:lnTo>
                  <a:pt x="187071" y="72771"/>
                </a:lnTo>
                <a:lnTo>
                  <a:pt x="201203" y="58281"/>
                </a:lnTo>
                <a:lnTo>
                  <a:pt x="215265" y="43910"/>
                </a:lnTo>
                <a:lnTo>
                  <a:pt x="229326" y="29587"/>
                </a:lnTo>
                <a:lnTo>
                  <a:pt x="243459" y="15239"/>
                </a:lnTo>
                <a:lnTo>
                  <a:pt x="226440" y="38689"/>
                </a:lnTo>
                <a:lnTo>
                  <a:pt x="209708" y="62341"/>
                </a:lnTo>
                <a:lnTo>
                  <a:pt x="194167" y="86731"/>
                </a:lnTo>
                <a:lnTo>
                  <a:pt x="180721" y="112395"/>
                </a:lnTo>
                <a:lnTo>
                  <a:pt x="170217" y="139011"/>
                </a:lnTo>
                <a:lnTo>
                  <a:pt x="164322" y="165973"/>
                </a:lnTo>
                <a:lnTo>
                  <a:pt x="165165" y="192815"/>
                </a:lnTo>
                <a:lnTo>
                  <a:pt x="174879" y="219075"/>
                </a:lnTo>
                <a:lnTo>
                  <a:pt x="188680" y="236440"/>
                </a:lnTo>
                <a:lnTo>
                  <a:pt x="205089" y="247126"/>
                </a:lnTo>
                <a:lnTo>
                  <a:pt x="223760" y="254168"/>
                </a:lnTo>
                <a:lnTo>
                  <a:pt x="244348" y="2606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0042" y="2584446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11210" y="10036"/>
                </a:moveTo>
                <a:lnTo>
                  <a:pt x="99421" y="3881"/>
                </a:lnTo>
                <a:lnTo>
                  <a:pt x="86334" y="511"/>
                </a:lnTo>
                <a:lnTo>
                  <a:pt x="72509" y="0"/>
                </a:lnTo>
                <a:lnTo>
                  <a:pt x="58505" y="2416"/>
                </a:lnTo>
                <a:lnTo>
                  <a:pt x="10892" y="33010"/>
                </a:lnTo>
                <a:lnTo>
                  <a:pt x="0" y="68828"/>
                </a:lnTo>
                <a:lnTo>
                  <a:pt x="7149" y="87110"/>
                </a:lnTo>
                <a:lnTo>
                  <a:pt x="19561" y="103272"/>
                </a:lnTo>
                <a:lnTo>
                  <a:pt x="33486" y="117351"/>
                </a:lnTo>
                <a:lnTo>
                  <a:pt x="52006" y="132925"/>
                </a:lnTo>
                <a:lnTo>
                  <a:pt x="73157" y="150022"/>
                </a:lnTo>
                <a:lnTo>
                  <a:pt x="91332" y="169358"/>
                </a:lnTo>
                <a:lnTo>
                  <a:pt x="100923" y="191646"/>
                </a:lnTo>
                <a:lnTo>
                  <a:pt x="96994" y="205843"/>
                </a:lnTo>
                <a:lnTo>
                  <a:pt x="84349" y="214348"/>
                </a:lnTo>
                <a:lnTo>
                  <a:pt x="68562" y="218900"/>
                </a:lnTo>
                <a:lnTo>
                  <a:pt x="55203" y="221237"/>
                </a:lnTo>
                <a:lnTo>
                  <a:pt x="40897" y="222775"/>
                </a:lnTo>
                <a:lnTo>
                  <a:pt x="27628" y="222682"/>
                </a:lnTo>
                <a:lnTo>
                  <a:pt x="14430" y="221327"/>
                </a:lnTo>
                <a:lnTo>
                  <a:pt x="339" y="21907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636" y="2632836"/>
            <a:ext cx="173990" cy="140970"/>
          </a:xfrm>
          <a:custGeom>
            <a:avLst/>
            <a:gdLst/>
            <a:ahLst/>
            <a:cxnLst/>
            <a:rect l="l" t="t" r="r" b="b"/>
            <a:pathLst>
              <a:path w="173989" h="140969">
                <a:moveTo>
                  <a:pt x="30555" y="888"/>
                </a:moveTo>
                <a:lnTo>
                  <a:pt x="33857" y="635"/>
                </a:lnTo>
                <a:lnTo>
                  <a:pt x="37286" y="380"/>
                </a:lnTo>
                <a:lnTo>
                  <a:pt x="40588" y="0"/>
                </a:lnTo>
                <a:lnTo>
                  <a:pt x="34897" y="12721"/>
                </a:lnTo>
                <a:lnTo>
                  <a:pt x="28015" y="25098"/>
                </a:lnTo>
                <a:lnTo>
                  <a:pt x="20943" y="37593"/>
                </a:lnTo>
                <a:lnTo>
                  <a:pt x="14680" y="50673"/>
                </a:lnTo>
                <a:lnTo>
                  <a:pt x="8056" y="67687"/>
                </a:lnTo>
                <a:lnTo>
                  <a:pt x="2551" y="85629"/>
                </a:lnTo>
                <a:lnTo>
                  <a:pt x="0" y="104001"/>
                </a:lnTo>
                <a:lnTo>
                  <a:pt x="2234" y="122300"/>
                </a:lnTo>
                <a:lnTo>
                  <a:pt x="8304" y="133534"/>
                </a:lnTo>
                <a:lnTo>
                  <a:pt x="17553" y="139398"/>
                </a:lnTo>
                <a:lnTo>
                  <a:pt x="28827" y="140428"/>
                </a:lnTo>
                <a:lnTo>
                  <a:pt x="40969" y="137160"/>
                </a:lnTo>
                <a:lnTo>
                  <a:pt x="75598" y="102227"/>
                </a:lnTo>
                <a:lnTo>
                  <a:pt x="94547" y="66881"/>
                </a:lnTo>
                <a:lnTo>
                  <a:pt x="100058" y="56687"/>
                </a:lnTo>
                <a:lnTo>
                  <a:pt x="107009" y="47243"/>
                </a:lnTo>
                <a:lnTo>
                  <a:pt x="115468" y="61579"/>
                </a:lnTo>
                <a:lnTo>
                  <a:pt x="123630" y="75818"/>
                </a:lnTo>
                <a:lnTo>
                  <a:pt x="131958" y="89963"/>
                </a:lnTo>
                <a:lnTo>
                  <a:pt x="140918" y="104012"/>
                </a:lnTo>
                <a:lnTo>
                  <a:pt x="148250" y="114347"/>
                </a:lnTo>
                <a:lnTo>
                  <a:pt x="155856" y="123444"/>
                </a:lnTo>
                <a:lnTo>
                  <a:pt x="164153" y="131873"/>
                </a:lnTo>
                <a:lnTo>
                  <a:pt x="173557" y="1402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52445" y="2630423"/>
            <a:ext cx="42545" cy="116205"/>
          </a:xfrm>
          <a:custGeom>
            <a:avLst/>
            <a:gdLst/>
            <a:ahLst/>
            <a:cxnLst/>
            <a:rect l="l" t="t" r="r" b="b"/>
            <a:pathLst>
              <a:path w="42544" h="116205">
                <a:moveTo>
                  <a:pt x="0" y="6096"/>
                </a:moveTo>
                <a:lnTo>
                  <a:pt x="1524" y="3937"/>
                </a:lnTo>
                <a:lnTo>
                  <a:pt x="3048" y="2159"/>
                </a:lnTo>
                <a:lnTo>
                  <a:pt x="4572" y="0"/>
                </a:lnTo>
                <a:lnTo>
                  <a:pt x="17198" y="40576"/>
                </a:lnTo>
                <a:lnTo>
                  <a:pt x="25717" y="82613"/>
                </a:lnTo>
                <a:lnTo>
                  <a:pt x="29166" y="96579"/>
                </a:lnTo>
                <a:lnTo>
                  <a:pt x="35306" y="109092"/>
                </a:lnTo>
                <a:lnTo>
                  <a:pt x="37718" y="111251"/>
                </a:lnTo>
                <a:lnTo>
                  <a:pt x="39878" y="113664"/>
                </a:lnTo>
                <a:lnTo>
                  <a:pt x="42291" y="1158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03626" y="2643504"/>
            <a:ext cx="97790" cy="335280"/>
          </a:xfrm>
          <a:custGeom>
            <a:avLst/>
            <a:gdLst/>
            <a:ahLst/>
            <a:cxnLst/>
            <a:rect l="l" t="t" r="r" b="b"/>
            <a:pathLst>
              <a:path w="97789" h="335280">
                <a:moveTo>
                  <a:pt x="97790" y="0"/>
                </a:moveTo>
                <a:lnTo>
                  <a:pt x="89032" y="23461"/>
                </a:lnTo>
                <a:lnTo>
                  <a:pt x="80121" y="46910"/>
                </a:lnTo>
                <a:lnTo>
                  <a:pt x="71661" y="70526"/>
                </a:lnTo>
                <a:lnTo>
                  <a:pt x="55084" y="128361"/>
                </a:lnTo>
                <a:lnTo>
                  <a:pt x="37490" y="196250"/>
                </a:lnTo>
                <a:lnTo>
                  <a:pt x="22846" y="254422"/>
                </a:lnTo>
                <a:lnTo>
                  <a:pt x="16748" y="278685"/>
                </a:lnTo>
                <a:lnTo>
                  <a:pt x="10435" y="302829"/>
                </a:lnTo>
                <a:lnTo>
                  <a:pt x="3683" y="326771"/>
                </a:lnTo>
                <a:lnTo>
                  <a:pt x="2412" y="329565"/>
                </a:lnTo>
                <a:lnTo>
                  <a:pt x="1143" y="332232"/>
                </a:lnTo>
                <a:lnTo>
                  <a:pt x="0" y="3350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0307" y="2523744"/>
            <a:ext cx="213995" cy="386715"/>
          </a:xfrm>
          <a:custGeom>
            <a:avLst/>
            <a:gdLst/>
            <a:ahLst/>
            <a:cxnLst/>
            <a:rect l="l" t="t" r="r" b="b"/>
            <a:pathLst>
              <a:path w="213994" h="386714">
                <a:moveTo>
                  <a:pt x="199262" y="16763"/>
                </a:moveTo>
                <a:lnTo>
                  <a:pt x="209676" y="9143"/>
                </a:lnTo>
                <a:lnTo>
                  <a:pt x="213360" y="8508"/>
                </a:lnTo>
                <a:lnTo>
                  <a:pt x="213994" y="0"/>
                </a:lnTo>
                <a:lnTo>
                  <a:pt x="167882" y="19645"/>
                </a:lnTo>
                <a:lnTo>
                  <a:pt x="141350" y="54431"/>
                </a:lnTo>
                <a:lnTo>
                  <a:pt x="128492" y="98921"/>
                </a:lnTo>
                <a:lnTo>
                  <a:pt x="131063" y="123189"/>
                </a:lnTo>
                <a:lnTo>
                  <a:pt x="142746" y="152665"/>
                </a:lnTo>
                <a:lnTo>
                  <a:pt x="159654" y="179450"/>
                </a:lnTo>
                <a:lnTo>
                  <a:pt x="177730" y="205664"/>
                </a:lnTo>
                <a:lnTo>
                  <a:pt x="192912" y="233425"/>
                </a:lnTo>
                <a:lnTo>
                  <a:pt x="191722" y="286527"/>
                </a:lnTo>
                <a:lnTo>
                  <a:pt x="157861" y="329438"/>
                </a:lnTo>
                <a:lnTo>
                  <a:pt x="101647" y="368950"/>
                </a:lnTo>
                <a:lnTo>
                  <a:pt x="34670" y="386460"/>
                </a:lnTo>
                <a:lnTo>
                  <a:pt x="26003" y="386044"/>
                </a:lnTo>
                <a:lnTo>
                  <a:pt x="17335" y="385698"/>
                </a:lnTo>
                <a:lnTo>
                  <a:pt x="8667" y="385353"/>
                </a:lnTo>
                <a:lnTo>
                  <a:pt x="0" y="3849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9976" y="2399029"/>
            <a:ext cx="216535" cy="438784"/>
          </a:xfrm>
          <a:custGeom>
            <a:avLst/>
            <a:gdLst/>
            <a:ahLst/>
            <a:cxnLst/>
            <a:rect l="l" t="t" r="r" b="b"/>
            <a:pathLst>
              <a:path w="216535" h="438785">
                <a:moveTo>
                  <a:pt x="214217" y="19304"/>
                </a:moveTo>
                <a:lnTo>
                  <a:pt x="215741" y="9779"/>
                </a:lnTo>
                <a:lnTo>
                  <a:pt x="216249" y="6477"/>
                </a:lnTo>
                <a:lnTo>
                  <a:pt x="214217" y="0"/>
                </a:lnTo>
                <a:lnTo>
                  <a:pt x="173283" y="21252"/>
                </a:lnTo>
                <a:lnTo>
                  <a:pt x="135641" y="63513"/>
                </a:lnTo>
                <a:lnTo>
                  <a:pt x="90616" y="124184"/>
                </a:lnTo>
                <a:lnTo>
                  <a:pt x="50006" y="193649"/>
                </a:lnTo>
                <a:lnTo>
                  <a:pt x="32194" y="232648"/>
                </a:lnTo>
                <a:lnTo>
                  <a:pt x="17287" y="272861"/>
                </a:lnTo>
                <a:lnTo>
                  <a:pt x="5429" y="314325"/>
                </a:lnTo>
                <a:lnTo>
                  <a:pt x="0" y="369982"/>
                </a:lnTo>
                <a:lnTo>
                  <a:pt x="4643" y="398049"/>
                </a:lnTo>
                <a:lnTo>
                  <a:pt x="16097" y="423164"/>
                </a:lnTo>
                <a:lnTo>
                  <a:pt x="23528" y="429867"/>
                </a:lnTo>
                <a:lnTo>
                  <a:pt x="29448" y="434308"/>
                </a:lnTo>
                <a:lnTo>
                  <a:pt x="35296" y="436987"/>
                </a:lnTo>
                <a:lnTo>
                  <a:pt x="42513" y="4384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9466" y="2510309"/>
            <a:ext cx="172720" cy="222885"/>
          </a:xfrm>
          <a:custGeom>
            <a:avLst/>
            <a:gdLst/>
            <a:ahLst/>
            <a:cxnLst/>
            <a:rect l="l" t="t" r="r" b="b"/>
            <a:pathLst>
              <a:path w="172720" h="222885">
                <a:moveTo>
                  <a:pt x="0" y="14704"/>
                </a:moveTo>
                <a:lnTo>
                  <a:pt x="13600" y="12394"/>
                </a:lnTo>
                <a:lnTo>
                  <a:pt x="27463" y="11179"/>
                </a:lnTo>
                <a:lnTo>
                  <a:pt x="41469" y="10489"/>
                </a:lnTo>
                <a:lnTo>
                  <a:pt x="55499" y="9751"/>
                </a:lnTo>
                <a:lnTo>
                  <a:pt x="74866" y="7939"/>
                </a:lnTo>
                <a:lnTo>
                  <a:pt x="94138" y="5830"/>
                </a:lnTo>
                <a:lnTo>
                  <a:pt x="113363" y="3554"/>
                </a:lnTo>
                <a:lnTo>
                  <a:pt x="132587" y="1242"/>
                </a:lnTo>
                <a:lnTo>
                  <a:pt x="145534" y="0"/>
                </a:lnTo>
                <a:lnTo>
                  <a:pt x="157670" y="448"/>
                </a:lnTo>
                <a:lnTo>
                  <a:pt x="167235" y="5421"/>
                </a:lnTo>
                <a:lnTo>
                  <a:pt x="172466" y="17752"/>
                </a:lnTo>
                <a:lnTo>
                  <a:pt x="170828" y="34159"/>
                </a:lnTo>
                <a:lnTo>
                  <a:pt x="163655" y="53089"/>
                </a:lnTo>
                <a:lnTo>
                  <a:pt x="154410" y="71401"/>
                </a:lnTo>
                <a:lnTo>
                  <a:pt x="146558" y="85951"/>
                </a:lnTo>
                <a:lnTo>
                  <a:pt x="132371" y="112978"/>
                </a:lnTo>
                <a:lnTo>
                  <a:pt x="117363" y="140338"/>
                </a:lnTo>
                <a:lnTo>
                  <a:pt x="101713" y="167175"/>
                </a:lnTo>
                <a:lnTo>
                  <a:pt x="85598" y="192631"/>
                </a:lnTo>
                <a:lnTo>
                  <a:pt x="79944" y="200550"/>
                </a:lnTo>
                <a:lnTo>
                  <a:pt x="75136" y="207315"/>
                </a:lnTo>
                <a:lnTo>
                  <a:pt x="70828" y="214294"/>
                </a:lnTo>
                <a:lnTo>
                  <a:pt x="66675" y="2228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18458" y="2492629"/>
            <a:ext cx="50800" cy="258445"/>
          </a:xfrm>
          <a:custGeom>
            <a:avLst/>
            <a:gdLst/>
            <a:ahLst/>
            <a:cxnLst/>
            <a:rect l="l" t="t" r="r" b="b"/>
            <a:pathLst>
              <a:path w="50800" h="258444">
                <a:moveTo>
                  <a:pt x="32003" y="5207"/>
                </a:moveTo>
                <a:lnTo>
                  <a:pt x="35051" y="3429"/>
                </a:lnTo>
                <a:lnTo>
                  <a:pt x="37845" y="1524"/>
                </a:lnTo>
                <a:lnTo>
                  <a:pt x="40893" y="0"/>
                </a:lnTo>
                <a:lnTo>
                  <a:pt x="48615" y="10872"/>
                </a:lnTo>
                <a:lnTo>
                  <a:pt x="50561" y="22685"/>
                </a:lnTo>
                <a:lnTo>
                  <a:pt x="49198" y="35950"/>
                </a:lnTo>
                <a:lnTo>
                  <a:pt x="42826" y="78876"/>
                </a:lnTo>
                <a:lnTo>
                  <a:pt x="30309" y="133459"/>
                </a:lnTo>
                <a:lnTo>
                  <a:pt x="22859" y="160655"/>
                </a:lnTo>
                <a:lnTo>
                  <a:pt x="17160" y="182887"/>
                </a:lnTo>
                <a:lnTo>
                  <a:pt x="11842" y="205168"/>
                </a:lnTo>
                <a:lnTo>
                  <a:pt x="6858" y="227449"/>
                </a:lnTo>
                <a:lnTo>
                  <a:pt x="2158" y="249682"/>
                </a:lnTo>
                <a:lnTo>
                  <a:pt x="1524" y="252730"/>
                </a:lnTo>
                <a:lnTo>
                  <a:pt x="634" y="255778"/>
                </a:lnTo>
                <a:lnTo>
                  <a:pt x="0" y="2584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31726" y="2505201"/>
            <a:ext cx="54610" cy="267970"/>
          </a:xfrm>
          <a:custGeom>
            <a:avLst/>
            <a:gdLst/>
            <a:ahLst/>
            <a:cxnLst/>
            <a:rect l="l" t="t" r="r" b="b"/>
            <a:pathLst>
              <a:path w="54610" h="267969">
                <a:moveTo>
                  <a:pt x="40655" y="17018"/>
                </a:moveTo>
                <a:lnTo>
                  <a:pt x="48021" y="8127"/>
                </a:lnTo>
                <a:lnTo>
                  <a:pt x="49799" y="5714"/>
                </a:lnTo>
                <a:lnTo>
                  <a:pt x="54117" y="0"/>
                </a:lnTo>
                <a:lnTo>
                  <a:pt x="52058" y="17478"/>
                </a:lnTo>
                <a:lnTo>
                  <a:pt x="48307" y="34289"/>
                </a:lnTo>
                <a:lnTo>
                  <a:pt x="43652" y="51006"/>
                </a:lnTo>
                <a:lnTo>
                  <a:pt x="38877" y="68199"/>
                </a:lnTo>
                <a:lnTo>
                  <a:pt x="32760" y="94507"/>
                </a:lnTo>
                <a:lnTo>
                  <a:pt x="29083" y="120935"/>
                </a:lnTo>
                <a:lnTo>
                  <a:pt x="27858" y="147601"/>
                </a:lnTo>
                <a:lnTo>
                  <a:pt x="29098" y="174625"/>
                </a:lnTo>
                <a:lnTo>
                  <a:pt x="31654" y="191954"/>
                </a:lnTo>
                <a:lnTo>
                  <a:pt x="35353" y="209534"/>
                </a:lnTo>
                <a:lnTo>
                  <a:pt x="38528" y="227185"/>
                </a:lnTo>
                <a:lnTo>
                  <a:pt x="27154" y="264892"/>
                </a:lnTo>
                <a:lnTo>
                  <a:pt x="18430" y="267588"/>
                </a:lnTo>
                <a:lnTo>
                  <a:pt x="5572" y="267255"/>
                </a:lnTo>
                <a:lnTo>
                  <a:pt x="619" y="260540"/>
                </a:lnTo>
                <a:lnTo>
                  <a:pt x="0" y="249729"/>
                </a:lnTo>
                <a:lnTo>
                  <a:pt x="142" y="2371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34358" y="2438261"/>
            <a:ext cx="170815" cy="40005"/>
          </a:xfrm>
          <a:custGeom>
            <a:avLst/>
            <a:gdLst/>
            <a:ahLst/>
            <a:cxnLst/>
            <a:rect l="l" t="t" r="r" b="b"/>
            <a:pathLst>
              <a:path w="170814" h="40005">
                <a:moveTo>
                  <a:pt x="0" y="9536"/>
                </a:moveTo>
                <a:lnTo>
                  <a:pt x="10104" y="4564"/>
                </a:lnTo>
                <a:lnTo>
                  <a:pt x="19970" y="1281"/>
                </a:lnTo>
                <a:lnTo>
                  <a:pt x="30360" y="0"/>
                </a:lnTo>
                <a:lnTo>
                  <a:pt x="42037" y="1027"/>
                </a:lnTo>
                <a:lnTo>
                  <a:pt x="59834" y="5085"/>
                </a:lnTo>
                <a:lnTo>
                  <a:pt x="77549" y="10727"/>
                </a:lnTo>
                <a:lnTo>
                  <a:pt x="95097" y="17012"/>
                </a:lnTo>
                <a:lnTo>
                  <a:pt x="112394" y="22998"/>
                </a:lnTo>
                <a:lnTo>
                  <a:pt x="126908" y="27614"/>
                </a:lnTo>
                <a:lnTo>
                  <a:pt x="141255" y="31920"/>
                </a:lnTo>
                <a:lnTo>
                  <a:pt x="155650" y="35893"/>
                </a:lnTo>
                <a:lnTo>
                  <a:pt x="170306" y="395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6209" y="2584450"/>
            <a:ext cx="103505" cy="20320"/>
          </a:xfrm>
          <a:custGeom>
            <a:avLst/>
            <a:gdLst/>
            <a:ahLst/>
            <a:cxnLst/>
            <a:rect l="l" t="t" r="r" b="b"/>
            <a:pathLst>
              <a:path w="103504" h="20319">
                <a:moveTo>
                  <a:pt x="0" y="0"/>
                </a:moveTo>
                <a:lnTo>
                  <a:pt x="44576" y="14859"/>
                </a:lnTo>
                <a:lnTo>
                  <a:pt x="88243" y="19573"/>
                </a:lnTo>
                <a:lnTo>
                  <a:pt x="102996" y="203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20360" y="2576829"/>
            <a:ext cx="162560" cy="140970"/>
          </a:xfrm>
          <a:custGeom>
            <a:avLst/>
            <a:gdLst/>
            <a:ahLst/>
            <a:cxnLst/>
            <a:rect l="l" t="t" r="r" b="b"/>
            <a:pathLst>
              <a:path w="162560" h="140969">
                <a:moveTo>
                  <a:pt x="139318" y="30734"/>
                </a:moveTo>
                <a:lnTo>
                  <a:pt x="136886" y="19180"/>
                </a:lnTo>
                <a:lnTo>
                  <a:pt x="132238" y="9747"/>
                </a:lnTo>
                <a:lnTo>
                  <a:pt x="124495" y="3123"/>
                </a:lnTo>
                <a:lnTo>
                  <a:pt x="112775" y="0"/>
                </a:lnTo>
                <a:lnTo>
                  <a:pt x="95291" y="722"/>
                </a:lnTo>
                <a:lnTo>
                  <a:pt x="47625" y="22225"/>
                </a:lnTo>
                <a:lnTo>
                  <a:pt x="18287" y="49149"/>
                </a:lnTo>
                <a:lnTo>
                  <a:pt x="0" y="84074"/>
                </a:lnTo>
                <a:lnTo>
                  <a:pt x="432" y="97972"/>
                </a:lnTo>
                <a:lnTo>
                  <a:pt x="6889" y="107727"/>
                </a:lnTo>
                <a:lnTo>
                  <a:pt x="17680" y="113434"/>
                </a:lnTo>
                <a:lnTo>
                  <a:pt x="31114" y="115189"/>
                </a:lnTo>
                <a:lnTo>
                  <a:pt x="59731" y="109370"/>
                </a:lnTo>
                <a:lnTo>
                  <a:pt x="110964" y="78255"/>
                </a:lnTo>
                <a:lnTo>
                  <a:pt x="145176" y="48720"/>
                </a:lnTo>
                <a:lnTo>
                  <a:pt x="150885" y="44380"/>
                </a:lnTo>
                <a:lnTo>
                  <a:pt x="157606" y="40767"/>
                </a:lnTo>
                <a:lnTo>
                  <a:pt x="160712" y="52855"/>
                </a:lnTo>
                <a:lnTo>
                  <a:pt x="162258" y="66421"/>
                </a:lnTo>
                <a:lnTo>
                  <a:pt x="162304" y="80271"/>
                </a:lnTo>
                <a:lnTo>
                  <a:pt x="160909" y="93218"/>
                </a:lnTo>
                <a:lnTo>
                  <a:pt x="158918" y="105600"/>
                </a:lnTo>
                <a:lnTo>
                  <a:pt x="157940" y="116935"/>
                </a:lnTo>
                <a:lnTo>
                  <a:pt x="158605" y="128222"/>
                </a:lnTo>
                <a:lnTo>
                  <a:pt x="161543" y="1404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22798" y="2559685"/>
            <a:ext cx="100965" cy="203200"/>
          </a:xfrm>
          <a:custGeom>
            <a:avLst/>
            <a:gdLst/>
            <a:ahLst/>
            <a:cxnLst/>
            <a:rect l="l" t="t" r="r" b="b"/>
            <a:pathLst>
              <a:path w="100964" h="203200">
                <a:moveTo>
                  <a:pt x="88646" y="25907"/>
                </a:moveTo>
                <a:lnTo>
                  <a:pt x="93458" y="17716"/>
                </a:lnTo>
                <a:lnTo>
                  <a:pt x="96758" y="11715"/>
                </a:lnTo>
                <a:lnTo>
                  <a:pt x="98986" y="6334"/>
                </a:lnTo>
                <a:lnTo>
                  <a:pt x="100584" y="0"/>
                </a:lnTo>
                <a:lnTo>
                  <a:pt x="93005" y="8937"/>
                </a:lnTo>
                <a:lnTo>
                  <a:pt x="89296" y="21304"/>
                </a:lnTo>
                <a:lnTo>
                  <a:pt x="87707" y="35433"/>
                </a:lnTo>
                <a:lnTo>
                  <a:pt x="86487" y="49656"/>
                </a:lnTo>
                <a:lnTo>
                  <a:pt x="84024" y="71530"/>
                </a:lnTo>
                <a:lnTo>
                  <a:pt x="77860" y="114754"/>
                </a:lnTo>
                <a:lnTo>
                  <a:pt x="62849" y="165258"/>
                </a:lnTo>
                <a:lnTo>
                  <a:pt x="30575" y="193464"/>
                </a:lnTo>
                <a:lnTo>
                  <a:pt x="11652" y="201378"/>
                </a:lnTo>
                <a:lnTo>
                  <a:pt x="0" y="2030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11754" y="2646933"/>
            <a:ext cx="197485" cy="72390"/>
          </a:xfrm>
          <a:custGeom>
            <a:avLst/>
            <a:gdLst/>
            <a:ahLst/>
            <a:cxnLst/>
            <a:rect l="l" t="t" r="r" b="b"/>
            <a:pathLst>
              <a:path w="197485" h="72389">
                <a:moveTo>
                  <a:pt x="22524" y="16128"/>
                </a:moveTo>
                <a:lnTo>
                  <a:pt x="807" y="48132"/>
                </a:lnTo>
                <a:lnTo>
                  <a:pt x="0" y="58023"/>
                </a:lnTo>
                <a:lnTo>
                  <a:pt x="2633" y="65722"/>
                </a:lnTo>
                <a:lnTo>
                  <a:pt x="8862" y="70564"/>
                </a:lnTo>
                <a:lnTo>
                  <a:pt x="18841" y="71881"/>
                </a:lnTo>
                <a:lnTo>
                  <a:pt x="30136" y="69254"/>
                </a:lnTo>
                <a:lnTo>
                  <a:pt x="40241" y="63817"/>
                </a:lnTo>
                <a:lnTo>
                  <a:pt x="49774" y="57237"/>
                </a:lnTo>
                <a:lnTo>
                  <a:pt x="59354" y="51180"/>
                </a:lnTo>
                <a:lnTo>
                  <a:pt x="68056" y="47101"/>
                </a:lnTo>
                <a:lnTo>
                  <a:pt x="76864" y="44069"/>
                </a:lnTo>
                <a:lnTo>
                  <a:pt x="85840" y="42751"/>
                </a:lnTo>
                <a:lnTo>
                  <a:pt x="95041" y="43814"/>
                </a:lnTo>
                <a:lnTo>
                  <a:pt x="105255" y="47644"/>
                </a:lnTo>
                <a:lnTo>
                  <a:pt x="114742" y="53212"/>
                </a:lnTo>
                <a:lnTo>
                  <a:pt x="124063" y="59352"/>
                </a:lnTo>
                <a:lnTo>
                  <a:pt x="133776" y="64896"/>
                </a:lnTo>
                <a:lnTo>
                  <a:pt x="143549" y="68699"/>
                </a:lnTo>
                <a:lnTo>
                  <a:pt x="154144" y="71215"/>
                </a:lnTo>
                <a:lnTo>
                  <a:pt x="164905" y="71397"/>
                </a:lnTo>
                <a:lnTo>
                  <a:pt x="175178" y="68199"/>
                </a:lnTo>
                <a:lnTo>
                  <a:pt x="194698" y="26038"/>
                </a:lnTo>
                <a:lnTo>
                  <a:pt x="196099" y="8774"/>
                </a:lnTo>
                <a:lnTo>
                  <a:pt x="19689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46064" y="2599308"/>
            <a:ext cx="85090" cy="134620"/>
          </a:xfrm>
          <a:custGeom>
            <a:avLst/>
            <a:gdLst/>
            <a:ahLst/>
            <a:cxnLst/>
            <a:rect l="l" t="t" r="r" b="b"/>
            <a:pathLst>
              <a:path w="85089" h="134619">
                <a:moveTo>
                  <a:pt x="0" y="82930"/>
                </a:moveTo>
                <a:lnTo>
                  <a:pt x="41401" y="69850"/>
                </a:lnTo>
                <a:lnTo>
                  <a:pt x="67690" y="28066"/>
                </a:lnTo>
                <a:lnTo>
                  <a:pt x="57276" y="0"/>
                </a:lnTo>
                <a:lnTo>
                  <a:pt x="44632" y="6342"/>
                </a:lnTo>
                <a:lnTo>
                  <a:pt x="19558" y="37845"/>
                </a:lnTo>
                <a:lnTo>
                  <a:pt x="10235" y="89834"/>
                </a:lnTo>
                <a:lnTo>
                  <a:pt x="36068" y="130079"/>
                </a:lnTo>
                <a:lnTo>
                  <a:pt x="49784" y="134433"/>
                </a:lnTo>
                <a:lnTo>
                  <a:pt x="66166" y="133476"/>
                </a:lnTo>
                <a:lnTo>
                  <a:pt x="72262" y="131699"/>
                </a:lnTo>
                <a:lnTo>
                  <a:pt x="78359" y="129539"/>
                </a:lnTo>
                <a:lnTo>
                  <a:pt x="84709" y="1277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6910" y="2467610"/>
            <a:ext cx="69850" cy="298450"/>
          </a:xfrm>
          <a:custGeom>
            <a:avLst/>
            <a:gdLst/>
            <a:ahLst/>
            <a:cxnLst/>
            <a:rect l="l" t="t" r="r" b="b"/>
            <a:pathLst>
              <a:path w="69850" h="298450">
                <a:moveTo>
                  <a:pt x="64484" y="22605"/>
                </a:moveTo>
                <a:lnTo>
                  <a:pt x="68167" y="10413"/>
                </a:lnTo>
                <a:lnTo>
                  <a:pt x="69691" y="7619"/>
                </a:lnTo>
                <a:lnTo>
                  <a:pt x="68167" y="0"/>
                </a:lnTo>
                <a:lnTo>
                  <a:pt x="58388" y="18139"/>
                </a:lnTo>
                <a:lnTo>
                  <a:pt x="51466" y="38242"/>
                </a:lnTo>
                <a:lnTo>
                  <a:pt x="45878" y="59132"/>
                </a:lnTo>
                <a:lnTo>
                  <a:pt x="40100" y="79628"/>
                </a:lnTo>
                <a:lnTo>
                  <a:pt x="19002" y="147526"/>
                </a:lnTo>
                <a:lnTo>
                  <a:pt x="5048" y="217042"/>
                </a:lnTo>
                <a:lnTo>
                  <a:pt x="0" y="258000"/>
                </a:lnTo>
                <a:lnTo>
                  <a:pt x="476" y="282086"/>
                </a:lnTo>
                <a:lnTo>
                  <a:pt x="7715" y="296672"/>
                </a:lnTo>
                <a:lnTo>
                  <a:pt x="11779" y="297179"/>
                </a:lnTo>
                <a:lnTo>
                  <a:pt x="15335" y="297814"/>
                </a:lnTo>
                <a:lnTo>
                  <a:pt x="19018" y="2981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78296" y="2490216"/>
            <a:ext cx="29845" cy="299720"/>
          </a:xfrm>
          <a:custGeom>
            <a:avLst/>
            <a:gdLst/>
            <a:ahLst/>
            <a:cxnLst/>
            <a:rect l="l" t="t" r="r" b="b"/>
            <a:pathLst>
              <a:path w="29845" h="299719">
                <a:moveTo>
                  <a:pt x="0" y="13081"/>
                </a:moveTo>
                <a:lnTo>
                  <a:pt x="2412" y="8889"/>
                </a:lnTo>
                <a:lnTo>
                  <a:pt x="4571" y="4318"/>
                </a:lnTo>
                <a:lnTo>
                  <a:pt x="6984" y="0"/>
                </a:lnTo>
                <a:lnTo>
                  <a:pt x="12158" y="8999"/>
                </a:lnTo>
                <a:lnTo>
                  <a:pt x="12652" y="24749"/>
                </a:lnTo>
                <a:lnTo>
                  <a:pt x="10789" y="42666"/>
                </a:lnTo>
                <a:lnTo>
                  <a:pt x="8889" y="58166"/>
                </a:lnTo>
                <a:lnTo>
                  <a:pt x="6592" y="93976"/>
                </a:lnTo>
                <a:lnTo>
                  <a:pt x="4699" y="129667"/>
                </a:lnTo>
                <a:lnTo>
                  <a:pt x="2996" y="165357"/>
                </a:lnTo>
                <a:lnTo>
                  <a:pt x="1269" y="201168"/>
                </a:lnTo>
                <a:lnTo>
                  <a:pt x="980" y="230223"/>
                </a:lnTo>
                <a:lnTo>
                  <a:pt x="4286" y="254349"/>
                </a:lnTo>
                <a:lnTo>
                  <a:pt x="13164" y="276427"/>
                </a:lnTo>
                <a:lnTo>
                  <a:pt x="29590" y="2993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42104" y="2621462"/>
            <a:ext cx="178435" cy="136525"/>
          </a:xfrm>
          <a:custGeom>
            <a:avLst/>
            <a:gdLst/>
            <a:ahLst/>
            <a:cxnLst/>
            <a:rect l="l" t="t" r="r" b="b"/>
            <a:pathLst>
              <a:path w="178434" h="136525">
                <a:moveTo>
                  <a:pt x="167737" y="13787"/>
                </a:moveTo>
                <a:lnTo>
                  <a:pt x="153110" y="6413"/>
                </a:lnTo>
                <a:lnTo>
                  <a:pt x="139305" y="1754"/>
                </a:lnTo>
                <a:lnTo>
                  <a:pt x="124856" y="0"/>
                </a:lnTo>
                <a:lnTo>
                  <a:pt x="108301" y="1341"/>
                </a:lnTo>
                <a:lnTo>
                  <a:pt x="65184" y="15819"/>
                </a:lnTo>
                <a:lnTo>
                  <a:pt x="28164" y="42489"/>
                </a:lnTo>
                <a:lnTo>
                  <a:pt x="0" y="86137"/>
                </a:lnTo>
                <a:lnTo>
                  <a:pt x="1621" y="102179"/>
                </a:lnTo>
                <a:lnTo>
                  <a:pt x="12622" y="112823"/>
                </a:lnTo>
                <a:lnTo>
                  <a:pt x="28481" y="116181"/>
                </a:lnTo>
                <a:lnTo>
                  <a:pt x="45483" y="114823"/>
                </a:lnTo>
                <a:lnTo>
                  <a:pt x="98919" y="93337"/>
                </a:lnTo>
                <a:lnTo>
                  <a:pt x="132685" y="66873"/>
                </a:lnTo>
                <a:lnTo>
                  <a:pt x="160117" y="35758"/>
                </a:lnTo>
                <a:lnTo>
                  <a:pt x="158289" y="48936"/>
                </a:lnTo>
                <a:lnTo>
                  <a:pt x="155783" y="62222"/>
                </a:lnTo>
                <a:lnTo>
                  <a:pt x="153634" y="75388"/>
                </a:lnTo>
                <a:lnTo>
                  <a:pt x="152878" y="88209"/>
                </a:lnTo>
                <a:lnTo>
                  <a:pt x="152465" y="100135"/>
                </a:lnTo>
                <a:lnTo>
                  <a:pt x="152814" y="114276"/>
                </a:lnTo>
                <a:lnTo>
                  <a:pt x="156307" y="127035"/>
                </a:lnTo>
                <a:lnTo>
                  <a:pt x="165324" y="134818"/>
                </a:lnTo>
                <a:lnTo>
                  <a:pt x="169642" y="135707"/>
                </a:lnTo>
                <a:lnTo>
                  <a:pt x="173833" y="136088"/>
                </a:lnTo>
                <a:lnTo>
                  <a:pt x="178151" y="13634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03230" y="2577083"/>
            <a:ext cx="97155" cy="177800"/>
          </a:xfrm>
          <a:custGeom>
            <a:avLst/>
            <a:gdLst/>
            <a:ahLst/>
            <a:cxnLst/>
            <a:rect l="l" t="t" r="r" b="b"/>
            <a:pathLst>
              <a:path w="97154" h="177800">
                <a:moveTo>
                  <a:pt x="96857" y="10921"/>
                </a:moveTo>
                <a:lnTo>
                  <a:pt x="93174" y="2412"/>
                </a:lnTo>
                <a:lnTo>
                  <a:pt x="90761" y="0"/>
                </a:lnTo>
                <a:lnTo>
                  <a:pt x="82252" y="1777"/>
                </a:lnTo>
                <a:lnTo>
                  <a:pt x="79305" y="20236"/>
                </a:lnTo>
                <a:lnTo>
                  <a:pt x="78489" y="38576"/>
                </a:lnTo>
                <a:lnTo>
                  <a:pt x="78698" y="56963"/>
                </a:lnTo>
                <a:lnTo>
                  <a:pt x="78823" y="75564"/>
                </a:lnTo>
                <a:lnTo>
                  <a:pt x="70625" y="130500"/>
                </a:lnTo>
                <a:lnTo>
                  <a:pt x="35929" y="167227"/>
                </a:lnTo>
                <a:lnTo>
                  <a:pt x="0" y="177637"/>
                </a:lnTo>
                <a:lnTo>
                  <a:pt x="2147" y="173736"/>
                </a:lnTo>
                <a:lnTo>
                  <a:pt x="8056" y="168310"/>
                </a:lnTo>
                <a:lnTo>
                  <a:pt x="13037" y="16395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9769" y="2618771"/>
            <a:ext cx="259715" cy="112395"/>
          </a:xfrm>
          <a:custGeom>
            <a:avLst/>
            <a:gdLst/>
            <a:ahLst/>
            <a:cxnLst/>
            <a:rect l="l" t="t" r="r" b="b"/>
            <a:pathLst>
              <a:path w="259715" h="112394">
                <a:moveTo>
                  <a:pt x="60959" y="984"/>
                </a:moveTo>
                <a:lnTo>
                  <a:pt x="50643" y="0"/>
                </a:lnTo>
                <a:lnTo>
                  <a:pt x="43291" y="3206"/>
                </a:lnTo>
                <a:lnTo>
                  <a:pt x="37153" y="9556"/>
                </a:lnTo>
                <a:lnTo>
                  <a:pt x="30479" y="18002"/>
                </a:lnTo>
                <a:lnTo>
                  <a:pt x="20127" y="31021"/>
                </a:lnTo>
                <a:lnTo>
                  <a:pt x="11096" y="45196"/>
                </a:lnTo>
                <a:lnTo>
                  <a:pt x="4137" y="60346"/>
                </a:lnTo>
                <a:lnTo>
                  <a:pt x="0" y="76295"/>
                </a:lnTo>
                <a:lnTo>
                  <a:pt x="146" y="87534"/>
                </a:lnTo>
                <a:lnTo>
                  <a:pt x="4222" y="97154"/>
                </a:lnTo>
                <a:lnTo>
                  <a:pt x="11965" y="103870"/>
                </a:lnTo>
                <a:lnTo>
                  <a:pt x="23113" y="106394"/>
                </a:lnTo>
                <a:lnTo>
                  <a:pt x="39054" y="103624"/>
                </a:lnTo>
                <a:lnTo>
                  <a:pt x="79755" y="76549"/>
                </a:lnTo>
                <a:lnTo>
                  <a:pt x="115224" y="36329"/>
                </a:lnTo>
                <a:lnTo>
                  <a:pt x="132587" y="9493"/>
                </a:lnTo>
                <a:lnTo>
                  <a:pt x="137159" y="4667"/>
                </a:lnTo>
                <a:lnTo>
                  <a:pt x="151376" y="41636"/>
                </a:lnTo>
                <a:lnTo>
                  <a:pt x="179514" y="53403"/>
                </a:lnTo>
                <a:lnTo>
                  <a:pt x="189126" y="51387"/>
                </a:lnTo>
                <a:lnTo>
                  <a:pt x="198120" y="48228"/>
                </a:lnTo>
                <a:lnTo>
                  <a:pt x="207174" y="43453"/>
                </a:lnTo>
                <a:lnTo>
                  <a:pt x="216169" y="37750"/>
                </a:lnTo>
                <a:lnTo>
                  <a:pt x="225284" y="32333"/>
                </a:lnTo>
                <a:lnTo>
                  <a:pt x="234696" y="28416"/>
                </a:lnTo>
                <a:lnTo>
                  <a:pt x="237744" y="28416"/>
                </a:lnTo>
                <a:lnTo>
                  <a:pt x="240791" y="27781"/>
                </a:lnTo>
                <a:lnTo>
                  <a:pt x="243839" y="27527"/>
                </a:lnTo>
                <a:lnTo>
                  <a:pt x="246348" y="39056"/>
                </a:lnTo>
                <a:lnTo>
                  <a:pt x="248285" y="51276"/>
                </a:lnTo>
                <a:lnTo>
                  <a:pt x="249269" y="63496"/>
                </a:lnTo>
                <a:lnTo>
                  <a:pt x="248920" y="75025"/>
                </a:lnTo>
                <a:lnTo>
                  <a:pt x="248265" y="86340"/>
                </a:lnTo>
                <a:lnTo>
                  <a:pt x="249396" y="95250"/>
                </a:lnTo>
                <a:lnTo>
                  <a:pt x="252956" y="103350"/>
                </a:lnTo>
                <a:lnTo>
                  <a:pt x="259587" y="11223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6991" y="2555113"/>
            <a:ext cx="116205" cy="130810"/>
          </a:xfrm>
          <a:custGeom>
            <a:avLst/>
            <a:gdLst/>
            <a:ahLst/>
            <a:cxnLst/>
            <a:rect l="l" t="t" r="r" b="b"/>
            <a:pathLst>
              <a:path w="116204" h="130810">
                <a:moveTo>
                  <a:pt x="5556" y="67690"/>
                </a:moveTo>
                <a:lnTo>
                  <a:pt x="20246" y="106664"/>
                </a:lnTo>
                <a:lnTo>
                  <a:pt x="11906" y="130810"/>
                </a:lnTo>
                <a:lnTo>
                  <a:pt x="3393" y="124767"/>
                </a:lnTo>
                <a:lnTo>
                  <a:pt x="0" y="116093"/>
                </a:lnTo>
                <a:lnTo>
                  <a:pt x="654" y="105253"/>
                </a:lnTo>
                <a:lnTo>
                  <a:pt x="22987" y="58054"/>
                </a:lnTo>
                <a:lnTo>
                  <a:pt x="49498" y="29590"/>
                </a:lnTo>
                <a:lnTo>
                  <a:pt x="99058" y="5820"/>
                </a:lnTo>
                <a:lnTo>
                  <a:pt x="11617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96783" y="2614548"/>
            <a:ext cx="146685" cy="121285"/>
          </a:xfrm>
          <a:custGeom>
            <a:avLst/>
            <a:gdLst/>
            <a:ahLst/>
            <a:cxnLst/>
            <a:rect l="l" t="t" r="r" b="b"/>
            <a:pathLst>
              <a:path w="146684" h="121285">
                <a:moveTo>
                  <a:pt x="31369" y="24384"/>
                </a:moveTo>
                <a:lnTo>
                  <a:pt x="26723" y="37060"/>
                </a:lnTo>
                <a:lnTo>
                  <a:pt x="22875" y="49879"/>
                </a:lnTo>
                <a:lnTo>
                  <a:pt x="19242" y="62745"/>
                </a:lnTo>
                <a:lnTo>
                  <a:pt x="15240" y="75564"/>
                </a:lnTo>
                <a:lnTo>
                  <a:pt x="11430" y="86866"/>
                </a:lnTo>
                <a:lnTo>
                  <a:pt x="7429" y="98059"/>
                </a:lnTo>
                <a:lnTo>
                  <a:pt x="3524" y="109372"/>
                </a:lnTo>
                <a:lnTo>
                  <a:pt x="0" y="121030"/>
                </a:lnTo>
                <a:lnTo>
                  <a:pt x="1861" y="107140"/>
                </a:lnTo>
                <a:lnTo>
                  <a:pt x="5842" y="94392"/>
                </a:lnTo>
                <a:lnTo>
                  <a:pt x="30712" y="50629"/>
                </a:lnTo>
                <a:lnTo>
                  <a:pt x="61815" y="13950"/>
                </a:lnTo>
                <a:lnTo>
                  <a:pt x="89281" y="888"/>
                </a:lnTo>
                <a:lnTo>
                  <a:pt x="91440" y="0"/>
                </a:lnTo>
                <a:lnTo>
                  <a:pt x="95758" y="3937"/>
                </a:lnTo>
                <a:lnTo>
                  <a:pt x="97676" y="17756"/>
                </a:lnTo>
                <a:lnTo>
                  <a:pt x="97678" y="31146"/>
                </a:lnTo>
                <a:lnTo>
                  <a:pt x="96561" y="44584"/>
                </a:lnTo>
                <a:lnTo>
                  <a:pt x="95123" y="58547"/>
                </a:lnTo>
                <a:lnTo>
                  <a:pt x="93196" y="73912"/>
                </a:lnTo>
                <a:lnTo>
                  <a:pt x="92567" y="89360"/>
                </a:lnTo>
                <a:lnTo>
                  <a:pt x="96105" y="103499"/>
                </a:lnTo>
                <a:lnTo>
                  <a:pt x="106680" y="114935"/>
                </a:lnTo>
                <a:lnTo>
                  <a:pt x="116353" y="116649"/>
                </a:lnTo>
                <a:lnTo>
                  <a:pt x="127301" y="113982"/>
                </a:lnTo>
                <a:lnTo>
                  <a:pt x="137844" y="109505"/>
                </a:lnTo>
                <a:lnTo>
                  <a:pt x="146304" y="10579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013192" y="2603880"/>
            <a:ext cx="74295" cy="101600"/>
          </a:xfrm>
          <a:custGeom>
            <a:avLst/>
            <a:gdLst/>
            <a:ahLst/>
            <a:cxnLst/>
            <a:rect l="l" t="t" r="r" b="b"/>
            <a:pathLst>
              <a:path w="74295" h="101600">
                <a:moveTo>
                  <a:pt x="66801" y="10033"/>
                </a:moveTo>
                <a:lnTo>
                  <a:pt x="69214" y="6731"/>
                </a:lnTo>
                <a:lnTo>
                  <a:pt x="71374" y="3683"/>
                </a:lnTo>
                <a:lnTo>
                  <a:pt x="73786" y="0"/>
                </a:lnTo>
                <a:lnTo>
                  <a:pt x="59168" y="1333"/>
                </a:lnTo>
                <a:lnTo>
                  <a:pt x="27431" y="25908"/>
                </a:lnTo>
                <a:lnTo>
                  <a:pt x="2143" y="68984"/>
                </a:lnTo>
                <a:lnTo>
                  <a:pt x="0" y="83820"/>
                </a:lnTo>
                <a:lnTo>
                  <a:pt x="4054" y="94128"/>
                </a:lnTo>
                <a:lnTo>
                  <a:pt x="12334" y="100282"/>
                </a:lnTo>
                <a:lnTo>
                  <a:pt x="22449" y="101411"/>
                </a:lnTo>
                <a:lnTo>
                  <a:pt x="32003" y="96647"/>
                </a:lnTo>
                <a:lnTo>
                  <a:pt x="38613" y="86735"/>
                </a:lnTo>
                <a:lnTo>
                  <a:pt x="40401" y="76406"/>
                </a:lnTo>
                <a:lnTo>
                  <a:pt x="40594" y="65911"/>
                </a:lnTo>
                <a:lnTo>
                  <a:pt x="42417" y="55499"/>
                </a:lnTo>
                <a:lnTo>
                  <a:pt x="47289" y="41753"/>
                </a:lnTo>
                <a:lnTo>
                  <a:pt x="52816" y="28590"/>
                </a:lnTo>
                <a:lnTo>
                  <a:pt x="59080" y="15547"/>
                </a:lnTo>
                <a:lnTo>
                  <a:pt x="66166" y="215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35082" y="2474086"/>
            <a:ext cx="269875" cy="251460"/>
          </a:xfrm>
          <a:custGeom>
            <a:avLst/>
            <a:gdLst/>
            <a:ahLst/>
            <a:cxnLst/>
            <a:rect l="l" t="t" r="r" b="b"/>
            <a:pathLst>
              <a:path w="269875" h="251460">
                <a:moveTo>
                  <a:pt x="165891" y="0"/>
                </a:moveTo>
                <a:lnTo>
                  <a:pt x="163901" y="14075"/>
                </a:lnTo>
                <a:lnTo>
                  <a:pt x="159684" y="28400"/>
                </a:lnTo>
                <a:lnTo>
                  <a:pt x="154443" y="42844"/>
                </a:lnTo>
                <a:lnTo>
                  <a:pt x="149381" y="57276"/>
                </a:lnTo>
                <a:lnTo>
                  <a:pt x="141269" y="83605"/>
                </a:lnTo>
                <a:lnTo>
                  <a:pt x="133252" y="109982"/>
                </a:lnTo>
                <a:lnTo>
                  <a:pt x="125235" y="136358"/>
                </a:lnTo>
                <a:lnTo>
                  <a:pt x="117123" y="162687"/>
                </a:lnTo>
                <a:lnTo>
                  <a:pt x="110920" y="183038"/>
                </a:lnTo>
                <a:lnTo>
                  <a:pt x="103407" y="204723"/>
                </a:lnTo>
                <a:lnTo>
                  <a:pt x="93227" y="224980"/>
                </a:lnTo>
                <a:lnTo>
                  <a:pt x="79023" y="241046"/>
                </a:lnTo>
                <a:lnTo>
                  <a:pt x="66526" y="248078"/>
                </a:lnTo>
                <a:lnTo>
                  <a:pt x="52385" y="251205"/>
                </a:lnTo>
                <a:lnTo>
                  <a:pt x="37911" y="250332"/>
                </a:lnTo>
                <a:lnTo>
                  <a:pt x="24413" y="245363"/>
                </a:lnTo>
                <a:lnTo>
                  <a:pt x="14434" y="237501"/>
                </a:lnTo>
                <a:lnTo>
                  <a:pt x="5443" y="226377"/>
                </a:lnTo>
                <a:lnTo>
                  <a:pt x="0" y="213538"/>
                </a:lnTo>
                <a:lnTo>
                  <a:pt x="664" y="200533"/>
                </a:lnTo>
                <a:lnTo>
                  <a:pt x="42241" y="173154"/>
                </a:lnTo>
                <a:lnTo>
                  <a:pt x="84371" y="167836"/>
                </a:lnTo>
                <a:lnTo>
                  <a:pt x="138358" y="166038"/>
                </a:lnTo>
                <a:lnTo>
                  <a:pt x="165256" y="164211"/>
                </a:lnTo>
                <a:lnTo>
                  <a:pt x="217453" y="156844"/>
                </a:lnTo>
                <a:lnTo>
                  <a:pt x="263935" y="133476"/>
                </a:lnTo>
                <a:lnTo>
                  <a:pt x="267999" y="124967"/>
                </a:lnTo>
                <a:lnTo>
                  <a:pt x="269523" y="122174"/>
                </a:lnTo>
                <a:lnTo>
                  <a:pt x="269142" y="116077"/>
                </a:lnTo>
                <a:lnTo>
                  <a:pt x="261117" y="107876"/>
                </a:lnTo>
                <a:lnTo>
                  <a:pt x="252759" y="103711"/>
                </a:lnTo>
                <a:lnTo>
                  <a:pt x="243068" y="103379"/>
                </a:lnTo>
                <a:lnTo>
                  <a:pt x="231042" y="106679"/>
                </a:lnTo>
                <a:lnTo>
                  <a:pt x="193716" y="138844"/>
                </a:lnTo>
                <a:lnTo>
                  <a:pt x="177956" y="181895"/>
                </a:lnTo>
                <a:lnTo>
                  <a:pt x="178702" y="196786"/>
                </a:lnTo>
                <a:lnTo>
                  <a:pt x="185068" y="209676"/>
                </a:lnTo>
                <a:lnTo>
                  <a:pt x="198421" y="220087"/>
                </a:lnTo>
                <a:lnTo>
                  <a:pt x="212548" y="223996"/>
                </a:lnTo>
                <a:lnTo>
                  <a:pt x="227699" y="223571"/>
                </a:lnTo>
                <a:lnTo>
                  <a:pt x="244123" y="22097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11591" y="2553589"/>
            <a:ext cx="100965" cy="157480"/>
          </a:xfrm>
          <a:custGeom>
            <a:avLst/>
            <a:gdLst/>
            <a:ahLst/>
            <a:cxnLst/>
            <a:rect l="l" t="t" r="r" b="b"/>
            <a:pathLst>
              <a:path w="100965" h="157480">
                <a:moveTo>
                  <a:pt x="88010" y="35940"/>
                </a:moveTo>
                <a:lnTo>
                  <a:pt x="91122" y="24681"/>
                </a:lnTo>
                <a:lnTo>
                  <a:pt x="92233" y="17303"/>
                </a:lnTo>
                <a:lnTo>
                  <a:pt x="90725" y="10259"/>
                </a:lnTo>
                <a:lnTo>
                  <a:pt x="85978" y="0"/>
                </a:lnTo>
                <a:lnTo>
                  <a:pt x="84909" y="15480"/>
                </a:lnTo>
                <a:lnTo>
                  <a:pt x="85042" y="30305"/>
                </a:lnTo>
                <a:lnTo>
                  <a:pt x="86532" y="45059"/>
                </a:lnTo>
                <a:lnTo>
                  <a:pt x="89534" y="60325"/>
                </a:lnTo>
                <a:lnTo>
                  <a:pt x="93725" y="75842"/>
                </a:lnTo>
                <a:lnTo>
                  <a:pt x="98298" y="93218"/>
                </a:lnTo>
                <a:lnTo>
                  <a:pt x="87249" y="138878"/>
                </a:lnTo>
                <a:lnTo>
                  <a:pt x="43814" y="154559"/>
                </a:lnTo>
                <a:lnTo>
                  <a:pt x="18145" y="157130"/>
                </a:lnTo>
                <a:lnTo>
                  <a:pt x="3292" y="155559"/>
                </a:lnTo>
                <a:lnTo>
                  <a:pt x="0" y="148462"/>
                </a:lnTo>
                <a:lnTo>
                  <a:pt x="3048" y="145669"/>
                </a:lnTo>
                <a:lnTo>
                  <a:pt x="6350" y="143256"/>
                </a:lnTo>
                <a:lnTo>
                  <a:pt x="9398" y="14084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16060" y="2397886"/>
            <a:ext cx="127000" cy="458470"/>
          </a:xfrm>
          <a:custGeom>
            <a:avLst/>
            <a:gdLst/>
            <a:ahLst/>
            <a:cxnLst/>
            <a:rect l="l" t="t" r="r" b="b"/>
            <a:pathLst>
              <a:path w="127000" h="458469">
                <a:moveTo>
                  <a:pt x="84709" y="10287"/>
                </a:moveTo>
                <a:lnTo>
                  <a:pt x="82677" y="6730"/>
                </a:lnTo>
                <a:lnTo>
                  <a:pt x="80772" y="3301"/>
                </a:lnTo>
                <a:lnTo>
                  <a:pt x="79248" y="0"/>
                </a:lnTo>
                <a:lnTo>
                  <a:pt x="86492" y="26898"/>
                </a:lnTo>
                <a:lnTo>
                  <a:pt x="102840" y="80313"/>
                </a:lnTo>
                <a:lnTo>
                  <a:pt x="118743" y="152348"/>
                </a:lnTo>
                <a:lnTo>
                  <a:pt x="124793" y="196913"/>
                </a:lnTo>
                <a:lnTo>
                  <a:pt x="126676" y="241764"/>
                </a:lnTo>
                <a:lnTo>
                  <a:pt x="123190" y="287400"/>
                </a:lnTo>
                <a:lnTo>
                  <a:pt x="108854" y="350440"/>
                </a:lnTo>
                <a:lnTo>
                  <a:pt x="82042" y="409575"/>
                </a:lnTo>
                <a:lnTo>
                  <a:pt x="46402" y="443626"/>
                </a:lnTo>
                <a:lnTo>
                  <a:pt x="24802" y="452491"/>
                </a:lnTo>
                <a:lnTo>
                  <a:pt x="0" y="45834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48688" y="3397884"/>
            <a:ext cx="245745" cy="283210"/>
          </a:xfrm>
          <a:custGeom>
            <a:avLst/>
            <a:gdLst/>
            <a:ahLst/>
            <a:cxnLst/>
            <a:rect l="l" t="t" r="r" b="b"/>
            <a:pathLst>
              <a:path w="245744" h="283210">
                <a:moveTo>
                  <a:pt x="0" y="17144"/>
                </a:moveTo>
                <a:lnTo>
                  <a:pt x="2613" y="8733"/>
                </a:lnTo>
                <a:lnTo>
                  <a:pt x="6810" y="3857"/>
                </a:lnTo>
                <a:lnTo>
                  <a:pt x="13412" y="1339"/>
                </a:lnTo>
                <a:lnTo>
                  <a:pt x="23241" y="0"/>
                </a:lnTo>
                <a:lnTo>
                  <a:pt x="36609" y="1508"/>
                </a:lnTo>
                <a:lnTo>
                  <a:pt x="47990" y="7683"/>
                </a:lnTo>
                <a:lnTo>
                  <a:pt x="56584" y="17573"/>
                </a:lnTo>
                <a:lnTo>
                  <a:pt x="61595" y="30225"/>
                </a:lnTo>
                <a:lnTo>
                  <a:pt x="63920" y="53665"/>
                </a:lnTo>
                <a:lnTo>
                  <a:pt x="61722" y="78104"/>
                </a:lnTo>
                <a:lnTo>
                  <a:pt x="56951" y="102449"/>
                </a:lnTo>
                <a:lnTo>
                  <a:pt x="51562" y="125602"/>
                </a:lnTo>
                <a:lnTo>
                  <a:pt x="45202" y="153372"/>
                </a:lnTo>
                <a:lnTo>
                  <a:pt x="39163" y="181070"/>
                </a:lnTo>
                <a:lnTo>
                  <a:pt x="34434" y="209006"/>
                </a:lnTo>
                <a:lnTo>
                  <a:pt x="32004" y="237489"/>
                </a:lnTo>
                <a:lnTo>
                  <a:pt x="32521" y="252259"/>
                </a:lnTo>
                <a:lnTo>
                  <a:pt x="35766" y="266969"/>
                </a:lnTo>
                <a:lnTo>
                  <a:pt x="43701" y="278370"/>
                </a:lnTo>
                <a:lnTo>
                  <a:pt x="58293" y="283209"/>
                </a:lnTo>
                <a:lnTo>
                  <a:pt x="77217" y="278880"/>
                </a:lnTo>
                <a:lnTo>
                  <a:pt x="109495" y="253027"/>
                </a:lnTo>
                <a:lnTo>
                  <a:pt x="142815" y="208006"/>
                </a:lnTo>
                <a:lnTo>
                  <a:pt x="177034" y="141577"/>
                </a:lnTo>
                <a:lnTo>
                  <a:pt x="194661" y="91307"/>
                </a:lnTo>
                <a:lnTo>
                  <a:pt x="198834" y="70881"/>
                </a:lnTo>
                <a:lnTo>
                  <a:pt x="204269" y="51147"/>
                </a:lnTo>
                <a:lnTo>
                  <a:pt x="212217" y="37211"/>
                </a:lnTo>
                <a:lnTo>
                  <a:pt x="214249" y="37211"/>
                </a:lnTo>
                <a:lnTo>
                  <a:pt x="216788" y="36575"/>
                </a:lnTo>
                <a:lnTo>
                  <a:pt x="218821" y="36575"/>
                </a:lnTo>
                <a:lnTo>
                  <a:pt x="221055" y="51444"/>
                </a:lnTo>
                <a:lnTo>
                  <a:pt x="224662" y="96647"/>
                </a:lnTo>
                <a:lnTo>
                  <a:pt x="226187" y="139953"/>
                </a:lnTo>
                <a:lnTo>
                  <a:pt x="226806" y="161583"/>
                </a:lnTo>
                <a:lnTo>
                  <a:pt x="227711" y="183261"/>
                </a:lnTo>
                <a:lnTo>
                  <a:pt x="227893" y="197459"/>
                </a:lnTo>
                <a:lnTo>
                  <a:pt x="227837" y="213883"/>
                </a:lnTo>
                <a:lnTo>
                  <a:pt x="228639" y="230141"/>
                </a:lnTo>
                <a:lnTo>
                  <a:pt x="231394" y="243839"/>
                </a:lnTo>
                <a:lnTo>
                  <a:pt x="235886" y="251168"/>
                </a:lnTo>
                <a:lnTo>
                  <a:pt x="239331" y="256841"/>
                </a:lnTo>
                <a:lnTo>
                  <a:pt x="242395" y="261824"/>
                </a:lnTo>
                <a:lnTo>
                  <a:pt x="245744" y="2670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38185" y="3601465"/>
            <a:ext cx="97155" cy="140335"/>
          </a:xfrm>
          <a:custGeom>
            <a:avLst/>
            <a:gdLst/>
            <a:ahLst/>
            <a:cxnLst/>
            <a:rect l="l" t="t" r="r" b="b"/>
            <a:pathLst>
              <a:path w="97155" h="140335">
                <a:moveTo>
                  <a:pt x="6794" y="28448"/>
                </a:moveTo>
                <a:lnTo>
                  <a:pt x="1218" y="27814"/>
                </a:lnTo>
                <a:lnTo>
                  <a:pt x="0" y="35385"/>
                </a:lnTo>
                <a:lnTo>
                  <a:pt x="972" y="46789"/>
                </a:lnTo>
                <a:lnTo>
                  <a:pt x="1968" y="57658"/>
                </a:lnTo>
                <a:lnTo>
                  <a:pt x="2768" y="73404"/>
                </a:lnTo>
                <a:lnTo>
                  <a:pt x="7429" y="120142"/>
                </a:lnTo>
                <a:lnTo>
                  <a:pt x="9842" y="133604"/>
                </a:lnTo>
                <a:lnTo>
                  <a:pt x="9588" y="140208"/>
                </a:lnTo>
                <a:lnTo>
                  <a:pt x="9915" y="126241"/>
                </a:lnTo>
                <a:lnTo>
                  <a:pt x="10017" y="112204"/>
                </a:lnTo>
                <a:lnTo>
                  <a:pt x="10570" y="98167"/>
                </a:lnTo>
                <a:lnTo>
                  <a:pt x="20494" y="55181"/>
                </a:lnTo>
                <a:lnTo>
                  <a:pt x="42007" y="18797"/>
                </a:lnTo>
                <a:lnTo>
                  <a:pt x="85153" y="1016"/>
                </a:lnTo>
                <a:lnTo>
                  <a:pt x="89090" y="0"/>
                </a:lnTo>
                <a:lnTo>
                  <a:pt x="96964" y="25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3169" y="3556650"/>
            <a:ext cx="78740" cy="217804"/>
          </a:xfrm>
          <a:custGeom>
            <a:avLst/>
            <a:gdLst/>
            <a:ahLst/>
            <a:cxnLst/>
            <a:rect l="l" t="t" r="r" b="b"/>
            <a:pathLst>
              <a:path w="78739" h="217804">
                <a:moveTo>
                  <a:pt x="67550" y="11033"/>
                </a:moveTo>
                <a:lnTo>
                  <a:pt x="68185" y="8874"/>
                </a:lnTo>
                <a:lnTo>
                  <a:pt x="69074" y="6461"/>
                </a:lnTo>
                <a:lnTo>
                  <a:pt x="69709" y="4302"/>
                </a:lnTo>
                <a:lnTo>
                  <a:pt x="61374" y="728"/>
                </a:lnTo>
                <a:lnTo>
                  <a:pt x="54564" y="0"/>
                </a:lnTo>
                <a:lnTo>
                  <a:pt x="47706" y="1962"/>
                </a:lnTo>
                <a:lnTo>
                  <a:pt x="9118" y="30392"/>
                </a:lnTo>
                <a:lnTo>
                  <a:pt x="0" y="52351"/>
                </a:lnTo>
                <a:lnTo>
                  <a:pt x="2192" y="63134"/>
                </a:lnTo>
                <a:lnTo>
                  <a:pt x="7885" y="72917"/>
                </a:lnTo>
                <a:lnTo>
                  <a:pt x="15734" y="81391"/>
                </a:lnTo>
                <a:lnTo>
                  <a:pt x="28182" y="91660"/>
                </a:lnTo>
                <a:lnTo>
                  <a:pt x="41213" y="101060"/>
                </a:lnTo>
                <a:lnTo>
                  <a:pt x="54078" y="110626"/>
                </a:lnTo>
                <a:lnTo>
                  <a:pt x="66026" y="121396"/>
                </a:lnTo>
                <a:lnTo>
                  <a:pt x="74334" y="131702"/>
                </a:lnTo>
                <a:lnTo>
                  <a:pt x="78583" y="142033"/>
                </a:lnTo>
                <a:lnTo>
                  <a:pt x="78616" y="152935"/>
                </a:lnTo>
                <a:lnTo>
                  <a:pt x="74281" y="164957"/>
                </a:lnTo>
                <a:lnTo>
                  <a:pt x="44259" y="192424"/>
                </a:lnTo>
                <a:lnTo>
                  <a:pt x="15765" y="207597"/>
                </a:lnTo>
                <a:lnTo>
                  <a:pt x="8780" y="211907"/>
                </a:lnTo>
                <a:lnTo>
                  <a:pt x="3796" y="217408"/>
                </a:lnTo>
                <a:lnTo>
                  <a:pt x="8749" y="209407"/>
                </a:lnTo>
                <a:lnTo>
                  <a:pt x="10908" y="206740"/>
                </a:lnTo>
                <a:lnTo>
                  <a:pt x="17893" y="2048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74494" y="3418966"/>
            <a:ext cx="182245" cy="42545"/>
          </a:xfrm>
          <a:custGeom>
            <a:avLst/>
            <a:gdLst/>
            <a:ahLst/>
            <a:cxnLst/>
            <a:rect l="l" t="t" r="r" b="b"/>
            <a:pathLst>
              <a:path w="182244" h="42545">
                <a:moveTo>
                  <a:pt x="0" y="0"/>
                </a:moveTo>
                <a:lnTo>
                  <a:pt x="36194" y="22225"/>
                </a:lnTo>
                <a:lnTo>
                  <a:pt x="88719" y="36637"/>
                </a:lnTo>
                <a:lnTo>
                  <a:pt x="139874" y="41925"/>
                </a:lnTo>
                <a:lnTo>
                  <a:pt x="156704" y="42511"/>
                </a:lnTo>
                <a:lnTo>
                  <a:pt x="173355" y="42037"/>
                </a:lnTo>
                <a:lnTo>
                  <a:pt x="176149" y="41402"/>
                </a:lnTo>
                <a:lnTo>
                  <a:pt x="179197" y="41148"/>
                </a:lnTo>
                <a:lnTo>
                  <a:pt x="181863" y="405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95448" y="3521964"/>
            <a:ext cx="208279" cy="28575"/>
          </a:xfrm>
          <a:custGeom>
            <a:avLst/>
            <a:gdLst/>
            <a:ahLst/>
            <a:cxnLst/>
            <a:rect l="l" t="t" r="r" b="b"/>
            <a:pathLst>
              <a:path w="208280" h="28575">
                <a:moveTo>
                  <a:pt x="9778" y="3683"/>
                </a:moveTo>
                <a:lnTo>
                  <a:pt x="2793" y="11302"/>
                </a:lnTo>
                <a:lnTo>
                  <a:pt x="0" y="12826"/>
                </a:lnTo>
                <a:lnTo>
                  <a:pt x="1269" y="20447"/>
                </a:lnTo>
                <a:lnTo>
                  <a:pt x="19748" y="24503"/>
                </a:lnTo>
                <a:lnTo>
                  <a:pt x="38893" y="27273"/>
                </a:lnTo>
                <a:lnTo>
                  <a:pt x="58277" y="28376"/>
                </a:lnTo>
                <a:lnTo>
                  <a:pt x="77469" y="27432"/>
                </a:lnTo>
                <a:lnTo>
                  <a:pt x="130159" y="20447"/>
                </a:lnTo>
                <a:lnTo>
                  <a:pt x="181990" y="8889"/>
                </a:lnTo>
                <a:lnTo>
                  <a:pt x="188432" y="6643"/>
                </a:lnTo>
                <a:lnTo>
                  <a:pt x="194944" y="4445"/>
                </a:lnTo>
                <a:lnTo>
                  <a:pt x="201457" y="2246"/>
                </a:lnTo>
                <a:lnTo>
                  <a:pt x="20789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64991" y="2977260"/>
            <a:ext cx="78105" cy="232410"/>
          </a:xfrm>
          <a:custGeom>
            <a:avLst/>
            <a:gdLst/>
            <a:ahLst/>
            <a:cxnLst/>
            <a:rect l="l" t="t" r="r" b="b"/>
            <a:pathLst>
              <a:path w="78104" h="232410">
                <a:moveTo>
                  <a:pt x="73406" y="14604"/>
                </a:moveTo>
                <a:lnTo>
                  <a:pt x="74930" y="7365"/>
                </a:lnTo>
                <a:lnTo>
                  <a:pt x="75946" y="4572"/>
                </a:lnTo>
                <a:lnTo>
                  <a:pt x="77978" y="0"/>
                </a:lnTo>
                <a:lnTo>
                  <a:pt x="75608" y="18766"/>
                </a:lnTo>
                <a:lnTo>
                  <a:pt x="71310" y="36687"/>
                </a:lnTo>
                <a:lnTo>
                  <a:pt x="65869" y="54488"/>
                </a:lnTo>
                <a:lnTo>
                  <a:pt x="60071" y="72898"/>
                </a:lnTo>
                <a:lnTo>
                  <a:pt x="52762" y="98720"/>
                </a:lnTo>
                <a:lnTo>
                  <a:pt x="37478" y="150461"/>
                </a:lnTo>
                <a:lnTo>
                  <a:pt x="22842" y="190527"/>
                </a:lnTo>
                <a:lnTo>
                  <a:pt x="8328" y="218682"/>
                </a:lnTo>
                <a:lnTo>
                  <a:pt x="0" y="2322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47823" y="3364991"/>
            <a:ext cx="1704339" cy="22860"/>
          </a:xfrm>
          <a:custGeom>
            <a:avLst/>
            <a:gdLst/>
            <a:ahLst/>
            <a:cxnLst/>
            <a:rect l="l" t="t" r="r" b="b"/>
            <a:pathLst>
              <a:path w="1704339" h="22860">
                <a:moveTo>
                  <a:pt x="0" y="0"/>
                </a:moveTo>
                <a:lnTo>
                  <a:pt x="50720" y="11340"/>
                </a:lnTo>
                <a:lnTo>
                  <a:pt x="122067" y="15165"/>
                </a:lnTo>
                <a:lnTo>
                  <a:pt x="173180" y="16382"/>
                </a:lnTo>
                <a:lnTo>
                  <a:pt x="224329" y="16986"/>
                </a:lnTo>
                <a:lnTo>
                  <a:pt x="275510" y="17229"/>
                </a:lnTo>
                <a:lnTo>
                  <a:pt x="326718" y="17367"/>
                </a:lnTo>
                <a:lnTo>
                  <a:pt x="377951" y="17653"/>
                </a:lnTo>
                <a:lnTo>
                  <a:pt x="428198" y="18099"/>
                </a:lnTo>
                <a:lnTo>
                  <a:pt x="478446" y="18551"/>
                </a:lnTo>
                <a:lnTo>
                  <a:pt x="528696" y="19004"/>
                </a:lnTo>
                <a:lnTo>
                  <a:pt x="578946" y="19451"/>
                </a:lnTo>
                <a:lnTo>
                  <a:pt x="629197" y="19889"/>
                </a:lnTo>
                <a:lnTo>
                  <a:pt x="679449" y="20310"/>
                </a:lnTo>
                <a:lnTo>
                  <a:pt x="729703" y="20711"/>
                </a:lnTo>
                <a:lnTo>
                  <a:pt x="779957" y="21086"/>
                </a:lnTo>
                <a:lnTo>
                  <a:pt x="830211" y="21429"/>
                </a:lnTo>
                <a:lnTo>
                  <a:pt x="880467" y="21735"/>
                </a:lnTo>
                <a:lnTo>
                  <a:pt x="930724" y="21999"/>
                </a:lnTo>
                <a:lnTo>
                  <a:pt x="980981" y="22215"/>
                </a:lnTo>
                <a:lnTo>
                  <a:pt x="1031238" y="22379"/>
                </a:lnTo>
                <a:lnTo>
                  <a:pt x="1081497" y="22484"/>
                </a:lnTo>
                <a:lnTo>
                  <a:pt x="1131755" y="22526"/>
                </a:lnTo>
                <a:lnTo>
                  <a:pt x="1182015" y="22500"/>
                </a:lnTo>
                <a:lnTo>
                  <a:pt x="1232275" y="22399"/>
                </a:lnTo>
                <a:lnTo>
                  <a:pt x="1282535" y="22219"/>
                </a:lnTo>
                <a:lnTo>
                  <a:pt x="1332795" y="21954"/>
                </a:lnTo>
                <a:lnTo>
                  <a:pt x="1383056" y="21599"/>
                </a:lnTo>
                <a:lnTo>
                  <a:pt x="1433317" y="21148"/>
                </a:lnTo>
                <a:lnTo>
                  <a:pt x="1483578" y="20597"/>
                </a:lnTo>
                <a:lnTo>
                  <a:pt x="1533840" y="19941"/>
                </a:lnTo>
                <a:lnTo>
                  <a:pt x="1584101" y="19172"/>
                </a:lnTo>
                <a:lnTo>
                  <a:pt x="1634363" y="18287"/>
                </a:lnTo>
                <a:lnTo>
                  <a:pt x="1676177" y="11668"/>
                </a:lnTo>
                <a:lnTo>
                  <a:pt x="1692798" y="6732"/>
                </a:lnTo>
                <a:lnTo>
                  <a:pt x="1704086" y="30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78277" y="3675634"/>
            <a:ext cx="389255" cy="396875"/>
          </a:xfrm>
          <a:custGeom>
            <a:avLst/>
            <a:gdLst/>
            <a:ahLst/>
            <a:cxnLst/>
            <a:rect l="l" t="t" r="r" b="b"/>
            <a:pathLst>
              <a:path w="389255" h="396875">
                <a:moveTo>
                  <a:pt x="365760" y="39243"/>
                </a:moveTo>
                <a:lnTo>
                  <a:pt x="373981" y="29843"/>
                </a:lnTo>
                <a:lnTo>
                  <a:pt x="379999" y="20907"/>
                </a:lnTo>
                <a:lnTo>
                  <a:pt x="384708" y="11328"/>
                </a:lnTo>
                <a:lnTo>
                  <a:pt x="389001" y="0"/>
                </a:lnTo>
                <a:lnTo>
                  <a:pt x="375779" y="3722"/>
                </a:lnTo>
                <a:lnTo>
                  <a:pt x="337185" y="17653"/>
                </a:lnTo>
                <a:lnTo>
                  <a:pt x="298142" y="35540"/>
                </a:lnTo>
                <a:lnTo>
                  <a:pt x="259445" y="54737"/>
                </a:lnTo>
                <a:lnTo>
                  <a:pt x="221295" y="74981"/>
                </a:lnTo>
                <a:lnTo>
                  <a:pt x="183896" y="96012"/>
                </a:lnTo>
                <a:lnTo>
                  <a:pt x="146415" y="118903"/>
                </a:lnTo>
                <a:lnTo>
                  <a:pt x="111887" y="145034"/>
                </a:lnTo>
                <a:lnTo>
                  <a:pt x="121461" y="152221"/>
                </a:lnTo>
                <a:lnTo>
                  <a:pt x="130667" y="157861"/>
                </a:lnTo>
                <a:lnTo>
                  <a:pt x="141087" y="162643"/>
                </a:lnTo>
                <a:lnTo>
                  <a:pt x="154305" y="167259"/>
                </a:lnTo>
                <a:lnTo>
                  <a:pt x="182703" y="175980"/>
                </a:lnTo>
                <a:lnTo>
                  <a:pt x="209565" y="185308"/>
                </a:lnTo>
                <a:lnTo>
                  <a:pt x="234547" y="197423"/>
                </a:lnTo>
                <a:lnTo>
                  <a:pt x="257302" y="214503"/>
                </a:lnTo>
                <a:lnTo>
                  <a:pt x="249160" y="226202"/>
                </a:lnTo>
                <a:lnTo>
                  <a:pt x="217424" y="253492"/>
                </a:lnTo>
                <a:lnTo>
                  <a:pt x="173744" y="280529"/>
                </a:lnTo>
                <a:lnTo>
                  <a:pt x="129533" y="306695"/>
                </a:lnTo>
                <a:lnTo>
                  <a:pt x="85421" y="333008"/>
                </a:lnTo>
                <a:lnTo>
                  <a:pt x="42033" y="360484"/>
                </a:lnTo>
                <a:lnTo>
                  <a:pt x="0" y="390144"/>
                </a:lnTo>
                <a:lnTo>
                  <a:pt x="12981" y="394019"/>
                </a:lnTo>
                <a:lnTo>
                  <a:pt x="25749" y="396192"/>
                </a:lnTo>
                <a:lnTo>
                  <a:pt x="39612" y="396769"/>
                </a:lnTo>
                <a:lnTo>
                  <a:pt x="55880" y="395859"/>
                </a:lnTo>
                <a:lnTo>
                  <a:pt x="82841" y="393053"/>
                </a:lnTo>
                <a:lnTo>
                  <a:pt x="109839" y="389890"/>
                </a:lnTo>
                <a:lnTo>
                  <a:pt x="136907" y="386822"/>
                </a:lnTo>
                <a:lnTo>
                  <a:pt x="164084" y="384302"/>
                </a:lnTo>
                <a:lnTo>
                  <a:pt x="186785" y="382746"/>
                </a:lnTo>
                <a:lnTo>
                  <a:pt x="209296" y="381571"/>
                </a:lnTo>
                <a:lnTo>
                  <a:pt x="231806" y="381158"/>
                </a:lnTo>
                <a:lnTo>
                  <a:pt x="254508" y="381889"/>
                </a:lnTo>
                <a:lnTo>
                  <a:pt x="264539" y="382547"/>
                </a:lnTo>
                <a:lnTo>
                  <a:pt x="274462" y="383444"/>
                </a:lnTo>
                <a:lnTo>
                  <a:pt x="284315" y="384389"/>
                </a:lnTo>
                <a:lnTo>
                  <a:pt x="294132" y="3851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22829" y="4257421"/>
            <a:ext cx="121920" cy="152400"/>
          </a:xfrm>
          <a:custGeom>
            <a:avLst/>
            <a:gdLst/>
            <a:ahLst/>
            <a:cxnLst/>
            <a:rect l="l" t="t" r="r" b="b"/>
            <a:pathLst>
              <a:path w="121919" h="152400">
                <a:moveTo>
                  <a:pt x="114934" y="0"/>
                </a:moveTo>
                <a:lnTo>
                  <a:pt x="118526" y="10798"/>
                </a:lnTo>
                <a:lnTo>
                  <a:pt x="120618" y="21526"/>
                </a:lnTo>
                <a:lnTo>
                  <a:pt x="121328" y="32539"/>
                </a:lnTo>
                <a:lnTo>
                  <a:pt x="120776" y="44195"/>
                </a:lnTo>
                <a:lnTo>
                  <a:pt x="112740" y="89058"/>
                </a:lnTo>
                <a:lnTo>
                  <a:pt x="91408" y="127365"/>
                </a:lnTo>
                <a:lnTo>
                  <a:pt x="58261" y="151413"/>
                </a:lnTo>
                <a:lnTo>
                  <a:pt x="46736" y="152130"/>
                </a:lnTo>
                <a:lnTo>
                  <a:pt x="35591" y="149203"/>
                </a:lnTo>
                <a:lnTo>
                  <a:pt x="25400" y="143001"/>
                </a:lnTo>
                <a:lnTo>
                  <a:pt x="14894" y="131169"/>
                </a:lnTo>
                <a:lnTo>
                  <a:pt x="8127" y="117395"/>
                </a:lnTo>
                <a:lnTo>
                  <a:pt x="3647" y="102550"/>
                </a:lnTo>
                <a:lnTo>
                  <a:pt x="0" y="8750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80488" y="4147692"/>
            <a:ext cx="18415" cy="27940"/>
          </a:xfrm>
          <a:custGeom>
            <a:avLst/>
            <a:gdLst/>
            <a:ahLst/>
            <a:cxnLst/>
            <a:rect l="l" t="t" r="r" b="b"/>
            <a:pathLst>
              <a:path w="18414" h="27939">
                <a:moveTo>
                  <a:pt x="0" y="27812"/>
                </a:moveTo>
                <a:lnTo>
                  <a:pt x="4820" y="20645"/>
                </a:lnTo>
                <a:lnTo>
                  <a:pt x="7889" y="14668"/>
                </a:lnTo>
                <a:lnTo>
                  <a:pt x="9840" y="8310"/>
                </a:lnTo>
                <a:lnTo>
                  <a:pt x="11303" y="0"/>
                </a:lnTo>
                <a:lnTo>
                  <a:pt x="14605" y="9524"/>
                </a:lnTo>
                <a:lnTo>
                  <a:pt x="15875" y="12572"/>
                </a:lnTo>
                <a:lnTo>
                  <a:pt x="18034" y="189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02154" y="4235196"/>
            <a:ext cx="100330" cy="29845"/>
          </a:xfrm>
          <a:custGeom>
            <a:avLst/>
            <a:gdLst/>
            <a:ahLst/>
            <a:cxnLst/>
            <a:rect l="l" t="t" r="r" b="b"/>
            <a:pathLst>
              <a:path w="100330" h="29845">
                <a:moveTo>
                  <a:pt x="0" y="0"/>
                </a:moveTo>
                <a:lnTo>
                  <a:pt x="38862" y="20181"/>
                </a:lnTo>
                <a:lnTo>
                  <a:pt x="79946" y="28215"/>
                </a:lnTo>
                <a:lnTo>
                  <a:pt x="93297" y="29164"/>
                </a:lnTo>
                <a:lnTo>
                  <a:pt x="99948" y="295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18644" y="4294632"/>
            <a:ext cx="112395" cy="34925"/>
          </a:xfrm>
          <a:custGeom>
            <a:avLst/>
            <a:gdLst/>
            <a:ahLst/>
            <a:cxnLst/>
            <a:rect l="l" t="t" r="r" b="b"/>
            <a:pathLst>
              <a:path w="112394" h="34925">
                <a:moveTo>
                  <a:pt x="2686" y="26543"/>
                </a:moveTo>
                <a:lnTo>
                  <a:pt x="0" y="32976"/>
                </a:lnTo>
                <a:lnTo>
                  <a:pt x="6528" y="34766"/>
                </a:lnTo>
                <a:lnTo>
                  <a:pt x="17295" y="33651"/>
                </a:lnTo>
                <a:lnTo>
                  <a:pt x="61329" y="22812"/>
                </a:lnTo>
                <a:lnTo>
                  <a:pt x="100222" y="7366"/>
                </a:lnTo>
                <a:lnTo>
                  <a:pt x="105937" y="3683"/>
                </a:lnTo>
                <a:lnTo>
                  <a:pt x="11177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35552" y="4181855"/>
            <a:ext cx="43815" cy="140335"/>
          </a:xfrm>
          <a:custGeom>
            <a:avLst/>
            <a:gdLst/>
            <a:ahLst/>
            <a:cxnLst/>
            <a:rect l="l" t="t" r="r" b="b"/>
            <a:pathLst>
              <a:path w="43814" h="140335">
                <a:moveTo>
                  <a:pt x="43588" y="0"/>
                </a:moveTo>
                <a:lnTo>
                  <a:pt x="41844" y="10469"/>
                </a:lnTo>
                <a:lnTo>
                  <a:pt x="38492" y="20320"/>
                </a:lnTo>
                <a:lnTo>
                  <a:pt x="34355" y="30075"/>
                </a:lnTo>
                <a:lnTo>
                  <a:pt x="30253" y="40259"/>
                </a:lnTo>
                <a:lnTo>
                  <a:pt x="24288" y="59058"/>
                </a:lnTo>
                <a:lnTo>
                  <a:pt x="19395" y="78454"/>
                </a:lnTo>
                <a:lnTo>
                  <a:pt x="14501" y="97801"/>
                </a:lnTo>
                <a:lnTo>
                  <a:pt x="8536" y="116459"/>
                </a:lnTo>
                <a:lnTo>
                  <a:pt x="4135" y="123759"/>
                </a:lnTo>
                <a:lnTo>
                  <a:pt x="1329" y="129238"/>
                </a:lnTo>
                <a:lnTo>
                  <a:pt x="0" y="134264"/>
                </a:lnTo>
                <a:lnTo>
                  <a:pt x="27" y="1402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90800" y="3511930"/>
            <a:ext cx="220345" cy="107314"/>
          </a:xfrm>
          <a:custGeom>
            <a:avLst/>
            <a:gdLst/>
            <a:ahLst/>
            <a:cxnLst/>
            <a:rect l="l" t="t" r="r" b="b"/>
            <a:pathLst>
              <a:path w="220344" h="107314">
                <a:moveTo>
                  <a:pt x="16510" y="0"/>
                </a:moveTo>
                <a:lnTo>
                  <a:pt x="13710" y="11943"/>
                </a:lnTo>
                <a:lnTo>
                  <a:pt x="11731" y="23637"/>
                </a:lnTo>
                <a:lnTo>
                  <a:pt x="9919" y="35165"/>
                </a:lnTo>
                <a:lnTo>
                  <a:pt x="7619" y="46609"/>
                </a:lnTo>
                <a:lnTo>
                  <a:pt x="5367" y="58320"/>
                </a:lnTo>
                <a:lnTo>
                  <a:pt x="3889" y="69818"/>
                </a:lnTo>
                <a:lnTo>
                  <a:pt x="2815" y="81363"/>
                </a:lnTo>
                <a:lnTo>
                  <a:pt x="1777" y="93218"/>
                </a:lnTo>
                <a:lnTo>
                  <a:pt x="254" y="100584"/>
                </a:lnTo>
                <a:lnTo>
                  <a:pt x="0" y="102743"/>
                </a:lnTo>
                <a:lnTo>
                  <a:pt x="1269" y="107315"/>
                </a:lnTo>
                <a:lnTo>
                  <a:pt x="9142" y="94743"/>
                </a:lnTo>
                <a:lnTo>
                  <a:pt x="16335" y="81899"/>
                </a:lnTo>
                <a:lnTo>
                  <a:pt x="23362" y="68935"/>
                </a:lnTo>
                <a:lnTo>
                  <a:pt x="30733" y="56007"/>
                </a:lnTo>
                <a:lnTo>
                  <a:pt x="60952" y="18716"/>
                </a:lnTo>
                <a:lnTo>
                  <a:pt x="85661" y="8695"/>
                </a:lnTo>
                <a:lnTo>
                  <a:pt x="93725" y="12223"/>
                </a:lnTo>
                <a:lnTo>
                  <a:pt x="99504" y="19704"/>
                </a:lnTo>
                <a:lnTo>
                  <a:pt x="103377" y="29591"/>
                </a:lnTo>
                <a:lnTo>
                  <a:pt x="105384" y="40348"/>
                </a:lnTo>
                <a:lnTo>
                  <a:pt x="105616" y="51641"/>
                </a:lnTo>
                <a:lnTo>
                  <a:pt x="104253" y="62863"/>
                </a:lnTo>
                <a:lnTo>
                  <a:pt x="101473" y="73406"/>
                </a:lnTo>
                <a:lnTo>
                  <a:pt x="100583" y="75565"/>
                </a:lnTo>
                <a:lnTo>
                  <a:pt x="99694" y="77724"/>
                </a:lnTo>
                <a:lnTo>
                  <a:pt x="98806" y="79883"/>
                </a:lnTo>
                <a:lnTo>
                  <a:pt x="104898" y="68881"/>
                </a:lnTo>
                <a:lnTo>
                  <a:pt x="111633" y="58642"/>
                </a:lnTo>
                <a:lnTo>
                  <a:pt x="149828" y="24971"/>
                </a:lnTo>
                <a:lnTo>
                  <a:pt x="175006" y="20066"/>
                </a:lnTo>
                <a:lnTo>
                  <a:pt x="186156" y="23891"/>
                </a:lnTo>
                <a:lnTo>
                  <a:pt x="208897" y="62390"/>
                </a:lnTo>
                <a:lnTo>
                  <a:pt x="212391" y="73517"/>
                </a:lnTo>
                <a:lnTo>
                  <a:pt x="216052" y="84524"/>
                </a:lnTo>
                <a:lnTo>
                  <a:pt x="220344" y="953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55584" y="3470783"/>
            <a:ext cx="309245" cy="946785"/>
          </a:xfrm>
          <a:custGeom>
            <a:avLst/>
            <a:gdLst/>
            <a:ahLst/>
            <a:cxnLst/>
            <a:rect l="l" t="t" r="r" b="b"/>
            <a:pathLst>
              <a:path w="309245" h="946785">
                <a:moveTo>
                  <a:pt x="282280" y="43306"/>
                </a:moveTo>
                <a:lnTo>
                  <a:pt x="292017" y="31378"/>
                </a:lnTo>
                <a:lnTo>
                  <a:pt x="298552" y="22082"/>
                </a:lnTo>
                <a:lnTo>
                  <a:pt x="303586" y="12571"/>
                </a:lnTo>
                <a:lnTo>
                  <a:pt x="308823" y="0"/>
                </a:lnTo>
                <a:lnTo>
                  <a:pt x="285467" y="12110"/>
                </a:lnTo>
                <a:lnTo>
                  <a:pt x="244565" y="42808"/>
                </a:lnTo>
                <a:lnTo>
                  <a:pt x="193824" y="100556"/>
                </a:lnTo>
                <a:lnTo>
                  <a:pt x="165406" y="141964"/>
                </a:lnTo>
                <a:lnTo>
                  <a:pt x="139877" y="185329"/>
                </a:lnTo>
                <a:lnTo>
                  <a:pt x="116731" y="229907"/>
                </a:lnTo>
                <a:lnTo>
                  <a:pt x="95463" y="274954"/>
                </a:lnTo>
                <a:lnTo>
                  <a:pt x="75211" y="322138"/>
                </a:lnTo>
                <a:lnTo>
                  <a:pt x="56861" y="370729"/>
                </a:lnTo>
                <a:lnTo>
                  <a:pt x="40651" y="420478"/>
                </a:lnTo>
                <a:lnTo>
                  <a:pt x="26818" y="471136"/>
                </a:lnTo>
                <a:lnTo>
                  <a:pt x="15599" y="522455"/>
                </a:lnTo>
                <a:lnTo>
                  <a:pt x="7231" y="574185"/>
                </a:lnTo>
                <a:lnTo>
                  <a:pt x="1952" y="626079"/>
                </a:lnTo>
                <a:lnTo>
                  <a:pt x="0" y="677887"/>
                </a:lnTo>
                <a:lnTo>
                  <a:pt x="1610" y="729360"/>
                </a:lnTo>
                <a:lnTo>
                  <a:pt x="6460" y="776303"/>
                </a:lnTo>
                <a:lnTo>
                  <a:pt x="15834" y="825245"/>
                </a:lnTo>
                <a:lnTo>
                  <a:pt x="30828" y="872664"/>
                </a:lnTo>
                <a:lnTo>
                  <a:pt x="52537" y="915034"/>
                </a:lnTo>
                <a:lnTo>
                  <a:pt x="93846" y="943752"/>
                </a:lnTo>
                <a:lnTo>
                  <a:pt x="112862" y="9464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33877" y="3476244"/>
            <a:ext cx="142240" cy="241935"/>
          </a:xfrm>
          <a:custGeom>
            <a:avLst/>
            <a:gdLst/>
            <a:ahLst/>
            <a:cxnLst/>
            <a:rect l="l" t="t" r="r" b="b"/>
            <a:pathLst>
              <a:path w="142239" h="241935">
                <a:moveTo>
                  <a:pt x="139573" y="176529"/>
                </a:moveTo>
                <a:lnTo>
                  <a:pt x="141478" y="166804"/>
                </a:lnTo>
                <a:lnTo>
                  <a:pt x="141763" y="156638"/>
                </a:lnTo>
                <a:lnTo>
                  <a:pt x="139144" y="147115"/>
                </a:lnTo>
                <a:lnTo>
                  <a:pt x="132334" y="139318"/>
                </a:lnTo>
                <a:lnTo>
                  <a:pt x="123047" y="134883"/>
                </a:lnTo>
                <a:lnTo>
                  <a:pt x="112426" y="132699"/>
                </a:lnTo>
                <a:lnTo>
                  <a:pt x="101473" y="132300"/>
                </a:lnTo>
                <a:lnTo>
                  <a:pt x="91186" y="133222"/>
                </a:lnTo>
                <a:lnTo>
                  <a:pt x="53784" y="145637"/>
                </a:lnTo>
                <a:lnTo>
                  <a:pt x="23240" y="170433"/>
                </a:lnTo>
                <a:lnTo>
                  <a:pt x="702" y="211921"/>
                </a:lnTo>
                <a:lnTo>
                  <a:pt x="0" y="227329"/>
                </a:lnTo>
                <a:lnTo>
                  <a:pt x="3683" y="236219"/>
                </a:lnTo>
                <a:lnTo>
                  <a:pt x="4318" y="239013"/>
                </a:lnTo>
                <a:lnTo>
                  <a:pt x="10413" y="241426"/>
                </a:lnTo>
                <a:lnTo>
                  <a:pt x="24915" y="239337"/>
                </a:lnTo>
                <a:lnTo>
                  <a:pt x="36512" y="233854"/>
                </a:lnTo>
                <a:lnTo>
                  <a:pt x="72010" y="195776"/>
                </a:lnTo>
                <a:lnTo>
                  <a:pt x="96192" y="156148"/>
                </a:lnTo>
                <a:lnTo>
                  <a:pt x="115835" y="113510"/>
                </a:lnTo>
                <a:lnTo>
                  <a:pt x="131179" y="69528"/>
                </a:lnTo>
                <a:lnTo>
                  <a:pt x="141525" y="23542"/>
                </a:lnTo>
                <a:lnTo>
                  <a:pt x="141999" y="11908"/>
                </a:lnTo>
                <a:lnTo>
                  <a:pt x="140843" y="0"/>
                </a:lnTo>
                <a:lnTo>
                  <a:pt x="125287" y="35290"/>
                </a:lnTo>
                <a:lnTo>
                  <a:pt x="116300" y="92995"/>
                </a:lnTo>
                <a:lnTo>
                  <a:pt x="113664" y="137159"/>
                </a:lnTo>
                <a:lnTo>
                  <a:pt x="112545" y="153306"/>
                </a:lnTo>
                <a:lnTo>
                  <a:pt x="111283" y="170132"/>
                </a:lnTo>
                <a:lnTo>
                  <a:pt x="110450" y="186791"/>
                </a:lnTo>
                <a:lnTo>
                  <a:pt x="110617" y="202437"/>
                </a:lnTo>
                <a:lnTo>
                  <a:pt x="113157" y="212470"/>
                </a:lnTo>
                <a:lnTo>
                  <a:pt x="114046" y="214883"/>
                </a:lnTo>
                <a:lnTo>
                  <a:pt x="113664" y="2212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77879" y="3493642"/>
            <a:ext cx="135890" cy="297815"/>
          </a:xfrm>
          <a:custGeom>
            <a:avLst/>
            <a:gdLst/>
            <a:ahLst/>
            <a:cxnLst/>
            <a:rect l="l" t="t" r="r" b="b"/>
            <a:pathLst>
              <a:path w="135889" h="297814">
                <a:moveTo>
                  <a:pt x="135473" y="0"/>
                </a:moveTo>
                <a:lnTo>
                  <a:pt x="96843" y="30021"/>
                </a:lnTo>
                <a:lnTo>
                  <a:pt x="65186" y="60821"/>
                </a:lnTo>
                <a:lnTo>
                  <a:pt x="32468" y="104231"/>
                </a:lnTo>
                <a:lnTo>
                  <a:pt x="9802" y="152796"/>
                </a:lnTo>
                <a:lnTo>
                  <a:pt x="0" y="207946"/>
                </a:lnTo>
                <a:lnTo>
                  <a:pt x="3266" y="233807"/>
                </a:lnTo>
                <a:lnTo>
                  <a:pt x="11590" y="254678"/>
                </a:lnTo>
                <a:lnTo>
                  <a:pt x="23570" y="271526"/>
                </a:lnTo>
                <a:lnTo>
                  <a:pt x="38860" y="285420"/>
                </a:lnTo>
                <a:lnTo>
                  <a:pt x="57114" y="2974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07205" y="3584447"/>
            <a:ext cx="133350" cy="146050"/>
          </a:xfrm>
          <a:custGeom>
            <a:avLst/>
            <a:gdLst/>
            <a:ahLst/>
            <a:cxnLst/>
            <a:rect l="l" t="t" r="r" b="b"/>
            <a:pathLst>
              <a:path w="133350" h="146050">
                <a:moveTo>
                  <a:pt x="0" y="0"/>
                </a:moveTo>
                <a:lnTo>
                  <a:pt x="33020" y="19812"/>
                </a:lnTo>
                <a:lnTo>
                  <a:pt x="68435" y="64442"/>
                </a:lnTo>
                <a:lnTo>
                  <a:pt x="98663" y="108918"/>
                </a:lnTo>
                <a:lnTo>
                  <a:pt x="108805" y="123053"/>
                </a:lnTo>
                <a:lnTo>
                  <a:pt x="119888" y="136270"/>
                </a:lnTo>
                <a:lnTo>
                  <a:pt x="126238" y="141477"/>
                </a:lnTo>
                <a:lnTo>
                  <a:pt x="128016" y="143256"/>
                </a:lnTo>
                <a:lnTo>
                  <a:pt x="133223" y="1460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91077" y="3573526"/>
            <a:ext cx="134620" cy="204470"/>
          </a:xfrm>
          <a:custGeom>
            <a:avLst/>
            <a:gdLst/>
            <a:ahLst/>
            <a:cxnLst/>
            <a:rect l="l" t="t" r="r" b="b"/>
            <a:pathLst>
              <a:path w="134620" h="204470">
                <a:moveTo>
                  <a:pt x="134112" y="0"/>
                </a:moveTo>
                <a:lnTo>
                  <a:pt x="109198" y="35093"/>
                </a:lnTo>
                <a:lnTo>
                  <a:pt x="87114" y="70443"/>
                </a:lnTo>
                <a:lnTo>
                  <a:pt x="72231" y="93487"/>
                </a:lnTo>
                <a:lnTo>
                  <a:pt x="56824" y="116270"/>
                </a:lnTo>
                <a:lnTo>
                  <a:pt x="40894" y="138684"/>
                </a:lnTo>
                <a:lnTo>
                  <a:pt x="29539" y="154441"/>
                </a:lnTo>
                <a:lnTo>
                  <a:pt x="18923" y="170640"/>
                </a:lnTo>
                <a:lnTo>
                  <a:pt x="9068" y="187243"/>
                </a:lnTo>
                <a:lnTo>
                  <a:pt x="0" y="2042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95928" y="3616197"/>
            <a:ext cx="93345" cy="144145"/>
          </a:xfrm>
          <a:custGeom>
            <a:avLst/>
            <a:gdLst/>
            <a:ahLst/>
            <a:cxnLst/>
            <a:rect l="l" t="t" r="r" b="b"/>
            <a:pathLst>
              <a:path w="93345" h="144145">
                <a:moveTo>
                  <a:pt x="22225" y="49021"/>
                </a:moveTo>
                <a:lnTo>
                  <a:pt x="17928" y="60819"/>
                </a:lnTo>
                <a:lnTo>
                  <a:pt x="14620" y="72437"/>
                </a:lnTo>
                <a:lnTo>
                  <a:pt x="11527" y="83937"/>
                </a:lnTo>
                <a:lnTo>
                  <a:pt x="7874" y="95376"/>
                </a:lnTo>
                <a:lnTo>
                  <a:pt x="4607" y="105650"/>
                </a:lnTo>
                <a:lnTo>
                  <a:pt x="2127" y="115363"/>
                </a:lnTo>
                <a:lnTo>
                  <a:pt x="551" y="125148"/>
                </a:lnTo>
                <a:lnTo>
                  <a:pt x="0" y="135635"/>
                </a:lnTo>
                <a:lnTo>
                  <a:pt x="0" y="138302"/>
                </a:lnTo>
                <a:lnTo>
                  <a:pt x="0" y="141096"/>
                </a:lnTo>
                <a:lnTo>
                  <a:pt x="0" y="143763"/>
                </a:lnTo>
                <a:lnTo>
                  <a:pt x="2159" y="134885"/>
                </a:lnTo>
                <a:lnTo>
                  <a:pt x="3937" y="125983"/>
                </a:lnTo>
                <a:lnTo>
                  <a:pt x="5714" y="117082"/>
                </a:lnTo>
                <a:lnTo>
                  <a:pt x="19494" y="77485"/>
                </a:lnTo>
                <a:lnTo>
                  <a:pt x="43126" y="34170"/>
                </a:lnTo>
                <a:lnTo>
                  <a:pt x="82042" y="6095"/>
                </a:lnTo>
                <a:lnTo>
                  <a:pt x="85598" y="3937"/>
                </a:lnTo>
                <a:lnTo>
                  <a:pt x="89281" y="2031"/>
                </a:lnTo>
                <a:lnTo>
                  <a:pt x="9296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39438" y="3683508"/>
            <a:ext cx="46355" cy="157480"/>
          </a:xfrm>
          <a:custGeom>
            <a:avLst/>
            <a:gdLst/>
            <a:ahLst/>
            <a:cxnLst/>
            <a:rect l="l" t="t" r="r" b="b"/>
            <a:pathLst>
              <a:path w="46354" h="157479">
                <a:moveTo>
                  <a:pt x="45465" y="0"/>
                </a:moveTo>
                <a:lnTo>
                  <a:pt x="46071" y="10630"/>
                </a:lnTo>
                <a:lnTo>
                  <a:pt x="44688" y="20367"/>
                </a:lnTo>
                <a:lnTo>
                  <a:pt x="41947" y="30271"/>
                </a:lnTo>
                <a:lnTo>
                  <a:pt x="38481" y="41402"/>
                </a:lnTo>
                <a:lnTo>
                  <a:pt x="33252" y="58689"/>
                </a:lnTo>
                <a:lnTo>
                  <a:pt x="27606" y="76073"/>
                </a:lnTo>
                <a:lnTo>
                  <a:pt x="21461" y="93265"/>
                </a:lnTo>
                <a:lnTo>
                  <a:pt x="14732" y="109982"/>
                </a:lnTo>
                <a:lnTo>
                  <a:pt x="10322" y="121650"/>
                </a:lnTo>
                <a:lnTo>
                  <a:pt x="6794" y="133318"/>
                </a:lnTo>
                <a:lnTo>
                  <a:pt x="3552" y="145129"/>
                </a:lnTo>
                <a:lnTo>
                  <a:pt x="0" y="1572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84118" y="3515359"/>
            <a:ext cx="159385" cy="218440"/>
          </a:xfrm>
          <a:custGeom>
            <a:avLst/>
            <a:gdLst/>
            <a:ahLst/>
            <a:cxnLst/>
            <a:rect l="l" t="t" r="r" b="b"/>
            <a:pathLst>
              <a:path w="159385" h="218439">
                <a:moveTo>
                  <a:pt x="63218" y="1143"/>
                </a:moveTo>
                <a:lnTo>
                  <a:pt x="22957" y="42175"/>
                </a:lnTo>
                <a:lnTo>
                  <a:pt x="6919" y="81903"/>
                </a:lnTo>
                <a:lnTo>
                  <a:pt x="0" y="126309"/>
                </a:lnTo>
                <a:lnTo>
                  <a:pt x="1908" y="149733"/>
                </a:lnTo>
                <a:lnTo>
                  <a:pt x="21181" y="192532"/>
                </a:lnTo>
                <a:lnTo>
                  <a:pt x="55217" y="215360"/>
                </a:lnTo>
                <a:lnTo>
                  <a:pt x="75152" y="217892"/>
                </a:lnTo>
                <a:lnTo>
                  <a:pt x="96111" y="215138"/>
                </a:lnTo>
                <a:lnTo>
                  <a:pt x="133734" y="193278"/>
                </a:lnTo>
                <a:lnTo>
                  <a:pt x="155547" y="155702"/>
                </a:lnTo>
                <a:lnTo>
                  <a:pt x="159347" y="134852"/>
                </a:lnTo>
                <a:lnTo>
                  <a:pt x="157849" y="113966"/>
                </a:lnTo>
                <a:lnTo>
                  <a:pt x="141577" y="75184"/>
                </a:lnTo>
                <a:lnTo>
                  <a:pt x="98964" y="45055"/>
                </a:lnTo>
                <a:lnTo>
                  <a:pt x="55588" y="41727"/>
                </a:lnTo>
                <a:lnTo>
                  <a:pt x="46454" y="431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27434" y="3619753"/>
            <a:ext cx="294005" cy="27940"/>
          </a:xfrm>
          <a:custGeom>
            <a:avLst/>
            <a:gdLst/>
            <a:ahLst/>
            <a:cxnLst/>
            <a:rect l="l" t="t" r="r" b="b"/>
            <a:pathLst>
              <a:path w="294004" h="27939">
                <a:moveTo>
                  <a:pt x="1664" y="0"/>
                </a:moveTo>
                <a:lnTo>
                  <a:pt x="0" y="8056"/>
                </a:lnTo>
                <a:lnTo>
                  <a:pt x="9396" y="11969"/>
                </a:lnTo>
                <a:lnTo>
                  <a:pt x="24006" y="13644"/>
                </a:lnTo>
                <a:lnTo>
                  <a:pt x="37986" y="14986"/>
                </a:lnTo>
                <a:lnTo>
                  <a:pt x="64325" y="18639"/>
                </a:lnTo>
                <a:lnTo>
                  <a:pt x="117336" y="24183"/>
                </a:lnTo>
                <a:lnTo>
                  <a:pt x="168102" y="27072"/>
                </a:lnTo>
                <a:lnTo>
                  <a:pt x="192577" y="27416"/>
                </a:lnTo>
                <a:lnTo>
                  <a:pt x="217005" y="26497"/>
                </a:lnTo>
                <a:lnTo>
                  <a:pt x="240932" y="23876"/>
                </a:lnTo>
                <a:lnTo>
                  <a:pt x="254579" y="22062"/>
                </a:lnTo>
                <a:lnTo>
                  <a:pt x="267523" y="20320"/>
                </a:lnTo>
                <a:lnTo>
                  <a:pt x="280348" y="17910"/>
                </a:lnTo>
                <a:lnTo>
                  <a:pt x="293637" y="140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27085" y="3642105"/>
            <a:ext cx="55880" cy="129539"/>
          </a:xfrm>
          <a:custGeom>
            <a:avLst/>
            <a:gdLst/>
            <a:ahLst/>
            <a:cxnLst/>
            <a:rect l="l" t="t" r="r" b="b"/>
            <a:pathLst>
              <a:path w="55879" h="129539">
                <a:moveTo>
                  <a:pt x="55582" y="0"/>
                </a:moveTo>
                <a:lnTo>
                  <a:pt x="14180" y="12700"/>
                </a:lnTo>
                <a:lnTo>
                  <a:pt x="0" y="34363"/>
                </a:lnTo>
                <a:lnTo>
                  <a:pt x="1353" y="43561"/>
                </a:lnTo>
                <a:lnTo>
                  <a:pt x="6935" y="53540"/>
                </a:lnTo>
                <a:lnTo>
                  <a:pt x="15339" y="61960"/>
                </a:lnTo>
                <a:lnTo>
                  <a:pt x="24909" y="69403"/>
                </a:lnTo>
                <a:lnTo>
                  <a:pt x="33992" y="76454"/>
                </a:lnTo>
                <a:lnTo>
                  <a:pt x="41324" y="82893"/>
                </a:lnTo>
                <a:lnTo>
                  <a:pt x="48359" y="90439"/>
                </a:lnTo>
                <a:lnTo>
                  <a:pt x="53226" y="99153"/>
                </a:lnTo>
                <a:lnTo>
                  <a:pt x="54058" y="109093"/>
                </a:lnTo>
                <a:lnTo>
                  <a:pt x="50734" y="117484"/>
                </a:lnTo>
                <a:lnTo>
                  <a:pt x="44707" y="123555"/>
                </a:lnTo>
                <a:lnTo>
                  <a:pt x="37038" y="127506"/>
                </a:lnTo>
                <a:lnTo>
                  <a:pt x="28785" y="129540"/>
                </a:lnTo>
                <a:lnTo>
                  <a:pt x="19641" y="128905"/>
                </a:lnTo>
                <a:lnTo>
                  <a:pt x="16593" y="128016"/>
                </a:lnTo>
                <a:lnTo>
                  <a:pt x="13799" y="1206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635119" y="3467989"/>
            <a:ext cx="97155" cy="294005"/>
          </a:xfrm>
          <a:custGeom>
            <a:avLst/>
            <a:gdLst/>
            <a:ahLst/>
            <a:cxnLst/>
            <a:rect l="l" t="t" r="r" b="b"/>
            <a:pathLst>
              <a:path w="97154" h="294004">
                <a:moveTo>
                  <a:pt x="0" y="0"/>
                </a:moveTo>
                <a:lnTo>
                  <a:pt x="25056" y="28967"/>
                </a:lnTo>
                <a:lnTo>
                  <a:pt x="61658" y="76739"/>
                </a:lnTo>
                <a:lnTo>
                  <a:pt x="84454" y="117983"/>
                </a:lnTo>
                <a:lnTo>
                  <a:pt x="96281" y="163623"/>
                </a:lnTo>
                <a:lnTo>
                  <a:pt x="96902" y="188045"/>
                </a:lnTo>
                <a:lnTo>
                  <a:pt x="92582" y="210693"/>
                </a:lnTo>
                <a:lnTo>
                  <a:pt x="81539" y="234388"/>
                </a:lnTo>
                <a:lnTo>
                  <a:pt x="66722" y="255476"/>
                </a:lnTo>
                <a:lnTo>
                  <a:pt x="49595" y="274968"/>
                </a:lnTo>
                <a:lnTo>
                  <a:pt x="31622" y="29387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83965" y="3863268"/>
            <a:ext cx="1573530" cy="36195"/>
          </a:xfrm>
          <a:custGeom>
            <a:avLst/>
            <a:gdLst/>
            <a:ahLst/>
            <a:cxnLst/>
            <a:rect l="l" t="t" r="r" b="b"/>
            <a:pathLst>
              <a:path w="1573529" h="36195">
                <a:moveTo>
                  <a:pt x="0" y="36012"/>
                </a:moveTo>
                <a:lnTo>
                  <a:pt x="63769" y="28979"/>
                </a:lnTo>
                <a:lnTo>
                  <a:pt x="128016" y="24709"/>
                </a:lnTo>
                <a:lnTo>
                  <a:pt x="177731" y="22741"/>
                </a:lnTo>
                <a:lnTo>
                  <a:pt x="227489" y="20768"/>
                </a:lnTo>
                <a:lnTo>
                  <a:pt x="277286" y="18803"/>
                </a:lnTo>
                <a:lnTo>
                  <a:pt x="327119" y="16860"/>
                </a:lnTo>
                <a:lnTo>
                  <a:pt x="376984" y="14953"/>
                </a:lnTo>
                <a:lnTo>
                  <a:pt x="426878" y="13098"/>
                </a:lnTo>
                <a:lnTo>
                  <a:pt x="476797" y="11308"/>
                </a:lnTo>
                <a:lnTo>
                  <a:pt x="526739" y="9597"/>
                </a:lnTo>
                <a:lnTo>
                  <a:pt x="576700" y="7980"/>
                </a:lnTo>
                <a:lnTo>
                  <a:pt x="626677" y="6472"/>
                </a:lnTo>
                <a:lnTo>
                  <a:pt x="676666" y="5085"/>
                </a:lnTo>
                <a:lnTo>
                  <a:pt x="726664" y="3835"/>
                </a:lnTo>
                <a:lnTo>
                  <a:pt x="776668" y="2735"/>
                </a:lnTo>
                <a:lnTo>
                  <a:pt x="826674" y="1801"/>
                </a:lnTo>
                <a:lnTo>
                  <a:pt x="876679" y="1046"/>
                </a:lnTo>
                <a:lnTo>
                  <a:pt x="926680" y="484"/>
                </a:lnTo>
                <a:lnTo>
                  <a:pt x="976674" y="131"/>
                </a:lnTo>
                <a:lnTo>
                  <a:pt x="1026656" y="0"/>
                </a:lnTo>
                <a:lnTo>
                  <a:pt x="1076624" y="104"/>
                </a:lnTo>
                <a:lnTo>
                  <a:pt x="1126574" y="460"/>
                </a:lnTo>
                <a:lnTo>
                  <a:pt x="1176504" y="1081"/>
                </a:lnTo>
                <a:lnTo>
                  <a:pt x="1226409" y="1980"/>
                </a:lnTo>
                <a:lnTo>
                  <a:pt x="1276286" y="3173"/>
                </a:lnTo>
                <a:lnTo>
                  <a:pt x="1326133" y="4674"/>
                </a:lnTo>
                <a:lnTo>
                  <a:pt x="1375945" y="6497"/>
                </a:lnTo>
                <a:lnTo>
                  <a:pt x="1425720" y="8656"/>
                </a:lnTo>
                <a:lnTo>
                  <a:pt x="1475453" y="11166"/>
                </a:lnTo>
                <a:lnTo>
                  <a:pt x="1525143" y="14041"/>
                </a:lnTo>
                <a:lnTo>
                  <a:pt x="1561500" y="15457"/>
                </a:lnTo>
                <a:lnTo>
                  <a:pt x="1573498" y="15850"/>
                </a:lnTo>
                <a:lnTo>
                  <a:pt x="1568398" y="19148"/>
                </a:lnTo>
                <a:lnTo>
                  <a:pt x="1553464" y="292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66779" y="4003802"/>
            <a:ext cx="177800" cy="308610"/>
          </a:xfrm>
          <a:custGeom>
            <a:avLst/>
            <a:gdLst/>
            <a:ahLst/>
            <a:cxnLst/>
            <a:rect l="l" t="t" r="r" b="b"/>
            <a:pathLst>
              <a:path w="177800" h="308610">
                <a:moveTo>
                  <a:pt x="150663" y="202437"/>
                </a:moveTo>
                <a:lnTo>
                  <a:pt x="141489" y="202068"/>
                </a:lnTo>
                <a:lnTo>
                  <a:pt x="136900" y="198056"/>
                </a:lnTo>
                <a:lnTo>
                  <a:pt x="134143" y="190900"/>
                </a:lnTo>
                <a:lnTo>
                  <a:pt x="130470" y="181102"/>
                </a:lnTo>
                <a:lnTo>
                  <a:pt x="125559" y="169795"/>
                </a:lnTo>
                <a:lnTo>
                  <a:pt x="95698" y="131038"/>
                </a:lnTo>
                <a:lnTo>
                  <a:pt x="57318" y="130556"/>
                </a:lnTo>
                <a:lnTo>
                  <a:pt x="18424" y="170846"/>
                </a:lnTo>
                <a:lnTo>
                  <a:pt x="676" y="224662"/>
                </a:lnTo>
                <a:lnTo>
                  <a:pt x="0" y="242716"/>
                </a:lnTo>
                <a:lnTo>
                  <a:pt x="2692" y="262318"/>
                </a:lnTo>
                <a:lnTo>
                  <a:pt x="43691" y="291147"/>
                </a:lnTo>
                <a:lnTo>
                  <a:pt x="74223" y="265683"/>
                </a:lnTo>
                <a:lnTo>
                  <a:pt x="100208" y="223514"/>
                </a:lnTo>
                <a:lnTo>
                  <a:pt x="122362" y="165113"/>
                </a:lnTo>
                <a:lnTo>
                  <a:pt x="139350" y="104308"/>
                </a:lnTo>
                <a:lnTo>
                  <a:pt x="152554" y="41384"/>
                </a:lnTo>
                <a:lnTo>
                  <a:pt x="157648" y="3048"/>
                </a:lnTo>
                <a:lnTo>
                  <a:pt x="157648" y="0"/>
                </a:lnTo>
                <a:lnTo>
                  <a:pt x="151858" y="15531"/>
                </a:lnTo>
                <a:lnTo>
                  <a:pt x="144821" y="65912"/>
                </a:lnTo>
                <a:lnTo>
                  <a:pt x="144377" y="129825"/>
                </a:lnTo>
                <a:lnTo>
                  <a:pt x="148504" y="193548"/>
                </a:lnTo>
                <a:lnTo>
                  <a:pt x="154791" y="243078"/>
                </a:lnTo>
                <a:lnTo>
                  <a:pt x="166792" y="291465"/>
                </a:lnTo>
                <a:lnTo>
                  <a:pt x="170729" y="300863"/>
                </a:lnTo>
                <a:lnTo>
                  <a:pt x="171999" y="303911"/>
                </a:lnTo>
                <a:lnTo>
                  <a:pt x="177206" y="30848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24539" y="3995673"/>
            <a:ext cx="208279" cy="405130"/>
          </a:xfrm>
          <a:custGeom>
            <a:avLst/>
            <a:gdLst/>
            <a:ahLst/>
            <a:cxnLst/>
            <a:rect l="l" t="t" r="r" b="b"/>
            <a:pathLst>
              <a:path w="208279" h="405129">
                <a:moveTo>
                  <a:pt x="207990" y="0"/>
                </a:moveTo>
                <a:lnTo>
                  <a:pt x="171493" y="15668"/>
                </a:lnTo>
                <a:lnTo>
                  <a:pt x="138902" y="38100"/>
                </a:lnTo>
                <a:lnTo>
                  <a:pt x="88388" y="90043"/>
                </a:lnTo>
                <a:lnTo>
                  <a:pt x="46827" y="149606"/>
                </a:lnTo>
                <a:lnTo>
                  <a:pt x="23645" y="196742"/>
                </a:lnTo>
                <a:lnTo>
                  <a:pt x="7012" y="247618"/>
                </a:lnTo>
                <a:lnTo>
                  <a:pt x="0" y="300160"/>
                </a:lnTo>
                <a:lnTo>
                  <a:pt x="5679" y="352298"/>
                </a:lnTo>
                <a:lnTo>
                  <a:pt x="11715" y="369480"/>
                </a:lnTo>
                <a:lnTo>
                  <a:pt x="21300" y="385556"/>
                </a:lnTo>
                <a:lnTo>
                  <a:pt x="34504" y="398178"/>
                </a:lnTo>
                <a:lnTo>
                  <a:pt x="51399" y="405002"/>
                </a:lnTo>
                <a:lnTo>
                  <a:pt x="59582" y="403832"/>
                </a:lnTo>
                <a:lnTo>
                  <a:pt x="66099" y="402780"/>
                </a:lnTo>
                <a:lnTo>
                  <a:pt x="71901" y="401538"/>
                </a:lnTo>
                <a:lnTo>
                  <a:pt x="77942" y="3997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88409" y="4184015"/>
            <a:ext cx="129539" cy="186690"/>
          </a:xfrm>
          <a:custGeom>
            <a:avLst/>
            <a:gdLst/>
            <a:ahLst/>
            <a:cxnLst/>
            <a:rect l="l" t="t" r="r" b="b"/>
            <a:pathLst>
              <a:path w="129539" h="186689">
                <a:moveTo>
                  <a:pt x="0" y="0"/>
                </a:moveTo>
                <a:lnTo>
                  <a:pt x="6580" y="15585"/>
                </a:lnTo>
                <a:lnTo>
                  <a:pt x="12922" y="31242"/>
                </a:lnTo>
                <a:lnTo>
                  <a:pt x="19502" y="46898"/>
                </a:lnTo>
                <a:lnTo>
                  <a:pt x="37752" y="83163"/>
                </a:lnTo>
                <a:lnTo>
                  <a:pt x="62569" y="123330"/>
                </a:lnTo>
                <a:lnTo>
                  <a:pt x="76453" y="142367"/>
                </a:lnTo>
                <a:lnTo>
                  <a:pt x="84304" y="153398"/>
                </a:lnTo>
                <a:lnTo>
                  <a:pt x="95059" y="167751"/>
                </a:lnTo>
                <a:lnTo>
                  <a:pt x="107243" y="180461"/>
                </a:lnTo>
                <a:lnTo>
                  <a:pt x="119379" y="186562"/>
                </a:lnTo>
                <a:lnTo>
                  <a:pt x="122427" y="185293"/>
                </a:lnTo>
                <a:lnTo>
                  <a:pt x="125856" y="184023"/>
                </a:lnTo>
                <a:lnTo>
                  <a:pt x="129159" y="1831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777360" y="4171441"/>
            <a:ext cx="114300" cy="209550"/>
          </a:xfrm>
          <a:custGeom>
            <a:avLst/>
            <a:gdLst/>
            <a:ahLst/>
            <a:cxnLst/>
            <a:rect l="l" t="t" r="r" b="b"/>
            <a:pathLst>
              <a:path w="114300" h="209550">
                <a:moveTo>
                  <a:pt x="114300" y="0"/>
                </a:moveTo>
                <a:lnTo>
                  <a:pt x="107805" y="14751"/>
                </a:lnTo>
                <a:lnTo>
                  <a:pt x="101679" y="30098"/>
                </a:lnTo>
                <a:lnTo>
                  <a:pt x="95386" y="45255"/>
                </a:lnTo>
                <a:lnTo>
                  <a:pt x="76485" y="79750"/>
                </a:lnTo>
                <a:lnTo>
                  <a:pt x="51387" y="119997"/>
                </a:lnTo>
                <a:lnTo>
                  <a:pt x="28711" y="154987"/>
                </a:lnTo>
                <a:lnTo>
                  <a:pt x="19383" y="169544"/>
                </a:lnTo>
                <a:lnTo>
                  <a:pt x="10745" y="184388"/>
                </a:lnTo>
                <a:lnTo>
                  <a:pt x="3048" y="200278"/>
                </a:lnTo>
                <a:lnTo>
                  <a:pt x="1904" y="203326"/>
                </a:lnTo>
                <a:lnTo>
                  <a:pt x="888" y="206374"/>
                </a:lnTo>
                <a:lnTo>
                  <a:pt x="0" y="2091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07800" y="4277102"/>
            <a:ext cx="131445" cy="123825"/>
          </a:xfrm>
          <a:custGeom>
            <a:avLst/>
            <a:gdLst/>
            <a:ahLst/>
            <a:cxnLst/>
            <a:rect l="l" t="t" r="r" b="b"/>
            <a:pathLst>
              <a:path w="131445" h="123825">
                <a:moveTo>
                  <a:pt x="9717" y="4067"/>
                </a:moveTo>
                <a:lnTo>
                  <a:pt x="7580" y="13525"/>
                </a:lnTo>
                <a:lnTo>
                  <a:pt x="5383" y="22482"/>
                </a:lnTo>
                <a:lnTo>
                  <a:pt x="3448" y="31535"/>
                </a:lnTo>
                <a:lnTo>
                  <a:pt x="597" y="82319"/>
                </a:lnTo>
                <a:lnTo>
                  <a:pt x="565" y="102965"/>
                </a:lnTo>
                <a:lnTo>
                  <a:pt x="509" y="109763"/>
                </a:lnTo>
                <a:lnTo>
                  <a:pt x="359" y="116609"/>
                </a:lnTo>
                <a:lnTo>
                  <a:pt x="65" y="123574"/>
                </a:lnTo>
                <a:lnTo>
                  <a:pt x="0" y="109648"/>
                </a:lnTo>
                <a:lnTo>
                  <a:pt x="11876" y="72393"/>
                </a:lnTo>
                <a:lnTo>
                  <a:pt x="42308" y="34621"/>
                </a:lnTo>
                <a:lnTo>
                  <a:pt x="77249" y="9195"/>
                </a:lnTo>
                <a:lnTo>
                  <a:pt x="117111" y="162"/>
                </a:lnTo>
                <a:lnTo>
                  <a:pt x="123662" y="0"/>
                </a:lnTo>
                <a:lnTo>
                  <a:pt x="131129" y="7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53534" y="4254119"/>
            <a:ext cx="54610" cy="136525"/>
          </a:xfrm>
          <a:custGeom>
            <a:avLst/>
            <a:gdLst/>
            <a:ahLst/>
            <a:cxnLst/>
            <a:rect l="l" t="t" r="r" b="b"/>
            <a:pathLst>
              <a:path w="54610" h="136525">
                <a:moveTo>
                  <a:pt x="51180" y="0"/>
                </a:moveTo>
                <a:lnTo>
                  <a:pt x="54024" y="10086"/>
                </a:lnTo>
                <a:lnTo>
                  <a:pt x="53165" y="16875"/>
                </a:lnTo>
                <a:lnTo>
                  <a:pt x="50234" y="23449"/>
                </a:lnTo>
                <a:lnTo>
                  <a:pt x="46862" y="32892"/>
                </a:lnTo>
                <a:lnTo>
                  <a:pt x="42731" y="47636"/>
                </a:lnTo>
                <a:lnTo>
                  <a:pt x="37909" y="61594"/>
                </a:lnTo>
                <a:lnTo>
                  <a:pt x="32325" y="75362"/>
                </a:lnTo>
                <a:lnTo>
                  <a:pt x="25907" y="89534"/>
                </a:lnTo>
                <a:lnTo>
                  <a:pt x="21701" y="100004"/>
                </a:lnTo>
                <a:lnTo>
                  <a:pt x="17017" y="112331"/>
                </a:lnTo>
                <a:lnTo>
                  <a:pt x="12049" y="124182"/>
                </a:lnTo>
                <a:lnTo>
                  <a:pt x="6985" y="133222"/>
                </a:lnTo>
                <a:lnTo>
                  <a:pt x="4572" y="134365"/>
                </a:lnTo>
                <a:lnTo>
                  <a:pt x="2412" y="135635"/>
                </a:lnTo>
                <a:lnTo>
                  <a:pt x="0" y="1365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31922" y="3991990"/>
            <a:ext cx="186055" cy="314325"/>
          </a:xfrm>
          <a:custGeom>
            <a:avLst/>
            <a:gdLst/>
            <a:ahLst/>
            <a:cxnLst/>
            <a:rect l="l" t="t" r="r" b="b"/>
            <a:pathLst>
              <a:path w="186054" h="314325">
                <a:moveTo>
                  <a:pt x="84629" y="28320"/>
                </a:moveTo>
                <a:lnTo>
                  <a:pt x="58721" y="57911"/>
                </a:lnTo>
                <a:lnTo>
                  <a:pt x="26844" y="116157"/>
                </a:lnTo>
                <a:lnTo>
                  <a:pt x="5635" y="179450"/>
                </a:lnTo>
                <a:lnTo>
                  <a:pt x="0" y="239521"/>
                </a:lnTo>
                <a:lnTo>
                  <a:pt x="5724" y="269069"/>
                </a:lnTo>
                <a:lnTo>
                  <a:pt x="20367" y="295020"/>
                </a:lnTo>
                <a:lnTo>
                  <a:pt x="39493" y="309439"/>
                </a:lnTo>
                <a:lnTo>
                  <a:pt x="61642" y="314070"/>
                </a:lnTo>
                <a:lnTo>
                  <a:pt x="84554" y="310701"/>
                </a:lnTo>
                <a:lnTo>
                  <a:pt x="131538" y="280459"/>
                </a:lnTo>
                <a:lnTo>
                  <a:pt x="166348" y="224000"/>
                </a:lnTo>
                <a:lnTo>
                  <a:pt x="183187" y="159009"/>
                </a:lnTo>
                <a:lnTo>
                  <a:pt x="185515" y="123428"/>
                </a:lnTo>
                <a:lnTo>
                  <a:pt x="183437" y="87917"/>
                </a:lnTo>
                <a:lnTo>
                  <a:pt x="170166" y="37058"/>
                </a:lnTo>
                <a:lnTo>
                  <a:pt x="145897" y="6383"/>
                </a:lnTo>
                <a:lnTo>
                  <a:pt x="128571" y="0"/>
                </a:lnTo>
                <a:lnTo>
                  <a:pt x="116619" y="1117"/>
                </a:lnTo>
                <a:lnTo>
                  <a:pt x="106680" y="5794"/>
                </a:lnTo>
                <a:lnTo>
                  <a:pt x="97621" y="12590"/>
                </a:lnTo>
                <a:lnTo>
                  <a:pt x="88312" y="200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91457" y="4134358"/>
            <a:ext cx="280670" cy="52069"/>
          </a:xfrm>
          <a:custGeom>
            <a:avLst/>
            <a:gdLst/>
            <a:ahLst/>
            <a:cxnLst/>
            <a:rect l="l" t="t" r="r" b="b"/>
            <a:pathLst>
              <a:path w="280670" h="52070">
                <a:moveTo>
                  <a:pt x="762" y="0"/>
                </a:moveTo>
                <a:lnTo>
                  <a:pt x="0" y="5091"/>
                </a:lnTo>
                <a:lnTo>
                  <a:pt x="7905" y="7016"/>
                </a:lnTo>
                <a:lnTo>
                  <a:pt x="19764" y="7465"/>
                </a:lnTo>
                <a:lnTo>
                  <a:pt x="30860" y="8128"/>
                </a:lnTo>
                <a:lnTo>
                  <a:pt x="55340" y="11934"/>
                </a:lnTo>
                <a:lnTo>
                  <a:pt x="79819" y="15621"/>
                </a:lnTo>
                <a:lnTo>
                  <a:pt x="104298" y="19307"/>
                </a:lnTo>
                <a:lnTo>
                  <a:pt x="128777" y="23114"/>
                </a:lnTo>
                <a:lnTo>
                  <a:pt x="156890" y="28122"/>
                </a:lnTo>
                <a:lnTo>
                  <a:pt x="184800" y="34226"/>
                </a:lnTo>
                <a:lnTo>
                  <a:pt x="212734" y="40330"/>
                </a:lnTo>
                <a:lnTo>
                  <a:pt x="240918" y="45339"/>
                </a:lnTo>
                <a:lnTo>
                  <a:pt x="253624" y="46351"/>
                </a:lnTo>
                <a:lnTo>
                  <a:pt x="263223" y="47434"/>
                </a:lnTo>
                <a:lnTo>
                  <a:pt x="271512" y="49089"/>
                </a:lnTo>
                <a:lnTo>
                  <a:pt x="280288" y="518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61966" y="4236720"/>
            <a:ext cx="83185" cy="175260"/>
          </a:xfrm>
          <a:custGeom>
            <a:avLst/>
            <a:gdLst/>
            <a:ahLst/>
            <a:cxnLst/>
            <a:rect l="l" t="t" r="r" b="b"/>
            <a:pathLst>
              <a:path w="83185" h="175260">
                <a:moveTo>
                  <a:pt x="57912" y="0"/>
                </a:moveTo>
                <a:lnTo>
                  <a:pt x="77789" y="47702"/>
                </a:lnTo>
                <a:lnTo>
                  <a:pt x="82688" y="82083"/>
                </a:lnTo>
                <a:lnTo>
                  <a:pt x="81851" y="100250"/>
                </a:lnTo>
                <a:lnTo>
                  <a:pt x="66389" y="149359"/>
                </a:lnTo>
                <a:lnTo>
                  <a:pt x="34671" y="175005"/>
                </a:lnTo>
                <a:lnTo>
                  <a:pt x="21484" y="174936"/>
                </a:lnTo>
                <a:lnTo>
                  <a:pt x="12334" y="168068"/>
                </a:lnTo>
                <a:lnTo>
                  <a:pt x="5685" y="157271"/>
                </a:lnTo>
                <a:lnTo>
                  <a:pt x="0" y="1454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13783" y="4135352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0" y="12340"/>
                </a:moveTo>
                <a:lnTo>
                  <a:pt x="6986" y="5718"/>
                </a:lnTo>
                <a:lnTo>
                  <a:pt x="11985" y="1371"/>
                </a:lnTo>
                <a:lnTo>
                  <a:pt x="17627" y="0"/>
                </a:lnTo>
                <a:lnTo>
                  <a:pt x="26542" y="23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86553" y="3980053"/>
            <a:ext cx="106680" cy="373380"/>
          </a:xfrm>
          <a:custGeom>
            <a:avLst/>
            <a:gdLst/>
            <a:ahLst/>
            <a:cxnLst/>
            <a:rect l="l" t="t" r="r" b="b"/>
            <a:pathLst>
              <a:path w="106679" h="373379">
                <a:moveTo>
                  <a:pt x="0" y="0"/>
                </a:moveTo>
                <a:lnTo>
                  <a:pt x="39116" y="22225"/>
                </a:lnTo>
                <a:lnTo>
                  <a:pt x="65960" y="62452"/>
                </a:lnTo>
                <a:lnTo>
                  <a:pt x="85090" y="107061"/>
                </a:lnTo>
                <a:lnTo>
                  <a:pt x="101473" y="166750"/>
                </a:lnTo>
                <a:lnTo>
                  <a:pt x="106425" y="228346"/>
                </a:lnTo>
                <a:lnTo>
                  <a:pt x="105189" y="254603"/>
                </a:lnTo>
                <a:lnTo>
                  <a:pt x="94335" y="305498"/>
                </a:lnTo>
                <a:lnTo>
                  <a:pt x="75299" y="342568"/>
                </a:lnTo>
                <a:lnTo>
                  <a:pt x="39116" y="373126"/>
                </a:lnTo>
                <a:lnTo>
                  <a:pt x="28956" y="371602"/>
                </a:lnTo>
                <a:lnTo>
                  <a:pt x="25908" y="371602"/>
                </a:lnTo>
                <a:lnTo>
                  <a:pt x="20193" y="3679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51527" y="3485388"/>
            <a:ext cx="225425" cy="985519"/>
          </a:xfrm>
          <a:custGeom>
            <a:avLst/>
            <a:gdLst/>
            <a:ahLst/>
            <a:cxnLst/>
            <a:rect l="l" t="t" r="r" b="b"/>
            <a:pathLst>
              <a:path w="225425" h="985520">
                <a:moveTo>
                  <a:pt x="47244" y="0"/>
                </a:moveTo>
                <a:lnTo>
                  <a:pt x="60706" y="36052"/>
                </a:lnTo>
                <a:lnTo>
                  <a:pt x="77977" y="71627"/>
                </a:lnTo>
                <a:lnTo>
                  <a:pt x="102004" y="118451"/>
                </a:lnTo>
                <a:lnTo>
                  <a:pt x="125031" y="165798"/>
                </a:lnTo>
                <a:lnTo>
                  <a:pt x="146343" y="214002"/>
                </a:lnTo>
                <a:lnTo>
                  <a:pt x="165226" y="263398"/>
                </a:lnTo>
                <a:lnTo>
                  <a:pt x="181025" y="311201"/>
                </a:lnTo>
                <a:lnTo>
                  <a:pt x="194813" y="359660"/>
                </a:lnTo>
                <a:lnTo>
                  <a:pt x="206355" y="408657"/>
                </a:lnTo>
                <a:lnTo>
                  <a:pt x="215415" y="458069"/>
                </a:lnTo>
                <a:lnTo>
                  <a:pt x="221757" y="507777"/>
                </a:lnTo>
                <a:lnTo>
                  <a:pt x="225147" y="557661"/>
                </a:lnTo>
                <a:lnTo>
                  <a:pt x="225349" y="607599"/>
                </a:lnTo>
                <a:lnTo>
                  <a:pt x="222127" y="657471"/>
                </a:lnTo>
                <a:lnTo>
                  <a:pt x="215245" y="707158"/>
                </a:lnTo>
                <a:lnTo>
                  <a:pt x="204470" y="756538"/>
                </a:lnTo>
                <a:lnTo>
                  <a:pt x="190300" y="803597"/>
                </a:lnTo>
                <a:lnTo>
                  <a:pt x="171980" y="848533"/>
                </a:lnTo>
                <a:lnTo>
                  <a:pt x="148984" y="890782"/>
                </a:lnTo>
                <a:lnTo>
                  <a:pt x="120788" y="929775"/>
                </a:lnTo>
                <a:lnTo>
                  <a:pt x="86868" y="964945"/>
                </a:lnTo>
                <a:lnTo>
                  <a:pt x="48958" y="985472"/>
                </a:lnTo>
                <a:lnTo>
                  <a:pt x="29825" y="983573"/>
                </a:lnTo>
                <a:lnTo>
                  <a:pt x="10668" y="971423"/>
                </a:lnTo>
                <a:lnTo>
                  <a:pt x="6985" y="965326"/>
                </a:lnTo>
                <a:lnTo>
                  <a:pt x="3683" y="959231"/>
                </a:lnTo>
                <a:lnTo>
                  <a:pt x="0" y="9531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315458" y="3490214"/>
            <a:ext cx="8255" cy="108585"/>
          </a:xfrm>
          <a:custGeom>
            <a:avLst/>
            <a:gdLst/>
            <a:ahLst/>
            <a:cxnLst/>
            <a:rect l="l" t="t" r="r" b="b"/>
            <a:pathLst>
              <a:path w="8254" h="108585">
                <a:moveTo>
                  <a:pt x="7874" y="0"/>
                </a:moveTo>
                <a:lnTo>
                  <a:pt x="7721" y="8880"/>
                </a:lnTo>
                <a:lnTo>
                  <a:pt x="7889" y="17891"/>
                </a:lnTo>
                <a:lnTo>
                  <a:pt x="7891" y="26878"/>
                </a:lnTo>
                <a:lnTo>
                  <a:pt x="7238" y="35687"/>
                </a:lnTo>
                <a:lnTo>
                  <a:pt x="5312" y="47813"/>
                </a:lnTo>
                <a:lnTo>
                  <a:pt x="3349" y="60023"/>
                </a:lnTo>
                <a:lnTo>
                  <a:pt x="1649" y="72352"/>
                </a:lnTo>
                <a:lnTo>
                  <a:pt x="507" y="84836"/>
                </a:lnTo>
                <a:lnTo>
                  <a:pt x="507" y="96393"/>
                </a:lnTo>
                <a:lnTo>
                  <a:pt x="507" y="100330"/>
                </a:lnTo>
                <a:lnTo>
                  <a:pt x="0" y="1082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177663" y="3603625"/>
            <a:ext cx="531495" cy="27940"/>
          </a:xfrm>
          <a:custGeom>
            <a:avLst/>
            <a:gdLst/>
            <a:ahLst/>
            <a:cxnLst/>
            <a:rect l="l" t="t" r="r" b="b"/>
            <a:pathLst>
              <a:path w="531495" h="27939">
                <a:moveTo>
                  <a:pt x="0" y="22225"/>
                </a:moveTo>
                <a:lnTo>
                  <a:pt x="15863" y="26025"/>
                </a:lnTo>
                <a:lnTo>
                  <a:pt x="31083" y="27384"/>
                </a:lnTo>
                <a:lnTo>
                  <a:pt x="46541" y="27243"/>
                </a:lnTo>
                <a:lnTo>
                  <a:pt x="63119" y="26543"/>
                </a:lnTo>
                <a:lnTo>
                  <a:pt x="102387" y="24757"/>
                </a:lnTo>
                <a:lnTo>
                  <a:pt x="141716" y="22351"/>
                </a:lnTo>
                <a:lnTo>
                  <a:pt x="181115" y="19756"/>
                </a:lnTo>
                <a:lnTo>
                  <a:pt x="220599" y="17399"/>
                </a:lnTo>
                <a:lnTo>
                  <a:pt x="269619" y="15640"/>
                </a:lnTo>
                <a:lnTo>
                  <a:pt x="318912" y="14287"/>
                </a:lnTo>
                <a:lnTo>
                  <a:pt x="368135" y="12362"/>
                </a:lnTo>
                <a:lnTo>
                  <a:pt x="416940" y="8889"/>
                </a:lnTo>
                <a:lnTo>
                  <a:pt x="445591" y="6107"/>
                </a:lnTo>
                <a:lnTo>
                  <a:pt x="474122" y="3301"/>
                </a:lnTo>
                <a:lnTo>
                  <a:pt x="502701" y="1067"/>
                </a:lnTo>
                <a:lnTo>
                  <a:pt x="53149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187174" y="3733800"/>
            <a:ext cx="164465" cy="171450"/>
          </a:xfrm>
          <a:custGeom>
            <a:avLst/>
            <a:gdLst/>
            <a:ahLst/>
            <a:cxnLst/>
            <a:rect l="l" t="t" r="r" b="b"/>
            <a:pathLst>
              <a:path w="164464" h="171450">
                <a:moveTo>
                  <a:pt x="91326" y="0"/>
                </a:moveTo>
                <a:lnTo>
                  <a:pt x="44717" y="16129"/>
                </a:lnTo>
                <a:lnTo>
                  <a:pt x="10945" y="60884"/>
                </a:lnTo>
                <a:lnTo>
                  <a:pt x="0" y="95182"/>
                </a:lnTo>
                <a:lnTo>
                  <a:pt x="474" y="114077"/>
                </a:lnTo>
                <a:lnTo>
                  <a:pt x="34716" y="163397"/>
                </a:lnTo>
                <a:lnTo>
                  <a:pt x="84564" y="171120"/>
                </a:lnTo>
                <a:lnTo>
                  <a:pt x="108725" y="165862"/>
                </a:lnTo>
                <a:lnTo>
                  <a:pt x="142047" y="145669"/>
                </a:lnTo>
                <a:lnTo>
                  <a:pt x="162319" y="112522"/>
                </a:lnTo>
                <a:lnTo>
                  <a:pt x="163893" y="95242"/>
                </a:lnTo>
                <a:lnTo>
                  <a:pt x="160335" y="77914"/>
                </a:lnTo>
                <a:lnTo>
                  <a:pt x="129403" y="42408"/>
                </a:lnTo>
                <a:lnTo>
                  <a:pt x="86754" y="38354"/>
                </a:lnTo>
                <a:lnTo>
                  <a:pt x="84341" y="40512"/>
                </a:lnTo>
                <a:lnTo>
                  <a:pt x="81293" y="42672"/>
                </a:lnTo>
                <a:lnTo>
                  <a:pt x="78499" y="448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71515" y="3828034"/>
            <a:ext cx="52069" cy="130810"/>
          </a:xfrm>
          <a:custGeom>
            <a:avLst/>
            <a:gdLst/>
            <a:ahLst/>
            <a:cxnLst/>
            <a:rect l="l" t="t" r="r" b="b"/>
            <a:pathLst>
              <a:path w="52070" h="130810">
                <a:moveTo>
                  <a:pt x="0" y="0"/>
                </a:moveTo>
                <a:lnTo>
                  <a:pt x="1730" y="11687"/>
                </a:lnTo>
                <a:lnTo>
                  <a:pt x="5746" y="22637"/>
                </a:lnTo>
                <a:lnTo>
                  <a:pt x="10858" y="33539"/>
                </a:lnTo>
                <a:lnTo>
                  <a:pt x="15875" y="45085"/>
                </a:lnTo>
                <a:lnTo>
                  <a:pt x="21044" y="59430"/>
                </a:lnTo>
                <a:lnTo>
                  <a:pt x="25701" y="74025"/>
                </a:lnTo>
                <a:lnTo>
                  <a:pt x="29858" y="88786"/>
                </a:lnTo>
                <a:lnTo>
                  <a:pt x="33528" y="103632"/>
                </a:lnTo>
                <a:lnTo>
                  <a:pt x="36300" y="112355"/>
                </a:lnTo>
                <a:lnTo>
                  <a:pt x="40179" y="118840"/>
                </a:lnTo>
                <a:lnTo>
                  <a:pt x="45368" y="124420"/>
                </a:lnTo>
                <a:lnTo>
                  <a:pt x="52070" y="1304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407786" y="3838066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5">
                <a:moveTo>
                  <a:pt x="0" y="10667"/>
                </a:moveTo>
                <a:lnTo>
                  <a:pt x="11052" y="8566"/>
                </a:lnTo>
                <a:lnTo>
                  <a:pt x="22225" y="6334"/>
                </a:lnTo>
                <a:lnTo>
                  <a:pt x="33397" y="4649"/>
                </a:lnTo>
                <a:lnTo>
                  <a:pt x="44450" y="4190"/>
                </a:lnTo>
                <a:lnTo>
                  <a:pt x="54113" y="4125"/>
                </a:lnTo>
                <a:lnTo>
                  <a:pt x="63277" y="3381"/>
                </a:lnTo>
                <a:lnTo>
                  <a:pt x="72489" y="1994"/>
                </a:lnTo>
                <a:lnTo>
                  <a:pt x="8229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564123" y="3766439"/>
            <a:ext cx="37465" cy="122555"/>
          </a:xfrm>
          <a:custGeom>
            <a:avLst/>
            <a:gdLst/>
            <a:ahLst/>
            <a:cxnLst/>
            <a:rect l="l" t="t" r="r" b="b"/>
            <a:pathLst>
              <a:path w="37464" h="122554">
                <a:moveTo>
                  <a:pt x="0" y="0"/>
                </a:moveTo>
                <a:lnTo>
                  <a:pt x="20700" y="41402"/>
                </a:lnTo>
                <a:lnTo>
                  <a:pt x="23719" y="85139"/>
                </a:lnTo>
                <a:lnTo>
                  <a:pt x="25018" y="99060"/>
                </a:lnTo>
                <a:lnTo>
                  <a:pt x="26517" y="107172"/>
                </a:lnTo>
                <a:lnTo>
                  <a:pt x="28717" y="112807"/>
                </a:lnTo>
                <a:lnTo>
                  <a:pt x="32180" y="117347"/>
                </a:lnTo>
                <a:lnTo>
                  <a:pt x="37464" y="1221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29265" y="5270420"/>
            <a:ext cx="346710" cy="1252855"/>
          </a:xfrm>
          <a:custGeom>
            <a:avLst/>
            <a:gdLst/>
            <a:ahLst/>
            <a:cxnLst/>
            <a:rect l="l" t="t" r="r" b="b"/>
            <a:pathLst>
              <a:path w="346710" h="1252854">
                <a:moveTo>
                  <a:pt x="346217" y="12017"/>
                </a:moveTo>
                <a:lnTo>
                  <a:pt x="334488" y="13791"/>
                </a:lnTo>
                <a:lnTo>
                  <a:pt x="323723" y="15541"/>
                </a:lnTo>
                <a:lnTo>
                  <a:pt x="312838" y="16767"/>
                </a:lnTo>
                <a:lnTo>
                  <a:pt x="271700" y="14001"/>
                </a:lnTo>
                <a:lnTo>
                  <a:pt x="208726" y="3974"/>
                </a:lnTo>
                <a:lnTo>
                  <a:pt x="169672" y="0"/>
                </a:lnTo>
                <a:lnTo>
                  <a:pt x="103266" y="23066"/>
                </a:lnTo>
                <a:lnTo>
                  <a:pt x="84566" y="67310"/>
                </a:lnTo>
                <a:lnTo>
                  <a:pt x="78247" y="115649"/>
                </a:lnTo>
                <a:lnTo>
                  <a:pt x="74809" y="165163"/>
                </a:lnTo>
                <a:lnTo>
                  <a:pt x="73054" y="214828"/>
                </a:lnTo>
                <a:lnTo>
                  <a:pt x="72599" y="264588"/>
                </a:lnTo>
                <a:lnTo>
                  <a:pt x="73059" y="314388"/>
                </a:lnTo>
                <a:lnTo>
                  <a:pt x="74050" y="364173"/>
                </a:lnTo>
                <a:lnTo>
                  <a:pt x="75188" y="413887"/>
                </a:lnTo>
                <a:lnTo>
                  <a:pt x="76088" y="463476"/>
                </a:lnTo>
                <a:lnTo>
                  <a:pt x="77156" y="514657"/>
                </a:lnTo>
                <a:lnTo>
                  <a:pt x="78317" y="565794"/>
                </a:lnTo>
                <a:lnTo>
                  <a:pt x="79368" y="616903"/>
                </a:lnTo>
                <a:lnTo>
                  <a:pt x="80105" y="667997"/>
                </a:lnTo>
                <a:lnTo>
                  <a:pt x="80324" y="719092"/>
                </a:lnTo>
                <a:lnTo>
                  <a:pt x="79821" y="770201"/>
                </a:lnTo>
                <a:lnTo>
                  <a:pt x="78392" y="821338"/>
                </a:lnTo>
                <a:lnTo>
                  <a:pt x="75834" y="872518"/>
                </a:lnTo>
                <a:lnTo>
                  <a:pt x="72257" y="919200"/>
                </a:lnTo>
                <a:lnTo>
                  <a:pt x="67500" y="965253"/>
                </a:lnTo>
                <a:lnTo>
                  <a:pt x="60815" y="1010964"/>
                </a:lnTo>
                <a:lnTo>
                  <a:pt x="51450" y="1056617"/>
                </a:lnTo>
                <a:lnTo>
                  <a:pt x="41693" y="1103047"/>
                </a:lnTo>
                <a:lnTo>
                  <a:pt x="32638" y="1149619"/>
                </a:lnTo>
                <a:lnTo>
                  <a:pt x="22322" y="1195792"/>
                </a:lnTo>
                <a:lnTo>
                  <a:pt x="8778" y="1241021"/>
                </a:lnTo>
                <a:lnTo>
                  <a:pt x="3192" y="1251499"/>
                </a:lnTo>
                <a:lnTo>
                  <a:pt x="0" y="1252832"/>
                </a:lnTo>
                <a:lnTo>
                  <a:pt x="2403" y="1250622"/>
                </a:lnTo>
                <a:lnTo>
                  <a:pt x="13604" y="1250470"/>
                </a:lnTo>
                <a:lnTo>
                  <a:pt x="42735" y="1251623"/>
                </a:lnTo>
                <a:lnTo>
                  <a:pt x="74056" y="1246889"/>
                </a:lnTo>
                <a:lnTo>
                  <a:pt x="105187" y="1239754"/>
                </a:lnTo>
                <a:lnTo>
                  <a:pt x="133746" y="1233706"/>
                </a:lnTo>
                <a:lnTo>
                  <a:pt x="166622" y="1228163"/>
                </a:lnTo>
                <a:lnTo>
                  <a:pt x="199770" y="1222505"/>
                </a:lnTo>
                <a:lnTo>
                  <a:pt x="232991" y="1217418"/>
                </a:lnTo>
                <a:lnTo>
                  <a:pt x="266080" y="1213589"/>
                </a:lnTo>
                <a:lnTo>
                  <a:pt x="280715" y="1212180"/>
                </a:lnTo>
                <a:lnTo>
                  <a:pt x="295909" y="1210998"/>
                </a:lnTo>
                <a:lnTo>
                  <a:pt x="310890" y="1209817"/>
                </a:lnTo>
                <a:lnTo>
                  <a:pt x="324881" y="120840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386582" y="4955413"/>
            <a:ext cx="4445" cy="10160"/>
          </a:xfrm>
          <a:custGeom>
            <a:avLst/>
            <a:gdLst/>
            <a:ahLst/>
            <a:cxnLst/>
            <a:rect l="l" t="t" r="r" b="b"/>
            <a:pathLst>
              <a:path w="4445" h="10160">
                <a:moveTo>
                  <a:pt x="0" y="7619"/>
                </a:moveTo>
                <a:lnTo>
                  <a:pt x="3428" y="1524"/>
                </a:lnTo>
                <a:lnTo>
                  <a:pt x="4063" y="0"/>
                </a:lnTo>
                <a:lnTo>
                  <a:pt x="1015" y="97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78066" y="4583938"/>
            <a:ext cx="268605" cy="490855"/>
          </a:xfrm>
          <a:custGeom>
            <a:avLst/>
            <a:gdLst/>
            <a:ahLst/>
            <a:cxnLst/>
            <a:rect l="l" t="t" r="r" b="b"/>
            <a:pathLst>
              <a:path w="268605" h="490854">
                <a:moveTo>
                  <a:pt x="40424" y="90169"/>
                </a:moveTo>
                <a:lnTo>
                  <a:pt x="43062" y="82831"/>
                </a:lnTo>
                <a:lnTo>
                  <a:pt x="45529" y="75469"/>
                </a:lnTo>
                <a:lnTo>
                  <a:pt x="47882" y="68060"/>
                </a:lnTo>
                <a:lnTo>
                  <a:pt x="50177" y="60579"/>
                </a:lnTo>
                <a:lnTo>
                  <a:pt x="51601" y="85111"/>
                </a:lnTo>
                <a:lnTo>
                  <a:pt x="49877" y="133891"/>
                </a:lnTo>
                <a:lnTo>
                  <a:pt x="44977" y="196836"/>
                </a:lnTo>
                <a:lnTo>
                  <a:pt x="41338" y="235092"/>
                </a:lnTo>
                <a:lnTo>
                  <a:pt x="37242" y="273278"/>
                </a:lnTo>
                <a:lnTo>
                  <a:pt x="32804" y="311404"/>
                </a:lnTo>
                <a:lnTo>
                  <a:pt x="24650" y="355123"/>
                </a:lnTo>
                <a:lnTo>
                  <a:pt x="12382" y="396748"/>
                </a:lnTo>
                <a:lnTo>
                  <a:pt x="3262" y="377817"/>
                </a:lnTo>
                <a:lnTo>
                  <a:pt x="0" y="357314"/>
                </a:lnTo>
                <a:lnTo>
                  <a:pt x="338" y="335668"/>
                </a:lnTo>
                <a:lnTo>
                  <a:pt x="6672" y="266729"/>
                </a:lnTo>
                <a:lnTo>
                  <a:pt x="14554" y="221186"/>
                </a:lnTo>
                <a:lnTo>
                  <a:pt x="26150" y="176524"/>
                </a:lnTo>
                <a:lnTo>
                  <a:pt x="41948" y="132587"/>
                </a:lnTo>
                <a:lnTo>
                  <a:pt x="62874" y="89582"/>
                </a:lnTo>
                <a:lnTo>
                  <a:pt x="91630" y="48006"/>
                </a:lnTo>
                <a:lnTo>
                  <a:pt x="128616" y="15573"/>
                </a:lnTo>
                <a:lnTo>
                  <a:pt x="174231" y="0"/>
                </a:lnTo>
                <a:lnTo>
                  <a:pt x="200639" y="3234"/>
                </a:lnTo>
                <a:lnTo>
                  <a:pt x="222275" y="16827"/>
                </a:lnTo>
                <a:lnTo>
                  <a:pt x="238482" y="37468"/>
                </a:lnTo>
                <a:lnTo>
                  <a:pt x="248602" y="61849"/>
                </a:lnTo>
                <a:lnTo>
                  <a:pt x="252117" y="88505"/>
                </a:lnTo>
                <a:lnTo>
                  <a:pt x="249288" y="114982"/>
                </a:lnTo>
                <a:lnTo>
                  <a:pt x="229400" y="164211"/>
                </a:lnTo>
                <a:lnTo>
                  <a:pt x="198710" y="196197"/>
                </a:lnTo>
                <a:lnTo>
                  <a:pt x="185813" y="204724"/>
                </a:lnTo>
                <a:lnTo>
                  <a:pt x="201591" y="208569"/>
                </a:lnTo>
                <a:lnTo>
                  <a:pt x="246468" y="227964"/>
                </a:lnTo>
                <a:lnTo>
                  <a:pt x="268147" y="266160"/>
                </a:lnTo>
                <a:lnTo>
                  <a:pt x="268457" y="287901"/>
                </a:lnTo>
                <a:lnTo>
                  <a:pt x="262623" y="309880"/>
                </a:lnTo>
                <a:lnTo>
                  <a:pt x="244187" y="343511"/>
                </a:lnTo>
                <a:lnTo>
                  <a:pt x="219151" y="373951"/>
                </a:lnTo>
                <a:lnTo>
                  <a:pt x="190399" y="401248"/>
                </a:lnTo>
                <a:lnTo>
                  <a:pt x="160820" y="425450"/>
                </a:lnTo>
                <a:lnTo>
                  <a:pt x="109804" y="464708"/>
                </a:lnTo>
                <a:lnTo>
                  <a:pt x="51701" y="490728"/>
                </a:lnTo>
                <a:lnTo>
                  <a:pt x="41033" y="487299"/>
                </a:lnTo>
                <a:lnTo>
                  <a:pt x="36766" y="487299"/>
                </a:lnTo>
                <a:lnTo>
                  <a:pt x="40424" y="47853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16822" y="4794758"/>
            <a:ext cx="81915" cy="205740"/>
          </a:xfrm>
          <a:custGeom>
            <a:avLst/>
            <a:gdLst/>
            <a:ahLst/>
            <a:cxnLst/>
            <a:rect l="l" t="t" r="r" b="b"/>
            <a:pathLst>
              <a:path w="81915" h="205739">
                <a:moveTo>
                  <a:pt x="42738" y="79248"/>
                </a:moveTo>
                <a:lnTo>
                  <a:pt x="42148" y="90171"/>
                </a:lnTo>
                <a:lnTo>
                  <a:pt x="41443" y="100917"/>
                </a:lnTo>
                <a:lnTo>
                  <a:pt x="40852" y="111591"/>
                </a:lnTo>
                <a:lnTo>
                  <a:pt x="69256" y="72644"/>
                </a:lnTo>
                <a:lnTo>
                  <a:pt x="81772" y="23816"/>
                </a:lnTo>
                <a:lnTo>
                  <a:pt x="80229" y="7366"/>
                </a:lnTo>
                <a:lnTo>
                  <a:pt x="79009" y="4953"/>
                </a:lnTo>
                <a:lnTo>
                  <a:pt x="77790" y="2540"/>
                </a:lnTo>
                <a:lnTo>
                  <a:pt x="76266" y="0"/>
                </a:lnTo>
                <a:lnTo>
                  <a:pt x="62160" y="1807"/>
                </a:lnTo>
                <a:lnTo>
                  <a:pt x="32070" y="31115"/>
                </a:lnTo>
                <a:lnTo>
                  <a:pt x="9667" y="79502"/>
                </a:lnTo>
                <a:lnTo>
                  <a:pt x="66" y="132080"/>
                </a:lnTo>
                <a:lnTo>
                  <a:pt x="0" y="151141"/>
                </a:lnTo>
                <a:lnTo>
                  <a:pt x="3190" y="171418"/>
                </a:lnTo>
                <a:lnTo>
                  <a:pt x="11296" y="189551"/>
                </a:lnTo>
                <a:lnTo>
                  <a:pt x="25974" y="202184"/>
                </a:lnTo>
                <a:lnTo>
                  <a:pt x="39857" y="205190"/>
                </a:lnTo>
                <a:lnTo>
                  <a:pt x="53139" y="202707"/>
                </a:lnTo>
                <a:lnTo>
                  <a:pt x="65793" y="197201"/>
                </a:lnTo>
                <a:lnTo>
                  <a:pt x="77790" y="1911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62279" y="4792614"/>
            <a:ext cx="183515" cy="229235"/>
          </a:xfrm>
          <a:custGeom>
            <a:avLst/>
            <a:gdLst/>
            <a:ahLst/>
            <a:cxnLst/>
            <a:rect l="l" t="t" r="r" b="b"/>
            <a:pathLst>
              <a:path w="183515" h="229235">
                <a:moveTo>
                  <a:pt x="17068" y="21955"/>
                </a:moveTo>
                <a:lnTo>
                  <a:pt x="7924" y="21701"/>
                </a:lnTo>
                <a:lnTo>
                  <a:pt x="5791" y="21066"/>
                </a:lnTo>
                <a:lnTo>
                  <a:pt x="0" y="21955"/>
                </a:lnTo>
                <a:lnTo>
                  <a:pt x="37376" y="7256"/>
                </a:lnTo>
                <a:lnTo>
                  <a:pt x="93383" y="0"/>
                </a:lnTo>
                <a:lnTo>
                  <a:pt x="114857" y="29"/>
                </a:lnTo>
                <a:lnTo>
                  <a:pt x="135331" y="3667"/>
                </a:lnTo>
                <a:lnTo>
                  <a:pt x="150533" y="11664"/>
                </a:lnTo>
                <a:lnTo>
                  <a:pt x="157734" y="22971"/>
                </a:lnTo>
                <a:lnTo>
                  <a:pt x="158991" y="37135"/>
                </a:lnTo>
                <a:lnTo>
                  <a:pt x="156362" y="53705"/>
                </a:lnTo>
                <a:lnTo>
                  <a:pt x="149204" y="77100"/>
                </a:lnTo>
                <a:lnTo>
                  <a:pt x="140017" y="99901"/>
                </a:lnTo>
                <a:lnTo>
                  <a:pt x="130087" y="122463"/>
                </a:lnTo>
                <a:lnTo>
                  <a:pt x="120700" y="145145"/>
                </a:lnTo>
                <a:lnTo>
                  <a:pt x="114257" y="161954"/>
                </a:lnTo>
                <a:lnTo>
                  <a:pt x="109156" y="179228"/>
                </a:lnTo>
                <a:lnTo>
                  <a:pt x="107542" y="196669"/>
                </a:lnTo>
                <a:lnTo>
                  <a:pt x="111556" y="213979"/>
                </a:lnTo>
                <a:lnTo>
                  <a:pt x="119110" y="223702"/>
                </a:lnTo>
                <a:lnTo>
                  <a:pt x="129692" y="228520"/>
                </a:lnTo>
                <a:lnTo>
                  <a:pt x="141646" y="229052"/>
                </a:lnTo>
                <a:lnTo>
                  <a:pt x="153314" y="225917"/>
                </a:lnTo>
                <a:lnTo>
                  <a:pt x="162615" y="219652"/>
                </a:lnTo>
                <a:lnTo>
                  <a:pt x="169887" y="214947"/>
                </a:lnTo>
                <a:lnTo>
                  <a:pt x="176417" y="210933"/>
                </a:lnTo>
                <a:lnTo>
                  <a:pt x="183489" y="2067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121630" y="4624451"/>
            <a:ext cx="742950" cy="367665"/>
          </a:xfrm>
          <a:custGeom>
            <a:avLst/>
            <a:gdLst/>
            <a:ahLst/>
            <a:cxnLst/>
            <a:rect l="l" t="t" r="r" b="b"/>
            <a:pathLst>
              <a:path w="742950" h="367664">
                <a:moveTo>
                  <a:pt x="116162" y="220980"/>
                </a:moveTo>
                <a:lnTo>
                  <a:pt x="117686" y="216026"/>
                </a:lnTo>
                <a:lnTo>
                  <a:pt x="118905" y="211455"/>
                </a:lnTo>
                <a:lnTo>
                  <a:pt x="120429" y="206882"/>
                </a:lnTo>
                <a:lnTo>
                  <a:pt x="109556" y="197461"/>
                </a:lnTo>
                <a:lnTo>
                  <a:pt x="101112" y="192278"/>
                </a:lnTo>
                <a:lnTo>
                  <a:pt x="90897" y="191666"/>
                </a:lnTo>
                <a:lnTo>
                  <a:pt x="74709" y="195961"/>
                </a:lnTo>
                <a:lnTo>
                  <a:pt x="37904" y="227218"/>
                </a:lnTo>
                <a:lnTo>
                  <a:pt x="14358" y="270382"/>
                </a:lnTo>
                <a:lnTo>
                  <a:pt x="681" y="314325"/>
                </a:lnTo>
                <a:lnTo>
                  <a:pt x="0" y="338177"/>
                </a:lnTo>
                <a:lnTo>
                  <a:pt x="7348" y="359029"/>
                </a:lnTo>
                <a:lnTo>
                  <a:pt x="11310" y="362076"/>
                </a:lnTo>
                <a:lnTo>
                  <a:pt x="14968" y="364490"/>
                </a:lnTo>
                <a:lnTo>
                  <a:pt x="18930" y="367284"/>
                </a:lnTo>
                <a:lnTo>
                  <a:pt x="58478" y="356885"/>
                </a:lnTo>
                <a:lnTo>
                  <a:pt x="92997" y="330962"/>
                </a:lnTo>
                <a:lnTo>
                  <a:pt x="135253" y="269875"/>
                </a:lnTo>
                <a:lnTo>
                  <a:pt x="162212" y="200787"/>
                </a:lnTo>
                <a:lnTo>
                  <a:pt x="172967" y="158228"/>
                </a:lnTo>
                <a:lnTo>
                  <a:pt x="180246" y="114061"/>
                </a:lnTo>
                <a:lnTo>
                  <a:pt x="182857" y="69538"/>
                </a:lnTo>
                <a:lnTo>
                  <a:pt x="179611" y="25907"/>
                </a:lnTo>
                <a:lnTo>
                  <a:pt x="167927" y="0"/>
                </a:lnTo>
                <a:lnTo>
                  <a:pt x="154844" y="17649"/>
                </a:lnTo>
                <a:lnTo>
                  <a:pt x="135183" y="54328"/>
                </a:lnTo>
                <a:lnTo>
                  <a:pt x="117425" y="120657"/>
                </a:lnTo>
                <a:lnTo>
                  <a:pt x="110514" y="167021"/>
                </a:lnTo>
                <a:lnTo>
                  <a:pt x="109617" y="213775"/>
                </a:lnTo>
                <a:lnTo>
                  <a:pt x="117337" y="258768"/>
                </a:lnTo>
                <a:lnTo>
                  <a:pt x="136278" y="299847"/>
                </a:lnTo>
                <a:lnTo>
                  <a:pt x="169531" y="330827"/>
                </a:lnTo>
                <a:lnTo>
                  <a:pt x="211326" y="342995"/>
                </a:lnTo>
                <a:lnTo>
                  <a:pt x="256211" y="340066"/>
                </a:lnTo>
                <a:lnTo>
                  <a:pt x="298737" y="325755"/>
                </a:lnTo>
                <a:lnTo>
                  <a:pt x="344377" y="292941"/>
                </a:lnTo>
                <a:lnTo>
                  <a:pt x="373159" y="244982"/>
                </a:lnTo>
                <a:lnTo>
                  <a:pt x="370248" y="189976"/>
                </a:lnTo>
                <a:lnTo>
                  <a:pt x="321210" y="178956"/>
                </a:lnTo>
                <a:lnTo>
                  <a:pt x="274557" y="233372"/>
                </a:lnTo>
                <a:lnTo>
                  <a:pt x="289406" y="295902"/>
                </a:lnTo>
                <a:lnTo>
                  <a:pt x="350803" y="321635"/>
                </a:lnTo>
                <a:lnTo>
                  <a:pt x="427513" y="318668"/>
                </a:lnTo>
                <a:lnTo>
                  <a:pt x="475251" y="302847"/>
                </a:lnTo>
                <a:lnTo>
                  <a:pt x="516488" y="276096"/>
                </a:lnTo>
                <a:lnTo>
                  <a:pt x="541688" y="237998"/>
                </a:lnTo>
                <a:lnTo>
                  <a:pt x="546341" y="212800"/>
                </a:lnTo>
                <a:lnTo>
                  <a:pt x="542434" y="195294"/>
                </a:lnTo>
                <a:lnTo>
                  <a:pt x="532597" y="180026"/>
                </a:lnTo>
                <a:lnTo>
                  <a:pt x="519463" y="161544"/>
                </a:lnTo>
                <a:lnTo>
                  <a:pt x="513962" y="150715"/>
                </a:lnTo>
                <a:lnTo>
                  <a:pt x="513557" y="143303"/>
                </a:lnTo>
                <a:lnTo>
                  <a:pt x="516105" y="135772"/>
                </a:lnTo>
                <a:lnTo>
                  <a:pt x="519463" y="124587"/>
                </a:lnTo>
                <a:lnTo>
                  <a:pt x="519717" y="124587"/>
                </a:lnTo>
                <a:lnTo>
                  <a:pt x="525813" y="125222"/>
                </a:lnTo>
                <a:lnTo>
                  <a:pt x="535622" y="185795"/>
                </a:lnTo>
                <a:lnTo>
                  <a:pt x="540402" y="227536"/>
                </a:lnTo>
                <a:lnTo>
                  <a:pt x="544206" y="269396"/>
                </a:lnTo>
                <a:lnTo>
                  <a:pt x="547784" y="311150"/>
                </a:lnTo>
                <a:lnTo>
                  <a:pt x="548921" y="322163"/>
                </a:lnTo>
                <a:lnTo>
                  <a:pt x="550022" y="333248"/>
                </a:lnTo>
                <a:lnTo>
                  <a:pt x="551052" y="344332"/>
                </a:lnTo>
                <a:lnTo>
                  <a:pt x="551975" y="355346"/>
                </a:lnTo>
                <a:lnTo>
                  <a:pt x="556614" y="327713"/>
                </a:lnTo>
                <a:lnTo>
                  <a:pt x="567512" y="272639"/>
                </a:lnTo>
                <a:lnTo>
                  <a:pt x="588317" y="203803"/>
                </a:lnTo>
                <a:lnTo>
                  <a:pt x="606648" y="162718"/>
                </a:lnTo>
                <a:lnTo>
                  <a:pt x="630123" y="124634"/>
                </a:lnTo>
                <a:lnTo>
                  <a:pt x="659290" y="92075"/>
                </a:lnTo>
                <a:lnTo>
                  <a:pt x="695771" y="72501"/>
                </a:lnTo>
                <a:lnTo>
                  <a:pt x="713118" y="72626"/>
                </a:lnTo>
                <a:lnTo>
                  <a:pt x="734347" y="74930"/>
                </a:lnTo>
                <a:lnTo>
                  <a:pt x="741199" y="102367"/>
                </a:lnTo>
                <a:lnTo>
                  <a:pt x="742586" y="126603"/>
                </a:lnTo>
                <a:lnTo>
                  <a:pt x="736329" y="150528"/>
                </a:lnTo>
                <a:lnTo>
                  <a:pt x="720250" y="177037"/>
                </a:lnTo>
                <a:lnTo>
                  <a:pt x="688111" y="207781"/>
                </a:lnTo>
                <a:lnTo>
                  <a:pt x="653543" y="224393"/>
                </a:lnTo>
                <a:lnTo>
                  <a:pt x="616737" y="235456"/>
                </a:lnTo>
                <a:lnTo>
                  <a:pt x="577883" y="249555"/>
                </a:lnTo>
                <a:lnTo>
                  <a:pt x="577629" y="251713"/>
                </a:lnTo>
                <a:lnTo>
                  <a:pt x="576994" y="254126"/>
                </a:lnTo>
                <a:lnTo>
                  <a:pt x="576740" y="256286"/>
                </a:lnTo>
                <a:lnTo>
                  <a:pt x="592123" y="263931"/>
                </a:lnTo>
                <a:lnTo>
                  <a:pt x="607601" y="271827"/>
                </a:lnTo>
                <a:lnTo>
                  <a:pt x="623174" y="279413"/>
                </a:lnTo>
                <a:lnTo>
                  <a:pt x="638843" y="286131"/>
                </a:lnTo>
                <a:lnTo>
                  <a:pt x="653763" y="292135"/>
                </a:lnTo>
                <a:lnTo>
                  <a:pt x="669624" y="298640"/>
                </a:lnTo>
                <a:lnTo>
                  <a:pt x="685652" y="304383"/>
                </a:lnTo>
                <a:lnTo>
                  <a:pt x="701073" y="308101"/>
                </a:lnTo>
                <a:lnTo>
                  <a:pt x="711106" y="306578"/>
                </a:lnTo>
                <a:lnTo>
                  <a:pt x="714789" y="305943"/>
                </a:lnTo>
                <a:lnTo>
                  <a:pt x="721774" y="3072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36141" y="4543044"/>
            <a:ext cx="54610" cy="259079"/>
          </a:xfrm>
          <a:custGeom>
            <a:avLst/>
            <a:gdLst/>
            <a:ahLst/>
            <a:cxnLst/>
            <a:rect l="l" t="t" r="r" b="b"/>
            <a:pathLst>
              <a:path w="54610" h="259079">
                <a:moveTo>
                  <a:pt x="0" y="0"/>
                </a:moveTo>
                <a:lnTo>
                  <a:pt x="14223" y="43894"/>
                </a:lnTo>
                <a:lnTo>
                  <a:pt x="25018" y="89026"/>
                </a:lnTo>
                <a:lnTo>
                  <a:pt x="32805" y="123549"/>
                </a:lnTo>
                <a:lnTo>
                  <a:pt x="40544" y="157845"/>
                </a:lnTo>
                <a:lnTo>
                  <a:pt x="47378" y="192307"/>
                </a:lnTo>
                <a:lnTo>
                  <a:pt x="52450" y="227329"/>
                </a:lnTo>
                <a:lnTo>
                  <a:pt x="52966" y="235327"/>
                </a:lnTo>
                <a:lnTo>
                  <a:pt x="53530" y="243300"/>
                </a:lnTo>
                <a:lnTo>
                  <a:pt x="54094" y="251225"/>
                </a:lnTo>
                <a:lnTo>
                  <a:pt x="54609" y="2590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281682" y="4780079"/>
            <a:ext cx="140970" cy="175895"/>
          </a:xfrm>
          <a:custGeom>
            <a:avLst/>
            <a:gdLst/>
            <a:ahLst/>
            <a:cxnLst/>
            <a:rect l="l" t="t" r="r" b="b"/>
            <a:pathLst>
              <a:path w="140969" h="175895">
                <a:moveTo>
                  <a:pt x="0" y="94942"/>
                </a:moveTo>
                <a:lnTo>
                  <a:pt x="39116" y="101292"/>
                </a:lnTo>
                <a:lnTo>
                  <a:pt x="87229" y="71020"/>
                </a:lnTo>
                <a:lnTo>
                  <a:pt x="114347" y="30077"/>
                </a:lnTo>
                <a:lnTo>
                  <a:pt x="108731" y="0"/>
                </a:lnTo>
                <a:lnTo>
                  <a:pt x="98234" y="4915"/>
                </a:lnTo>
                <a:lnTo>
                  <a:pt x="69056" y="50081"/>
                </a:lnTo>
                <a:lnTo>
                  <a:pt x="56546" y="97869"/>
                </a:lnTo>
                <a:lnTo>
                  <a:pt x="65085" y="142329"/>
                </a:lnTo>
                <a:lnTo>
                  <a:pt x="94291" y="171221"/>
                </a:lnTo>
                <a:lnTo>
                  <a:pt x="115824" y="175333"/>
                </a:lnTo>
                <a:lnTo>
                  <a:pt x="124079" y="174444"/>
                </a:lnTo>
                <a:lnTo>
                  <a:pt x="132587" y="172920"/>
                </a:lnTo>
                <a:lnTo>
                  <a:pt x="140588" y="1716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571511" y="4612894"/>
            <a:ext cx="26670" cy="336550"/>
          </a:xfrm>
          <a:custGeom>
            <a:avLst/>
            <a:gdLst/>
            <a:ahLst/>
            <a:cxnLst/>
            <a:rect l="l" t="t" r="r" b="b"/>
            <a:pathLst>
              <a:path w="26669" h="336550">
                <a:moveTo>
                  <a:pt x="26654" y="0"/>
                </a:moveTo>
                <a:lnTo>
                  <a:pt x="11334" y="51688"/>
                </a:lnTo>
                <a:lnTo>
                  <a:pt x="4302" y="105663"/>
                </a:lnTo>
                <a:lnTo>
                  <a:pt x="1240" y="146655"/>
                </a:lnTo>
                <a:lnTo>
                  <a:pt x="0" y="187658"/>
                </a:lnTo>
                <a:lnTo>
                  <a:pt x="1069" y="228590"/>
                </a:lnTo>
                <a:lnTo>
                  <a:pt x="4937" y="269366"/>
                </a:lnTo>
                <a:lnTo>
                  <a:pt x="7812" y="287002"/>
                </a:lnTo>
                <a:lnTo>
                  <a:pt x="11461" y="303672"/>
                </a:lnTo>
                <a:lnTo>
                  <a:pt x="16134" y="319891"/>
                </a:lnTo>
                <a:lnTo>
                  <a:pt x="22082" y="3361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508504" y="4810414"/>
            <a:ext cx="147955" cy="13335"/>
          </a:xfrm>
          <a:custGeom>
            <a:avLst/>
            <a:gdLst/>
            <a:ahLst/>
            <a:cxnLst/>
            <a:rect l="l" t="t" r="r" b="b"/>
            <a:pathLst>
              <a:path w="147955" h="13335">
                <a:moveTo>
                  <a:pt x="0" y="3901"/>
                </a:moveTo>
                <a:lnTo>
                  <a:pt x="1408" y="0"/>
                </a:lnTo>
                <a:lnTo>
                  <a:pt x="16605" y="694"/>
                </a:lnTo>
                <a:lnTo>
                  <a:pt x="36611" y="3436"/>
                </a:lnTo>
                <a:lnTo>
                  <a:pt x="52450" y="5679"/>
                </a:lnTo>
                <a:lnTo>
                  <a:pt x="76315" y="8334"/>
                </a:lnTo>
                <a:lnTo>
                  <a:pt x="100012" y="10346"/>
                </a:lnTo>
                <a:lnTo>
                  <a:pt x="123709" y="11930"/>
                </a:lnTo>
                <a:lnTo>
                  <a:pt x="147573" y="132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964449" y="4816728"/>
            <a:ext cx="158115" cy="146050"/>
          </a:xfrm>
          <a:custGeom>
            <a:avLst/>
            <a:gdLst/>
            <a:ahLst/>
            <a:cxnLst/>
            <a:rect l="l" t="t" r="r" b="b"/>
            <a:pathLst>
              <a:path w="158114" h="146050">
                <a:moveTo>
                  <a:pt x="138414" y="0"/>
                </a:moveTo>
                <a:lnTo>
                  <a:pt x="123690" y="4484"/>
                </a:lnTo>
                <a:lnTo>
                  <a:pt x="109013" y="8540"/>
                </a:lnTo>
                <a:lnTo>
                  <a:pt x="94622" y="13215"/>
                </a:lnTo>
                <a:lnTo>
                  <a:pt x="60378" y="32654"/>
                </a:lnTo>
                <a:lnTo>
                  <a:pt x="24909" y="66421"/>
                </a:lnTo>
                <a:lnTo>
                  <a:pt x="4248" y="100330"/>
                </a:lnTo>
                <a:lnTo>
                  <a:pt x="0" y="116617"/>
                </a:lnTo>
                <a:lnTo>
                  <a:pt x="1871" y="131810"/>
                </a:lnTo>
                <a:lnTo>
                  <a:pt x="13446" y="142621"/>
                </a:lnTo>
                <a:lnTo>
                  <a:pt x="32950" y="145841"/>
                </a:lnTo>
                <a:lnTo>
                  <a:pt x="53276" y="141144"/>
                </a:lnTo>
                <a:lnTo>
                  <a:pt x="89011" y="121285"/>
                </a:lnTo>
                <a:lnTo>
                  <a:pt x="122364" y="93043"/>
                </a:lnTo>
                <a:lnTo>
                  <a:pt x="149717" y="58801"/>
                </a:lnTo>
                <a:lnTo>
                  <a:pt x="154924" y="47879"/>
                </a:lnTo>
                <a:lnTo>
                  <a:pt x="156448" y="45466"/>
                </a:lnTo>
                <a:lnTo>
                  <a:pt x="134576" y="83587"/>
                </a:lnTo>
                <a:lnTo>
                  <a:pt x="129159" y="120316"/>
                </a:lnTo>
                <a:lnTo>
                  <a:pt x="129593" y="130938"/>
                </a:lnTo>
                <a:lnTo>
                  <a:pt x="130540" y="1410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275076" y="4687570"/>
            <a:ext cx="10160" cy="282575"/>
          </a:xfrm>
          <a:custGeom>
            <a:avLst/>
            <a:gdLst/>
            <a:ahLst/>
            <a:cxnLst/>
            <a:rect l="l" t="t" r="r" b="b"/>
            <a:pathLst>
              <a:path w="10160" h="282575">
                <a:moveTo>
                  <a:pt x="1524" y="0"/>
                </a:moveTo>
                <a:lnTo>
                  <a:pt x="7879" y="19167"/>
                </a:lnTo>
                <a:lnTo>
                  <a:pt x="9890" y="37798"/>
                </a:lnTo>
                <a:lnTo>
                  <a:pt x="9399" y="57024"/>
                </a:lnTo>
                <a:lnTo>
                  <a:pt x="8254" y="77977"/>
                </a:lnTo>
                <a:lnTo>
                  <a:pt x="6500" y="112617"/>
                </a:lnTo>
                <a:lnTo>
                  <a:pt x="4032" y="147446"/>
                </a:lnTo>
                <a:lnTo>
                  <a:pt x="1611" y="182276"/>
                </a:lnTo>
                <a:lnTo>
                  <a:pt x="0" y="216915"/>
                </a:lnTo>
                <a:lnTo>
                  <a:pt x="63" y="233670"/>
                </a:lnTo>
                <a:lnTo>
                  <a:pt x="793" y="249888"/>
                </a:lnTo>
                <a:lnTo>
                  <a:pt x="2428" y="265939"/>
                </a:lnTo>
                <a:lnTo>
                  <a:pt x="5207" y="2821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780409" y="4792345"/>
            <a:ext cx="138430" cy="189865"/>
          </a:xfrm>
          <a:custGeom>
            <a:avLst/>
            <a:gdLst/>
            <a:ahLst/>
            <a:cxnLst/>
            <a:rect l="l" t="t" r="r" b="b"/>
            <a:pathLst>
              <a:path w="138429" h="189864">
                <a:moveTo>
                  <a:pt x="135000" y="0"/>
                </a:moveTo>
                <a:lnTo>
                  <a:pt x="112347" y="11191"/>
                </a:lnTo>
                <a:lnTo>
                  <a:pt x="89407" y="21812"/>
                </a:lnTo>
                <a:lnTo>
                  <a:pt x="66563" y="32575"/>
                </a:lnTo>
                <a:lnTo>
                  <a:pt x="31111" y="51550"/>
                </a:lnTo>
                <a:lnTo>
                  <a:pt x="0" y="89661"/>
                </a:lnTo>
                <a:lnTo>
                  <a:pt x="8715" y="103147"/>
                </a:lnTo>
                <a:lnTo>
                  <a:pt x="44005" y="119451"/>
                </a:lnTo>
                <a:lnTo>
                  <a:pt x="97027" y="134096"/>
                </a:lnTo>
                <a:lnTo>
                  <a:pt x="115978" y="140384"/>
                </a:lnTo>
                <a:lnTo>
                  <a:pt x="132333" y="149351"/>
                </a:lnTo>
                <a:lnTo>
                  <a:pt x="134112" y="151764"/>
                </a:lnTo>
                <a:lnTo>
                  <a:pt x="136016" y="154558"/>
                </a:lnTo>
                <a:lnTo>
                  <a:pt x="138049" y="156971"/>
                </a:lnTo>
                <a:lnTo>
                  <a:pt x="95829" y="182600"/>
                </a:lnTo>
                <a:lnTo>
                  <a:pt x="56911" y="189579"/>
                </a:lnTo>
                <a:lnTo>
                  <a:pt x="46249" y="188948"/>
                </a:lnTo>
                <a:lnTo>
                  <a:pt x="35051" y="1871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024691" y="4826761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90108" y="0"/>
                </a:moveTo>
                <a:lnTo>
                  <a:pt x="96853" y="3623"/>
                </a:lnTo>
                <a:lnTo>
                  <a:pt x="87489" y="10699"/>
                </a:lnTo>
                <a:lnTo>
                  <a:pt x="71052" y="19823"/>
                </a:lnTo>
                <a:lnTo>
                  <a:pt x="56580" y="29590"/>
                </a:lnTo>
                <a:lnTo>
                  <a:pt x="23782" y="61563"/>
                </a:lnTo>
                <a:lnTo>
                  <a:pt x="1081" y="100583"/>
                </a:lnTo>
                <a:lnTo>
                  <a:pt x="0" y="116359"/>
                </a:lnTo>
                <a:lnTo>
                  <a:pt x="6050" y="126587"/>
                </a:lnTo>
                <a:lnTo>
                  <a:pt x="17458" y="131909"/>
                </a:lnTo>
                <a:lnTo>
                  <a:pt x="32450" y="132969"/>
                </a:lnTo>
                <a:lnTo>
                  <a:pt x="57977" y="128577"/>
                </a:lnTo>
                <a:lnTo>
                  <a:pt x="106745" y="107697"/>
                </a:lnTo>
                <a:lnTo>
                  <a:pt x="141908" y="85407"/>
                </a:lnTo>
                <a:lnTo>
                  <a:pt x="148328" y="81375"/>
                </a:lnTo>
                <a:lnTo>
                  <a:pt x="155640" y="77724"/>
                </a:lnTo>
                <a:lnTo>
                  <a:pt x="153038" y="91235"/>
                </a:lnTo>
                <a:lnTo>
                  <a:pt x="151687" y="102758"/>
                </a:lnTo>
                <a:lnTo>
                  <a:pt x="151550" y="114210"/>
                </a:lnTo>
                <a:lnTo>
                  <a:pt x="152592" y="127507"/>
                </a:lnTo>
                <a:lnTo>
                  <a:pt x="154344" y="137195"/>
                </a:lnTo>
                <a:lnTo>
                  <a:pt x="157370" y="140239"/>
                </a:lnTo>
                <a:lnTo>
                  <a:pt x="163183" y="139330"/>
                </a:lnTo>
                <a:lnTo>
                  <a:pt x="173293" y="1371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276090" y="4840859"/>
            <a:ext cx="364490" cy="480695"/>
          </a:xfrm>
          <a:custGeom>
            <a:avLst/>
            <a:gdLst/>
            <a:ahLst/>
            <a:cxnLst/>
            <a:rect l="l" t="t" r="r" b="b"/>
            <a:pathLst>
              <a:path w="364489" h="480695">
                <a:moveTo>
                  <a:pt x="0" y="0"/>
                </a:moveTo>
                <a:lnTo>
                  <a:pt x="2327" y="9251"/>
                </a:lnTo>
                <a:lnTo>
                  <a:pt x="3857" y="19431"/>
                </a:lnTo>
                <a:lnTo>
                  <a:pt x="5268" y="30182"/>
                </a:lnTo>
                <a:lnTo>
                  <a:pt x="7238" y="41148"/>
                </a:lnTo>
                <a:lnTo>
                  <a:pt x="14049" y="57777"/>
                </a:lnTo>
                <a:lnTo>
                  <a:pt x="25622" y="69881"/>
                </a:lnTo>
                <a:lnTo>
                  <a:pt x="40957" y="76223"/>
                </a:lnTo>
                <a:lnTo>
                  <a:pt x="59055" y="75565"/>
                </a:lnTo>
                <a:lnTo>
                  <a:pt x="107418" y="48865"/>
                </a:lnTo>
                <a:lnTo>
                  <a:pt x="128670" y="30908"/>
                </a:lnTo>
                <a:lnTo>
                  <a:pt x="135890" y="24892"/>
                </a:lnTo>
                <a:lnTo>
                  <a:pt x="143109" y="19065"/>
                </a:lnTo>
                <a:lnTo>
                  <a:pt x="150495" y="13335"/>
                </a:lnTo>
                <a:lnTo>
                  <a:pt x="161607" y="26721"/>
                </a:lnTo>
                <a:lnTo>
                  <a:pt x="181610" y="73406"/>
                </a:lnTo>
                <a:lnTo>
                  <a:pt x="191871" y="118860"/>
                </a:lnTo>
                <a:lnTo>
                  <a:pt x="199882" y="164909"/>
                </a:lnTo>
                <a:lnTo>
                  <a:pt x="205773" y="211244"/>
                </a:lnTo>
                <a:lnTo>
                  <a:pt x="209676" y="257556"/>
                </a:lnTo>
                <a:lnTo>
                  <a:pt x="210895" y="302345"/>
                </a:lnTo>
                <a:lnTo>
                  <a:pt x="208184" y="347075"/>
                </a:lnTo>
                <a:lnTo>
                  <a:pt x="200282" y="391019"/>
                </a:lnTo>
                <a:lnTo>
                  <a:pt x="185927" y="433451"/>
                </a:lnTo>
                <a:lnTo>
                  <a:pt x="158369" y="470693"/>
                </a:lnTo>
                <a:lnTo>
                  <a:pt x="138207" y="480421"/>
                </a:lnTo>
                <a:lnTo>
                  <a:pt x="114808" y="477647"/>
                </a:lnTo>
                <a:lnTo>
                  <a:pt x="95067" y="459936"/>
                </a:lnTo>
                <a:lnTo>
                  <a:pt x="84709" y="433593"/>
                </a:lnTo>
                <a:lnTo>
                  <a:pt x="81018" y="404512"/>
                </a:lnTo>
                <a:lnTo>
                  <a:pt x="81280" y="378587"/>
                </a:lnTo>
                <a:lnTo>
                  <a:pt x="88578" y="333289"/>
                </a:lnTo>
                <a:lnTo>
                  <a:pt x="103187" y="289671"/>
                </a:lnTo>
                <a:lnTo>
                  <a:pt x="123320" y="248124"/>
                </a:lnTo>
                <a:lnTo>
                  <a:pt x="147193" y="209042"/>
                </a:lnTo>
                <a:lnTo>
                  <a:pt x="176129" y="171864"/>
                </a:lnTo>
                <a:lnTo>
                  <a:pt x="207899" y="139842"/>
                </a:lnTo>
                <a:lnTo>
                  <a:pt x="242240" y="110797"/>
                </a:lnTo>
                <a:lnTo>
                  <a:pt x="278892" y="82550"/>
                </a:lnTo>
                <a:lnTo>
                  <a:pt x="322357" y="50641"/>
                </a:lnTo>
                <a:lnTo>
                  <a:pt x="343650" y="34579"/>
                </a:lnTo>
                <a:lnTo>
                  <a:pt x="364489" y="173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528825" y="5610148"/>
            <a:ext cx="284480" cy="333375"/>
          </a:xfrm>
          <a:custGeom>
            <a:avLst/>
            <a:gdLst/>
            <a:ahLst/>
            <a:cxnLst/>
            <a:rect l="l" t="t" r="r" b="b"/>
            <a:pathLst>
              <a:path w="284480" h="333375">
                <a:moveTo>
                  <a:pt x="0" y="40538"/>
                </a:moveTo>
                <a:lnTo>
                  <a:pt x="40286" y="26903"/>
                </a:lnTo>
                <a:lnTo>
                  <a:pt x="46958" y="27622"/>
                </a:lnTo>
                <a:lnTo>
                  <a:pt x="71469" y="64884"/>
                </a:lnTo>
                <a:lnTo>
                  <a:pt x="74422" y="97535"/>
                </a:lnTo>
                <a:lnTo>
                  <a:pt x="77311" y="129859"/>
                </a:lnTo>
                <a:lnTo>
                  <a:pt x="83280" y="194619"/>
                </a:lnTo>
                <a:lnTo>
                  <a:pt x="92263" y="252274"/>
                </a:lnTo>
                <a:lnTo>
                  <a:pt x="109118" y="304652"/>
                </a:lnTo>
                <a:lnTo>
                  <a:pt x="140602" y="332922"/>
                </a:lnTo>
                <a:lnTo>
                  <a:pt x="156384" y="329603"/>
                </a:lnTo>
                <a:lnTo>
                  <a:pt x="199243" y="284459"/>
                </a:lnTo>
                <a:lnTo>
                  <a:pt x="223381" y="231852"/>
                </a:lnTo>
                <a:lnTo>
                  <a:pt x="240670" y="173302"/>
                </a:lnTo>
                <a:lnTo>
                  <a:pt x="253446" y="109494"/>
                </a:lnTo>
                <a:lnTo>
                  <a:pt x="260560" y="58164"/>
                </a:lnTo>
                <a:lnTo>
                  <a:pt x="263870" y="19426"/>
                </a:lnTo>
                <a:lnTo>
                  <a:pt x="264668" y="0"/>
                </a:lnTo>
                <a:lnTo>
                  <a:pt x="258714" y="20831"/>
                </a:lnTo>
                <a:lnTo>
                  <a:pt x="252237" y="63179"/>
                </a:lnTo>
                <a:lnTo>
                  <a:pt x="249050" y="117543"/>
                </a:lnTo>
                <a:lnTo>
                  <a:pt x="249820" y="182551"/>
                </a:lnTo>
                <a:lnTo>
                  <a:pt x="255631" y="237291"/>
                </a:lnTo>
                <a:lnTo>
                  <a:pt x="266053" y="281535"/>
                </a:lnTo>
                <a:lnTo>
                  <a:pt x="278003" y="306323"/>
                </a:lnTo>
                <a:lnTo>
                  <a:pt x="281050" y="310591"/>
                </a:lnTo>
                <a:lnTo>
                  <a:pt x="284099" y="3148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883886" y="5817717"/>
            <a:ext cx="103505" cy="144780"/>
          </a:xfrm>
          <a:custGeom>
            <a:avLst/>
            <a:gdLst/>
            <a:ahLst/>
            <a:cxnLst/>
            <a:rect l="l" t="t" r="r" b="b"/>
            <a:pathLst>
              <a:path w="103505" h="144779">
                <a:moveTo>
                  <a:pt x="2190" y="52120"/>
                </a:moveTo>
                <a:lnTo>
                  <a:pt x="7280" y="52749"/>
                </a:lnTo>
                <a:lnTo>
                  <a:pt x="6524" y="56921"/>
                </a:lnTo>
                <a:lnTo>
                  <a:pt x="3315" y="63950"/>
                </a:lnTo>
                <a:lnTo>
                  <a:pt x="1047" y="73152"/>
                </a:lnTo>
                <a:lnTo>
                  <a:pt x="297" y="84905"/>
                </a:lnTo>
                <a:lnTo>
                  <a:pt x="0" y="96774"/>
                </a:lnTo>
                <a:lnTo>
                  <a:pt x="226" y="108642"/>
                </a:lnTo>
                <a:lnTo>
                  <a:pt x="1047" y="120396"/>
                </a:lnTo>
                <a:lnTo>
                  <a:pt x="1936" y="128930"/>
                </a:lnTo>
                <a:lnTo>
                  <a:pt x="3714" y="136550"/>
                </a:lnTo>
                <a:lnTo>
                  <a:pt x="5873" y="144475"/>
                </a:lnTo>
                <a:lnTo>
                  <a:pt x="7473" y="134497"/>
                </a:lnTo>
                <a:lnTo>
                  <a:pt x="8477" y="124320"/>
                </a:lnTo>
                <a:lnTo>
                  <a:pt x="9481" y="114085"/>
                </a:lnTo>
                <a:lnTo>
                  <a:pt x="11080" y="103936"/>
                </a:lnTo>
                <a:lnTo>
                  <a:pt x="28922" y="56059"/>
                </a:lnTo>
                <a:lnTo>
                  <a:pt x="61182" y="18707"/>
                </a:lnTo>
                <a:lnTo>
                  <a:pt x="90582" y="5181"/>
                </a:lnTo>
                <a:lnTo>
                  <a:pt x="94900" y="3352"/>
                </a:lnTo>
                <a:lnTo>
                  <a:pt x="99091" y="1524"/>
                </a:lnTo>
                <a:lnTo>
                  <a:pt x="10340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016442" y="5768425"/>
            <a:ext cx="131445" cy="237490"/>
          </a:xfrm>
          <a:custGeom>
            <a:avLst/>
            <a:gdLst/>
            <a:ahLst/>
            <a:cxnLst/>
            <a:rect l="l" t="t" r="r" b="b"/>
            <a:pathLst>
              <a:path w="131444" h="237489">
                <a:moveTo>
                  <a:pt x="101917" y="2962"/>
                </a:moveTo>
                <a:lnTo>
                  <a:pt x="94724" y="0"/>
                </a:lnTo>
                <a:lnTo>
                  <a:pt x="86852" y="2352"/>
                </a:lnTo>
                <a:lnTo>
                  <a:pt x="78289" y="7677"/>
                </a:lnTo>
                <a:lnTo>
                  <a:pt x="69024" y="13630"/>
                </a:lnTo>
                <a:lnTo>
                  <a:pt x="54056" y="22626"/>
                </a:lnTo>
                <a:lnTo>
                  <a:pt x="12890" y="54473"/>
                </a:lnTo>
                <a:lnTo>
                  <a:pt x="0" y="73980"/>
                </a:lnTo>
                <a:lnTo>
                  <a:pt x="781" y="83877"/>
                </a:lnTo>
                <a:lnTo>
                  <a:pt x="38687" y="115776"/>
                </a:lnTo>
                <a:lnTo>
                  <a:pt x="72072" y="132807"/>
                </a:lnTo>
                <a:lnTo>
                  <a:pt x="87481" y="141117"/>
                </a:lnTo>
                <a:lnTo>
                  <a:pt x="103235" y="150599"/>
                </a:lnTo>
                <a:lnTo>
                  <a:pt x="117346" y="162082"/>
                </a:lnTo>
                <a:lnTo>
                  <a:pt x="127825" y="176393"/>
                </a:lnTo>
                <a:lnTo>
                  <a:pt x="131278" y="189214"/>
                </a:lnTo>
                <a:lnTo>
                  <a:pt x="129159" y="200320"/>
                </a:lnTo>
                <a:lnTo>
                  <a:pt x="95138" y="236134"/>
                </a:lnTo>
                <a:lnTo>
                  <a:pt x="82540" y="237477"/>
                </a:lnTo>
                <a:lnTo>
                  <a:pt x="70548" y="231562"/>
                </a:lnTo>
                <a:lnTo>
                  <a:pt x="69024" y="228209"/>
                </a:lnTo>
                <a:lnTo>
                  <a:pt x="67500" y="225161"/>
                </a:lnTo>
                <a:lnTo>
                  <a:pt x="66230" y="2221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319527" y="5694792"/>
            <a:ext cx="148590" cy="9525"/>
          </a:xfrm>
          <a:custGeom>
            <a:avLst/>
            <a:gdLst/>
            <a:ahLst/>
            <a:cxnLst/>
            <a:rect l="l" t="t" r="r" b="b"/>
            <a:pathLst>
              <a:path w="148589" h="9525">
                <a:moveTo>
                  <a:pt x="0" y="2528"/>
                </a:moveTo>
                <a:lnTo>
                  <a:pt x="12289" y="3481"/>
                </a:lnTo>
                <a:lnTo>
                  <a:pt x="23447" y="2833"/>
                </a:lnTo>
                <a:lnTo>
                  <a:pt x="34629" y="1500"/>
                </a:lnTo>
                <a:lnTo>
                  <a:pt x="46990" y="395"/>
                </a:lnTo>
                <a:lnTo>
                  <a:pt x="63803" y="0"/>
                </a:lnTo>
                <a:lnTo>
                  <a:pt x="81295" y="204"/>
                </a:lnTo>
                <a:lnTo>
                  <a:pt x="98621" y="1038"/>
                </a:lnTo>
                <a:lnTo>
                  <a:pt x="114935" y="2528"/>
                </a:lnTo>
                <a:lnTo>
                  <a:pt x="123227" y="3700"/>
                </a:lnTo>
                <a:lnTo>
                  <a:pt x="131651" y="5272"/>
                </a:lnTo>
                <a:lnTo>
                  <a:pt x="140098" y="7072"/>
                </a:lnTo>
                <a:lnTo>
                  <a:pt x="148463" y="89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349373" y="5774131"/>
            <a:ext cx="165735" cy="15240"/>
          </a:xfrm>
          <a:custGeom>
            <a:avLst/>
            <a:gdLst/>
            <a:ahLst/>
            <a:cxnLst/>
            <a:rect l="l" t="t" r="r" b="b"/>
            <a:pathLst>
              <a:path w="165735" h="15239">
                <a:moveTo>
                  <a:pt x="0" y="0"/>
                </a:moveTo>
                <a:lnTo>
                  <a:pt x="40004" y="12496"/>
                </a:lnTo>
                <a:lnTo>
                  <a:pt x="79168" y="15087"/>
                </a:lnTo>
                <a:lnTo>
                  <a:pt x="98994" y="14897"/>
                </a:lnTo>
                <a:lnTo>
                  <a:pt x="118618" y="14020"/>
                </a:lnTo>
                <a:lnTo>
                  <a:pt x="134173" y="12549"/>
                </a:lnTo>
                <a:lnTo>
                  <a:pt x="145716" y="10706"/>
                </a:lnTo>
                <a:lnTo>
                  <a:pt x="155426" y="7548"/>
                </a:lnTo>
                <a:lnTo>
                  <a:pt x="165481" y="21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005582" y="5498355"/>
            <a:ext cx="548640" cy="606425"/>
          </a:xfrm>
          <a:custGeom>
            <a:avLst/>
            <a:gdLst/>
            <a:ahLst/>
            <a:cxnLst/>
            <a:rect l="l" t="t" r="r" b="b"/>
            <a:pathLst>
              <a:path w="548639" h="606425">
                <a:moveTo>
                  <a:pt x="486156" y="117584"/>
                </a:moveTo>
                <a:lnTo>
                  <a:pt x="472596" y="67798"/>
                </a:lnTo>
                <a:lnTo>
                  <a:pt x="473059" y="44098"/>
                </a:lnTo>
                <a:lnTo>
                  <a:pt x="471116" y="21328"/>
                </a:lnTo>
                <a:lnTo>
                  <a:pt x="463042" y="4808"/>
                </a:lnTo>
                <a:lnTo>
                  <a:pt x="451619" y="0"/>
                </a:lnTo>
                <a:lnTo>
                  <a:pt x="438911" y="2347"/>
                </a:lnTo>
                <a:lnTo>
                  <a:pt x="426394" y="8147"/>
                </a:lnTo>
                <a:lnTo>
                  <a:pt x="415544" y="13698"/>
                </a:lnTo>
                <a:lnTo>
                  <a:pt x="372871" y="34533"/>
                </a:lnTo>
                <a:lnTo>
                  <a:pt x="330626" y="58025"/>
                </a:lnTo>
                <a:lnTo>
                  <a:pt x="288991" y="83254"/>
                </a:lnTo>
                <a:lnTo>
                  <a:pt x="248147" y="109306"/>
                </a:lnTo>
                <a:lnTo>
                  <a:pt x="208280" y="135262"/>
                </a:lnTo>
                <a:lnTo>
                  <a:pt x="173323" y="161132"/>
                </a:lnTo>
                <a:lnTo>
                  <a:pt x="149987" y="194088"/>
                </a:lnTo>
                <a:lnTo>
                  <a:pt x="168118" y="206714"/>
                </a:lnTo>
                <a:lnTo>
                  <a:pt x="186451" y="216910"/>
                </a:lnTo>
                <a:lnTo>
                  <a:pt x="205761" y="225678"/>
                </a:lnTo>
                <a:lnTo>
                  <a:pt x="226822" y="234017"/>
                </a:lnTo>
                <a:lnTo>
                  <a:pt x="252525" y="243552"/>
                </a:lnTo>
                <a:lnTo>
                  <a:pt x="281003" y="256344"/>
                </a:lnTo>
                <a:lnTo>
                  <a:pt x="305028" y="274051"/>
                </a:lnTo>
                <a:lnTo>
                  <a:pt x="317372" y="298330"/>
                </a:lnTo>
                <a:lnTo>
                  <a:pt x="314959" y="324209"/>
                </a:lnTo>
                <a:lnTo>
                  <a:pt x="286654" y="369568"/>
                </a:lnTo>
                <a:lnTo>
                  <a:pt x="242774" y="414302"/>
                </a:lnTo>
                <a:lnTo>
                  <a:pt x="187176" y="463213"/>
                </a:lnTo>
                <a:lnTo>
                  <a:pt x="119318" y="517062"/>
                </a:lnTo>
                <a:lnTo>
                  <a:pt x="79390" y="546513"/>
                </a:lnTo>
                <a:lnTo>
                  <a:pt x="39391" y="575850"/>
                </a:lnTo>
                <a:lnTo>
                  <a:pt x="0" y="605873"/>
                </a:lnTo>
                <a:lnTo>
                  <a:pt x="38096" y="600439"/>
                </a:lnTo>
                <a:lnTo>
                  <a:pt x="76072" y="594177"/>
                </a:lnTo>
                <a:lnTo>
                  <a:pt x="114049" y="587742"/>
                </a:lnTo>
                <a:lnTo>
                  <a:pt x="152145" y="581794"/>
                </a:lnTo>
                <a:lnTo>
                  <a:pt x="200513" y="574912"/>
                </a:lnTo>
                <a:lnTo>
                  <a:pt x="248937" y="568312"/>
                </a:lnTo>
                <a:lnTo>
                  <a:pt x="297393" y="561904"/>
                </a:lnTo>
                <a:lnTo>
                  <a:pt x="345861" y="555597"/>
                </a:lnTo>
                <a:lnTo>
                  <a:pt x="394317" y="549301"/>
                </a:lnTo>
                <a:lnTo>
                  <a:pt x="442741" y="542925"/>
                </a:lnTo>
                <a:lnTo>
                  <a:pt x="491108" y="536379"/>
                </a:lnTo>
                <a:lnTo>
                  <a:pt x="534435" y="523906"/>
                </a:lnTo>
                <a:lnTo>
                  <a:pt x="548385" y="517176"/>
                </a:lnTo>
                <a:lnTo>
                  <a:pt x="541633" y="502846"/>
                </a:lnTo>
                <a:lnTo>
                  <a:pt x="534558" y="488944"/>
                </a:lnTo>
                <a:lnTo>
                  <a:pt x="526936" y="475214"/>
                </a:lnTo>
                <a:lnTo>
                  <a:pt x="518541" y="461398"/>
                </a:lnTo>
                <a:lnTo>
                  <a:pt x="511877" y="449930"/>
                </a:lnTo>
                <a:lnTo>
                  <a:pt x="501427" y="433661"/>
                </a:lnTo>
                <a:lnTo>
                  <a:pt x="489787" y="421965"/>
                </a:lnTo>
                <a:lnTo>
                  <a:pt x="479552" y="424212"/>
                </a:lnTo>
                <a:lnTo>
                  <a:pt x="479855" y="432266"/>
                </a:lnTo>
                <a:lnTo>
                  <a:pt x="479313" y="439033"/>
                </a:lnTo>
                <a:lnTo>
                  <a:pt x="477748" y="445172"/>
                </a:lnTo>
                <a:lnTo>
                  <a:pt x="474980" y="4513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064764" y="6365138"/>
            <a:ext cx="80010" cy="163830"/>
          </a:xfrm>
          <a:custGeom>
            <a:avLst/>
            <a:gdLst/>
            <a:ahLst/>
            <a:cxnLst/>
            <a:rect l="l" t="t" r="r" b="b"/>
            <a:pathLst>
              <a:path w="80010" h="163829">
                <a:moveTo>
                  <a:pt x="78359" y="0"/>
                </a:moveTo>
                <a:lnTo>
                  <a:pt x="79517" y="16230"/>
                </a:lnTo>
                <a:lnTo>
                  <a:pt x="80010" y="32461"/>
                </a:lnTo>
                <a:lnTo>
                  <a:pt x="79359" y="48691"/>
                </a:lnTo>
                <a:lnTo>
                  <a:pt x="65897" y="103365"/>
                </a:lnTo>
                <a:lnTo>
                  <a:pt x="49656" y="140207"/>
                </a:lnTo>
                <a:lnTo>
                  <a:pt x="21617" y="163482"/>
                </a:lnTo>
                <a:lnTo>
                  <a:pt x="8509" y="154533"/>
                </a:lnTo>
                <a:lnTo>
                  <a:pt x="5461" y="149961"/>
                </a:lnTo>
                <a:lnTo>
                  <a:pt x="2793" y="145389"/>
                </a:lnTo>
                <a:lnTo>
                  <a:pt x="0" y="1405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87623" y="6233464"/>
            <a:ext cx="53340" cy="13335"/>
          </a:xfrm>
          <a:custGeom>
            <a:avLst/>
            <a:gdLst/>
            <a:ahLst/>
            <a:cxnLst/>
            <a:rect l="l" t="t" r="r" b="b"/>
            <a:pathLst>
              <a:path w="53339" h="13335">
                <a:moveTo>
                  <a:pt x="0" y="13106"/>
                </a:moveTo>
                <a:lnTo>
                  <a:pt x="2793" y="12801"/>
                </a:lnTo>
                <a:lnTo>
                  <a:pt x="5461" y="12191"/>
                </a:lnTo>
                <a:lnTo>
                  <a:pt x="7619" y="11887"/>
                </a:lnTo>
                <a:lnTo>
                  <a:pt x="12340" y="3024"/>
                </a:lnTo>
                <a:lnTo>
                  <a:pt x="18240" y="419"/>
                </a:lnTo>
                <a:lnTo>
                  <a:pt x="26068" y="957"/>
                </a:lnTo>
                <a:lnTo>
                  <a:pt x="36575" y="1523"/>
                </a:lnTo>
                <a:lnTo>
                  <a:pt x="42418" y="1219"/>
                </a:lnTo>
                <a:lnTo>
                  <a:pt x="47878" y="914"/>
                </a:lnTo>
                <a:lnTo>
                  <a:pt x="5333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271773" y="6264859"/>
            <a:ext cx="81915" cy="24765"/>
          </a:xfrm>
          <a:custGeom>
            <a:avLst/>
            <a:gdLst/>
            <a:ahLst/>
            <a:cxnLst/>
            <a:rect l="l" t="t" r="r" b="b"/>
            <a:pathLst>
              <a:path w="81914" h="24764">
                <a:moveTo>
                  <a:pt x="0" y="0"/>
                </a:moveTo>
                <a:lnTo>
                  <a:pt x="36195" y="23469"/>
                </a:lnTo>
                <a:lnTo>
                  <a:pt x="58928" y="23812"/>
                </a:lnTo>
                <a:lnTo>
                  <a:pt x="70270" y="23941"/>
                </a:lnTo>
                <a:lnTo>
                  <a:pt x="81661" y="2438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283965" y="6336182"/>
            <a:ext cx="114300" cy="40005"/>
          </a:xfrm>
          <a:custGeom>
            <a:avLst/>
            <a:gdLst/>
            <a:ahLst/>
            <a:cxnLst/>
            <a:rect l="l" t="t" r="r" b="b"/>
            <a:pathLst>
              <a:path w="114300" h="40004">
                <a:moveTo>
                  <a:pt x="4825" y="17373"/>
                </a:moveTo>
                <a:lnTo>
                  <a:pt x="1524" y="28956"/>
                </a:lnTo>
                <a:lnTo>
                  <a:pt x="0" y="32308"/>
                </a:lnTo>
                <a:lnTo>
                  <a:pt x="1778" y="39928"/>
                </a:lnTo>
                <a:lnTo>
                  <a:pt x="16055" y="37185"/>
                </a:lnTo>
                <a:lnTo>
                  <a:pt x="30940" y="34899"/>
                </a:lnTo>
                <a:lnTo>
                  <a:pt x="45658" y="32385"/>
                </a:lnTo>
                <a:lnTo>
                  <a:pt x="59436" y="28956"/>
                </a:lnTo>
                <a:lnTo>
                  <a:pt x="74545" y="23145"/>
                </a:lnTo>
                <a:lnTo>
                  <a:pt x="88106" y="16535"/>
                </a:lnTo>
                <a:lnTo>
                  <a:pt x="101048" y="8896"/>
                </a:lnTo>
                <a:lnTo>
                  <a:pt x="11430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498314" y="6211519"/>
            <a:ext cx="30480" cy="196850"/>
          </a:xfrm>
          <a:custGeom>
            <a:avLst/>
            <a:gdLst/>
            <a:ahLst/>
            <a:cxnLst/>
            <a:rect l="l" t="t" r="r" b="b"/>
            <a:pathLst>
              <a:path w="30479" h="196850">
                <a:moveTo>
                  <a:pt x="29999" y="0"/>
                </a:moveTo>
                <a:lnTo>
                  <a:pt x="24199" y="19288"/>
                </a:lnTo>
                <a:lnTo>
                  <a:pt x="17791" y="38404"/>
                </a:lnTo>
                <a:lnTo>
                  <a:pt x="11551" y="57521"/>
                </a:lnTo>
                <a:lnTo>
                  <a:pt x="6250" y="76809"/>
                </a:lnTo>
                <a:lnTo>
                  <a:pt x="1785" y="102308"/>
                </a:lnTo>
                <a:lnTo>
                  <a:pt x="59" y="127406"/>
                </a:lnTo>
                <a:lnTo>
                  <a:pt x="0" y="152504"/>
                </a:lnTo>
                <a:lnTo>
                  <a:pt x="535" y="178003"/>
                </a:lnTo>
                <a:lnTo>
                  <a:pt x="627" y="190485"/>
                </a:lnTo>
                <a:lnTo>
                  <a:pt x="1170" y="196710"/>
                </a:lnTo>
                <a:lnTo>
                  <a:pt x="4572" y="196476"/>
                </a:lnTo>
                <a:lnTo>
                  <a:pt x="13235" y="18958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168880" y="5265086"/>
            <a:ext cx="142240" cy="163195"/>
          </a:xfrm>
          <a:custGeom>
            <a:avLst/>
            <a:gdLst/>
            <a:ahLst/>
            <a:cxnLst/>
            <a:rect l="l" t="t" r="r" b="b"/>
            <a:pathLst>
              <a:path w="142239" h="163195">
                <a:moveTo>
                  <a:pt x="111402" y="29035"/>
                </a:moveTo>
                <a:lnTo>
                  <a:pt x="95781" y="0"/>
                </a:lnTo>
                <a:lnTo>
                  <a:pt x="85173" y="2478"/>
                </a:lnTo>
                <a:lnTo>
                  <a:pt x="43378" y="30051"/>
                </a:lnTo>
                <a:lnTo>
                  <a:pt x="9953" y="71429"/>
                </a:lnTo>
                <a:lnTo>
                  <a:pt x="0" y="101925"/>
                </a:lnTo>
                <a:lnTo>
                  <a:pt x="3452" y="117935"/>
                </a:lnTo>
                <a:lnTo>
                  <a:pt x="40886" y="150171"/>
                </a:lnTo>
                <a:lnTo>
                  <a:pt x="91892" y="162385"/>
                </a:lnTo>
                <a:lnTo>
                  <a:pt x="111329" y="162813"/>
                </a:lnTo>
                <a:lnTo>
                  <a:pt x="128801" y="159718"/>
                </a:lnTo>
                <a:lnTo>
                  <a:pt x="133373" y="156670"/>
                </a:lnTo>
                <a:lnTo>
                  <a:pt x="137945" y="154003"/>
                </a:lnTo>
                <a:lnTo>
                  <a:pt x="142136" y="1512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800205" y="5327269"/>
            <a:ext cx="222885" cy="1076325"/>
          </a:xfrm>
          <a:custGeom>
            <a:avLst/>
            <a:gdLst/>
            <a:ahLst/>
            <a:cxnLst/>
            <a:rect l="l" t="t" r="r" b="b"/>
            <a:pathLst>
              <a:path w="222885" h="1076325">
                <a:moveTo>
                  <a:pt x="222519" y="0"/>
                </a:moveTo>
                <a:lnTo>
                  <a:pt x="211699" y="7461"/>
                </a:lnTo>
                <a:lnTo>
                  <a:pt x="201009" y="14446"/>
                </a:lnTo>
                <a:lnTo>
                  <a:pt x="190247" y="21288"/>
                </a:lnTo>
                <a:lnTo>
                  <a:pt x="179212" y="28320"/>
                </a:lnTo>
                <a:lnTo>
                  <a:pt x="136953" y="69357"/>
                </a:lnTo>
                <a:lnTo>
                  <a:pt x="107076" y="120395"/>
                </a:lnTo>
                <a:lnTo>
                  <a:pt x="84394" y="170029"/>
                </a:lnTo>
                <a:lnTo>
                  <a:pt x="65735" y="221280"/>
                </a:lnTo>
                <a:lnTo>
                  <a:pt x="50429" y="273746"/>
                </a:lnTo>
                <a:lnTo>
                  <a:pt x="37805" y="327026"/>
                </a:lnTo>
                <a:lnTo>
                  <a:pt x="27193" y="380720"/>
                </a:lnTo>
                <a:lnTo>
                  <a:pt x="18679" y="430956"/>
                </a:lnTo>
                <a:lnTo>
                  <a:pt x="11536" y="481880"/>
                </a:lnTo>
                <a:lnTo>
                  <a:pt x="5930" y="533319"/>
                </a:lnTo>
                <a:lnTo>
                  <a:pt x="2029" y="585102"/>
                </a:lnTo>
                <a:lnTo>
                  <a:pt x="0" y="637057"/>
                </a:lnTo>
                <a:lnTo>
                  <a:pt x="8" y="689012"/>
                </a:lnTo>
                <a:lnTo>
                  <a:pt x="2222" y="740795"/>
                </a:lnTo>
                <a:lnTo>
                  <a:pt x="6808" y="792234"/>
                </a:lnTo>
                <a:lnTo>
                  <a:pt x="13933" y="843158"/>
                </a:lnTo>
                <a:lnTo>
                  <a:pt x="23764" y="893394"/>
                </a:lnTo>
                <a:lnTo>
                  <a:pt x="35228" y="937261"/>
                </a:lnTo>
                <a:lnTo>
                  <a:pt x="51847" y="980986"/>
                </a:lnTo>
                <a:lnTo>
                  <a:pt x="75253" y="1020995"/>
                </a:lnTo>
                <a:lnTo>
                  <a:pt x="107076" y="1053718"/>
                </a:lnTo>
                <a:lnTo>
                  <a:pt x="157114" y="1075931"/>
                </a:lnTo>
                <a:lnTo>
                  <a:pt x="182479" y="1075364"/>
                </a:lnTo>
                <a:lnTo>
                  <a:pt x="209438" y="106865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140961" y="5329455"/>
            <a:ext cx="268605" cy="304165"/>
          </a:xfrm>
          <a:custGeom>
            <a:avLst/>
            <a:gdLst/>
            <a:ahLst/>
            <a:cxnLst/>
            <a:rect l="l" t="t" r="r" b="b"/>
            <a:pathLst>
              <a:path w="268604" h="304164">
                <a:moveTo>
                  <a:pt x="106425" y="11910"/>
                </a:moveTo>
                <a:lnTo>
                  <a:pt x="105056" y="24320"/>
                </a:lnTo>
                <a:lnTo>
                  <a:pt x="104330" y="36516"/>
                </a:lnTo>
                <a:lnTo>
                  <a:pt x="103889" y="48664"/>
                </a:lnTo>
                <a:lnTo>
                  <a:pt x="103377" y="60932"/>
                </a:lnTo>
                <a:lnTo>
                  <a:pt x="100520" y="111001"/>
                </a:lnTo>
                <a:lnTo>
                  <a:pt x="98805" y="161262"/>
                </a:lnTo>
                <a:lnTo>
                  <a:pt x="98430" y="187550"/>
                </a:lnTo>
                <a:lnTo>
                  <a:pt x="98472" y="213833"/>
                </a:lnTo>
                <a:lnTo>
                  <a:pt x="98680" y="240107"/>
                </a:lnTo>
                <a:lnTo>
                  <a:pt x="98805" y="266367"/>
                </a:lnTo>
                <a:lnTo>
                  <a:pt x="99125" y="275873"/>
                </a:lnTo>
                <a:lnTo>
                  <a:pt x="99647" y="285265"/>
                </a:lnTo>
                <a:lnTo>
                  <a:pt x="100288" y="294656"/>
                </a:lnTo>
                <a:lnTo>
                  <a:pt x="100964" y="304162"/>
                </a:lnTo>
                <a:lnTo>
                  <a:pt x="109362" y="298528"/>
                </a:lnTo>
                <a:lnTo>
                  <a:pt x="118332" y="292008"/>
                </a:lnTo>
                <a:lnTo>
                  <a:pt x="127539" y="285088"/>
                </a:lnTo>
                <a:lnTo>
                  <a:pt x="136651" y="278254"/>
                </a:lnTo>
                <a:lnTo>
                  <a:pt x="173005" y="251467"/>
                </a:lnTo>
                <a:lnTo>
                  <a:pt x="207263" y="222222"/>
                </a:lnTo>
                <a:lnTo>
                  <a:pt x="237061" y="188884"/>
                </a:lnTo>
                <a:lnTo>
                  <a:pt x="259714" y="150594"/>
                </a:lnTo>
                <a:lnTo>
                  <a:pt x="268049" y="112779"/>
                </a:lnTo>
                <a:lnTo>
                  <a:pt x="265054" y="94265"/>
                </a:lnTo>
                <a:lnTo>
                  <a:pt x="240369" y="56382"/>
                </a:lnTo>
                <a:lnTo>
                  <a:pt x="197248" y="28501"/>
                </a:lnTo>
                <a:lnTo>
                  <a:pt x="142345" y="9310"/>
                </a:lnTo>
                <a:lnTo>
                  <a:pt x="74134" y="0"/>
                </a:lnTo>
                <a:lnTo>
                  <a:pt x="41528" y="2131"/>
                </a:lnTo>
                <a:lnTo>
                  <a:pt x="31218" y="4333"/>
                </a:lnTo>
                <a:lnTo>
                  <a:pt x="20669" y="7369"/>
                </a:lnTo>
                <a:lnTo>
                  <a:pt x="10167" y="10739"/>
                </a:lnTo>
                <a:lnTo>
                  <a:pt x="0" y="139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477765" y="5484621"/>
            <a:ext cx="138430" cy="153035"/>
          </a:xfrm>
          <a:custGeom>
            <a:avLst/>
            <a:gdLst/>
            <a:ahLst/>
            <a:cxnLst/>
            <a:rect l="l" t="t" r="r" b="b"/>
            <a:pathLst>
              <a:path w="138429" h="153035">
                <a:moveTo>
                  <a:pt x="3683" y="85851"/>
                </a:moveTo>
                <a:lnTo>
                  <a:pt x="4304" y="75301"/>
                </a:lnTo>
                <a:lnTo>
                  <a:pt x="3603" y="64881"/>
                </a:lnTo>
                <a:lnTo>
                  <a:pt x="2022" y="54437"/>
                </a:lnTo>
                <a:lnTo>
                  <a:pt x="0" y="43814"/>
                </a:lnTo>
                <a:lnTo>
                  <a:pt x="996" y="54792"/>
                </a:lnTo>
                <a:lnTo>
                  <a:pt x="2063" y="65817"/>
                </a:lnTo>
                <a:lnTo>
                  <a:pt x="3178" y="76890"/>
                </a:lnTo>
                <a:lnTo>
                  <a:pt x="4318" y="88010"/>
                </a:lnTo>
                <a:lnTo>
                  <a:pt x="5518" y="102141"/>
                </a:lnTo>
                <a:lnTo>
                  <a:pt x="6492" y="116151"/>
                </a:lnTo>
                <a:lnTo>
                  <a:pt x="7300" y="130041"/>
                </a:lnTo>
                <a:lnTo>
                  <a:pt x="8000" y="143814"/>
                </a:lnTo>
                <a:lnTo>
                  <a:pt x="8255" y="146862"/>
                </a:lnTo>
                <a:lnTo>
                  <a:pt x="8636" y="149910"/>
                </a:lnTo>
                <a:lnTo>
                  <a:pt x="8636" y="152653"/>
                </a:lnTo>
                <a:lnTo>
                  <a:pt x="12844" y="139509"/>
                </a:lnTo>
                <a:lnTo>
                  <a:pt x="16208" y="125904"/>
                </a:lnTo>
                <a:lnTo>
                  <a:pt x="19119" y="112181"/>
                </a:lnTo>
                <a:lnTo>
                  <a:pt x="21971" y="98678"/>
                </a:lnTo>
                <a:lnTo>
                  <a:pt x="26336" y="79801"/>
                </a:lnTo>
                <a:lnTo>
                  <a:pt x="37258" y="42332"/>
                </a:lnTo>
                <a:lnTo>
                  <a:pt x="55356" y="5381"/>
                </a:lnTo>
                <a:lnTo>
                  <a:pt x="74422" y="0"/>
                </a:lnTo>
                <a:lnTo>
                  <a:pt x="83603" y="2742"/>
                </a:lnTo>
                <a:lnTo>
                  <a:pt x="92821" y="7842"/>
                </a:lnTo>
                <a:lnTo>
                  <a:pt x="101443" y="14037"/>
                </a:lnTo>
                <a:lnTo>
                  <a:pt x="108838" y="20065"/>
                </a:lnTo>
                <a:lnTo>
                  <a:pt x="117766" y="28035"/>
                </a:lnTo>
                <a:lnTo>
                  <a:pt x="124348" y="32575"/>
                </a:lnTo>
                <a:lnTo>
                  <a:pt x="130573" y="32067"/>
                </a:lnTo>
                <a:lnTo>
                  <a:pt x="138430" y="248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616830" y="5602223"/>
            <a:ext cx="10795" cy="80010"/>
          </a:xfrm>
          <a:custGeom>
            <a:avLst/>
            <a:gdLst/>
            <a:ahLst/>
            <a:cxnLst/>
            <a:rect l="l" t="t" r="r" b="b"/>
            <a:pathLst>
              <a:path w="10795" h="80010">
                <a:moveTo>
                  <a:pt x="10287" y="0"/>
                </a:moveTo>
                <a:lnTo>
                  <a:pt x="10106" y="9358"/>
                </a:lnTo>
                <a:lnTo>
                  <a:pt x="9223" y="18402"/>
                </a:lnTo>
                <a:lnTo>
                  <a:pt x="7983" y="27389"/>
                </a:lnTo>
                <a:lnTo>
                  <a:pt x="6731" y="36575"/>
                </a:lnTo>
                <a:lnTo>
                  <a:pt x="6258" y="45096"/>
                </a:lnTo>
                <a:lnTo>
                  <a:pt x="6000" y="54216"/>
                </a:lnTo>
                <a:lnTo>
                  <a:pt x="5409" y="63279"/>
                </a:lnTo>
                <a:lnTo>
                  <a:pt x="3937" y="71628"/>
                </a:lnTo>
                <a:lnTo>
                  <a:pt x="2413" y="74066"/>
                </a:lnTo>
                <a:lnTo>
                  <a:pt x="1143" y="77114"/>
                </a:lnTo>
                <a:lnTo>
                  <a:pt x="0" y="795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704796" y="5481573"/>
            <a:ext cx="73025" cy="142240"/>
          </a:xfrm>
          <a:custGeom>
            <a:avLst/>
            <a:gdLst/>
            <a:ahLst/>
            <a:cxnLst/>
            <a:rect l="l" t="t" r="r" b="b"/>
            <a:pathLst>
              <a:path w="73025" h="142239">
                <a:moveTo>
                  <a:pt x="54401" y="12700"/>
                </a:moveTo>
                <a:lnTo>
                  <a:pt x="60751" y="8128"/>
                </a:lnTo>
                <a:lnTo>
                  <a:pt x="62910" y="6095"/>
                </a:lnTo>
                <a:lnTo>
                  <a:pt x="63164" y="0"/>
                </a:lnTo>
                <a:lnTo>
                  <a:pt x="55296" y="2272"/>
                </a:lnTo>
                <a:lnTo>
                  <a:pt x="48321" y="5222"/>
                </a:lnTo>
                <a:lnTo>
                  <a:pt x="41751" y="9054"/>
                </a:lnTo>
                <a:lnTo>
                  <a:pt x="35097" y="13969"/>
                </a:lnTo>
                <a:lnTo>
                  <a:pt x="27255" y="20345"/>
                </a:lnTo>
                <a:lnTo>
                  <a:pt x="18841" y="26876"/>
                </a:lnTo>
                <a:lnTo>
                  <a:pt x="10808" y="33811"/>
                </a:lnTo>
                <a:lnTo>
                  <a:pt x="4109" y="41401"/>
                </a:lnTo>
                <a:lnTo>
                  <a:pt x="0" y="52119"/>
                </a:lnTo>
                <a:lnTo>
                  <a:pt x="3331" y="59610"/>
                </a:lnTo>
                <a:lnTo>
                  <a:pt x="11306" y="65172"/>
                </a:lnTo>
                <a:lnTo>
                  <a:pt x="21127" y="70103"/>
                </a:lnTo>
                <a:lnTo>
                  <a:pt x="31412" y="75130"/>
                </a:lnTo>
                <a:lnTo>
                  <a:pt x="41781" y="80502"/>
                </a:lnTo>
                <a:lnTo>
                  <a:pt x="51792" y="86516"/>
                </a:lnTo>
                <a:lnTo>
                  <a:pt x="61005" y="93472"/>
                </a:lnTo>
                <a:lnTo>
                  <a:pt x="68383" y="100805"/>
                </a:lnTo>
                <a:lnTo>
                  <a:pt x="72403" y="108365"/>
                </a:lnTo>
                <a:lnTo>
                  <a:pt x="72185" y="116492"/>
                </a:lnTo>
                <a:lnTo>
                  <a:pt x="31541" y="138023"/>
                </a:lnTo>
                <a:lnTo>
                  <a:pt x="23286" y="141071"/>
                </a:lnTo>
                <a:lnTo>
                  <a:pt x="20238" y="141985"/>
                </a:lnTo>
                <a:lnTo>
                  <a:pt x="14142" y="1401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990466" y="5703260"/>
            <a:ext cx="981710" cy="19050"/>
          </a:xfrm>
          <a:custGeom>
            <a:avLst/>
            <a:gdLst/>
            <a:ahLst/>
            <a:cxnLst/>
            <a:rect l="l" t="t" r="r" b="b"/>
            <a:pathLst>
              <a:path w="981710" h="19050">
                <a:moveTo>
                  <a:pt x="0" y="18750"/>
                </a:moveTo>
                <a:lnTo>
                  <a:pt x="37337" y="10635"/>
                </a:lnTo>
                <a:lnTo>
                  <a:pt x="75819" y="5948"/>
                </a:lnTo>
                <a:lnTo>
                  <a:pt x="125031" y="3981"/>
                </a:lnTo>
                <a:lnTo>
                  <a:pt x="174339" y="2557"/>
                </a:lnTo>
                <a:lnTo>
                  <a:pt x="223694" y="1533"/>
                </a:lnTo>
                <a:lnTo>
                  <a:pt x="273050" y="767"/>
                </a:lnTo>
                <a:lnTo>
                  <a:pt x="323021" y="208"/>
                </a:lnTo>
                <a:lnTo>
                  <a:pt x="372975" y="0"/>
                </a:lnTo>
                <a:lnTo>
                  <a:pt x="422913" y="99"/>
                </a:lnTo>
                <a:lnTo>
                  <a:pt x="472838" y="463"/>
                </a:lnTo>
                <a:lnTo>
                  <a:pt x="522750" y="1051"/>
                </a:lnTo>
                <a:lnTo>
                  <a:pt x="572653" y="1818"/>
                </a:lnTo>
                <a:lnTo>
                  <a:pt x="622547" y="2722"/>
                </a:lnTo>
                <a:lnTo>
                  <a:pt x="672434" y="3722"/>
                </a:lnTo>
                <a:lnTo>
                  <a:pt x="722315" y="4773"/>
                </a:lnTo>
                <a:lnTo>
                  <a:pt x="772194" y="5834"/>
                </a:lnTo>
                <a:lnTo>
                  <a:pt x="822071" y="6863"/>
                </a:lnTo>
                <a:lnTo>
                  <a:pt x="858956" y="9011"/>
                </a:lnTo>
                <a:lnTo>
                  <a:pt x="896556" y="12387"/>
                </a:lnTo>
                <a:lnTo>
                  <a:pt x="934156" y="14449"/>
                </a:lnTo>
                <a:lnTo>
                  <a:pt x="971042" y="12654"/>
                </a:lnTo>
                <a:lnTo>
                  <a:pt x="974471" y="11130"/>
                </a:lnTo>
                <a:lnTo>
                  <a:pt x="977773" y="9606"/>
                </a:lnTo>
                <a:lnTo>
                  <a:pt x="981456" y="80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113910" y="5809411"/>
            <a:ext cx="238125" cy="387350"/>
          </a:xfrm>
          <a:custGeom>
            <a:avLst/>
            <a:gdLst/>
            <a:ahLst/>
            <a:cxnLst/>
            <a:rect l="l" t="t" r="r" b="b"/>
            <a:pathLst>
              <a:path w="238125" h="387350">
                <a:moveTo>
                  <a:pt x="47498" y="28117"/>
                </a:moveTo>
                <a:lnTo>
                  <a:pt x="54733" y="23369"/>
                </a:lnTo>
                <a:lnTo>
                  <a:pt x="57372" y="26250"/>
                </a:lnTo>
                <a:lnTo>
                  <a:pt x="57677" y="35018"/>
                </a:lnTo>
                <a:lnTo>
                  <a:pt x="57912" y="47929"/>
                </a:lnTo>
                <a:lnTo>
                  <a:pt x="60027" y="104679"/>
                </a:lnTo>
                <a:lnTo>
                  <a:pt x="59880" y="161772"/>
                </a:lnTo>
                <a:lnTo>
                  <a:pt x="58590" y="218865"/>
                </a:lnTo>
                <a:lnTo>
                  <a:pt x="57276" y="275615"/>
                </a:lnTo>
                <a:lnTo>
                  <a:pt x="56939" y="293160"/>
                </a:lnTo>
                <a:lnTo>
                  <a:pt x="55117" y="345109"/>
                </a:lnTo>
                <a:lnTo>
                  <a:pt x="44973" y="368212"/>
                </a:lnTo>
                <a:lnTo>
                  <a:pt x="42925" y="374675"/>
                </a:lnTo>
                <a:lnTo>
                  <a:pt x="45085" y="377113"/>
                </a:lnTo>
                <a:lnTo>
                  <a:pt x="46862" y="379857"/>
                </a:lnTo>
                <a:lnTo>
                  <a:pt x="49022" y="382295"/>
                </a:lnTo>
                <a:lnTo>
                  <a:pt x="69588" y="386619"/>
                </a:lnTo>
                <a:lnTo>
                  <a:pt x="88677" y="386943"/>
                </a:lnTo>
                <a:lnTo>
                  <a:pt x="107529" y="382809"/>
                </a:lnTo>
                <a:lnTo>
                  <a:pt x="147869" y="360130"/>
                </a:lnTo>
                <a:lnTo>
                  <a:pt x="182084" y="325326"/>
                </a:lnTo>
                <a:lnTo>
                  <a:pt x="211131" y="278353"/>
                </a:lnTo>
                <a:lnTo>
                  <a:pt x="231344" y="220699"/>
                </a:lnTo>
                <a:lnTo>
                  <a:pt x="237898" y="160496"/>
                </a:lnTo>
                <a:lnTo>
                  <a:pt x="235585" y="130606"/>
                </a:lnTo>
                <a:lnTo>
                  <a:pt x="219075" y="73228"/>
                </a:lnTo>
                <a:lnTo>
                  <a:pt x="190023" y="32346"/>
                </a:lnTo>
                <a:lnTo>
                  <a:pt x="147447" y="5867"/>
                </a:lnTo>
                <a:lnTo>
                  <a:pt x="102012" y="0"/>
                </a:lnTo>
                <a:lnTo>
                  <a:pt x="80045" y="3638"/>
                </a:lnTo>
                <a:lnTo>
                  <a:pt x="57912" y="10134"/>
                </a:lnTo>
                <a:lnTo>
                  <a:pt x="42201" y="16392"/>
                </a:lnTo>
                <a:lnTo>
                  <a:pt x="28146" y="23622"/>
                </a:lnTo>
                <a:lnTo>
                  <a:pt x="14495" y="31651"/>
                </a:lnTo>
                <a:lnTo>
                  <a:pt x="0" y="403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404614" y="6142024"/>
            <a:ext cx="83820" cy="147320"/>
          </a:xfrm>
          <a:custGeom>
            <a:avLst/>
            <a:gdLst/>
            <a:ahLst/>
            <a:cxnLst/>
            <a:rect l="l" t="t" r="r" b="b"/>
            <a:pathLst>
              <a:path w="83820" h="147320">
                <a:moveTo>
                  <a:pt x="83565" y="0"/>
                </a:moveTo>
                <a:lnTo>
                  <a:pt x="81373" y="10410"/>
                </a:lnTo>
                <a:lnTo>
                  <a:pt x="79549" y="21564"/>
                </a:lnTo>
                <a:lnTo>
                  <a:pt x="78368" y="32832"/>
                </a:lnTo>
                <a:lnTo>
                  <a:pt x="78105" y="43586"/>
                </a:lnTo>
                <a:lnTo>
                  <a:pt x="78914" y="55835"/>
                </a:lnTo>
                <a:lnTo>
                  <a:pt x="79533" y="67970"/>
                </a:lnTo>
                <a:lnTo>
                  <a:pt x="79819" y="80105"/>
                </a:lnTo>
                <a:lnTo>
                  <a:pt x="79628" y="92354"/>
                </a:lnTo>
                <a:lnTo>
                  <a:pt x="79204" y="103560"/>
                </a:lnTo>
                <a:lnTo>
                  <a:pt x="64006" y="140731"/>
                </a:lnTo>
                <a:lnTo>
                  <a:pt x="50111" y="146808"/>
                </a:lnTo>
                <a:lnTo>
                  <a:pt x="42163" y="146303"/>
                </a:lnTo>
                <a:lnTo>
                  <a:pt x="13715" y="115214"/>
                </a:lnTo>
                <a:lnTo>
                  <a:pt x="2678" y="75652"/>
                </a:lnTo>
                <a:lnTo>
                  <a:pt x="0" y="6187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471161" y="6049365"/>
            <a:ext cx="5715" cy="27940"/>
          </a:xfrm>
          <a:custGeom>
            <a:avLst/>
            <a:gdLst/>
            <a:ahLst/>
            <a:cxnLst/>
            <a:rect l="l" t="t" r="r" b="b"/>
            <a:pathLst>
              <a:path w="5714" h="27939">
                <a:moveTo>
                  <a:pt x="0" y="0"/>
                </a:moveTo>
                <a:lnTo>
                  <a:pt x="5214" y="1843"/>
                </a:lnTo>
                <a:lnTo>
                  <a:pt x="5238" y="8801"/>
                </a:lnTo>
                <a:lnTo>
                  <a:pt x="2643" y="18216"/>
                </a:lnTo>
                <a:lnTo>
                  <a:pt x="0" y="274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582921" y="6200546"/>
            <a:ext cx="25400" cy="100965"/>
          </a:xfrm>
          <a:custGeom>
            <a:avLst/>
            <a:gdLst/>
            <a:ahLst/>
            <a:cxnLst/>
            <a:rect l="l" t="t" r="r" b="b"/>
            <a:pathLst>
              <a:path w="25400" h="100964">
                <a:moveTo>
                  <a:pt x="19303" y="0"/>
                </a:moveTo>
                <a:lnTo>
                  <a:pt x="23723" y="7358"/>
                </a:lnTo>
                <a:lnTo>
                  <a:pt x="25320" y="16573"/>
                </a:lnTo>
                <a:lnTo>
                  <a:pt x="24893" y="26874"/>
                </a:lnTo>
                <a:lnTo>
                  <a:pt x="23240" y="37490"/>
                </a:lnTo>
                <a:lnTo>
                  <a:pt x="20163" y="49911"/>
                </a:lnTo>
                <a:lnTo>
                  <a:pt x="16430" y="62103"/>
                </a:lnTo>
                <a:lnTo>
                  <a:pt x="12578" y="74180"/>
                </a:lnTo>
                <a:lnTo>
                  <a:pt x="9143" y="86258"/>
                </a:lnTo>
                <a:lnTo>
                  <a:pt x="7619" y="96621"/>
                </a:lnTo>
                <a:lnTo>
                  <a:pt x="8000" y="99669"/>
                </a:lnTo>
                <a:lnTo>
                  <a:pt x="0" y="10058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693920" y="6060833"/>
            <a:ext cx="67945" cy="132715"/>
          </a:xfrm>
          <a:custGeom>
            <a:avLst/>
            <a:gdLst/>
            <a:ahLst/>
            <a:cxnLst/>
            <a:rect l="l" t="t" r="r" b="b"/>
            <a:pathLst>
              <a:path w="67945" h="132714">
                <a:moveTo>
                  <a:pt x="66166" y="6819"/>
                </a:moveTo>
                <a:lnTo>
                  <a:pt x="57773" y="2224"/>
                </a:lnTo>
                <a:lnTo>
                  <a:pt x="50736" y="0"/>
                </a:lnTo>
                <a:lnTo>
                  <a:pt x="43414" y="347"/>
                </a:lnTo>
                <a:lnTo>
                  <a:pt x="9892" y="21040"/>
                </a:lnTo>
                <a:lnTo>
                  <a:pt x="5206" y="30289"/>
                </a:lnTo>
                <a:lnTo>
                  <a:pt x="5699" y="37309"/>
                </a:lnTo>
                <a:lnTo>
                  <a:pt x="35940" y="73533"/>
                </a:lnTo>
                <a:lnTo>
                  <a:pt x="44525" y="81500"/>
                </a:lnTo>
                <a:lnTo>
                  <a:pt x="53085" y="89725"/>
                </a:lnTo>
                <a:lnTo>
                  <a:pt x="61975" y="98883"/>
                </a:lnTo>
                <a:lnTo>
                  <a:pt x="67437" y="107213"/>
                </a:lnTo>
                <a:lnTo>
                  <a:pt x="67087" y="115485"/>
                </a:lnTo>
                <a:lnTo>
                  <a:pt x="32829" y="132230"/>
                </a:lnTo>
                <a:lnTo>
                  <a:pt x="25018" y="132397"/>
                </a:lnTo>
                <a:lnTo>
                  <a:pt x="17609" y="131059"/>
                </a:lnTo>
                <a:lnTo>
                  <a:pt x="11461" y="128549"/>
                </a:lnTo>
                <a:lnTo>
                  <a:pt x="5838" y="125068"/>
                </a:lnTo>
                <a:lnTo>
                  <a:pt x="0" y="12081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888103" y="5321553"/>
            <a:ext cx="300355" cy="967105"/>
          </a:xfrm>
          <a:custGeom>
            <a:avLst/>
            <a:gdLst/>
            <a:ahLst/>
            <a:cxnLst/>
            <a:rect l="l" t="t" r="r" b="b"/>
            <a:pathLst>
              <a:path w="300354" h="967104">
                <a:moveTo>
                  <a:pt x="0" y="0"/>
                </a:moveTo>
                <a:lnTo>
                  <a:pt x="34559" y="17494"/>
                </a:lnTo>
                <a:lnTo>
                  <a:pt x="64643" y="43180"/>
                </a:lnTo>
                <a:lnTo>
                  <a:pt x="97700" y="82389"/>
                </a:lnTo>
                <a:lnTo>
                  <a:pt x="127750" y="124602"/>
                </a:lnTo>
                <a:lnTo>
                  <a:pt x="154956" y="169197"/>
                </a:lnTo>
                <a:lnTo>
                  <a:pt x="179483" y="215556"/>
                </a:lnTo>
                <a:lnTo>
                  <a:pt x="201495" y="263056"/>
                </a:lnTo>
                <a:lnTo>
                  <a:pt x="221157" y="311079"/>
                </a:lnTo>
                <a:lnTo>
                  <a:pt x="238633" y="359003"/>
                </a:lnTo>
                <a:lnTo>
                  <a:pt x="254346" y="408242"/>
                </a:lnTo>
                <a:lnTo>
                  <a:pt x="267734" y="458074"/>
                </a:lnTo>
                <a:lnTo>
                  <a:pt x="278844" y="508431"/>
                </a:lnTo>
                <a:lnTo>
                  <a:pt x="287720" y="559245"/>
                </a:lnTo>
                <a:lnTo>
                  <a:pt x="294410" y="610449"/>
                </a:lnTo>
                <a:lnTo>
                  <a:pt x="298958" y="661974"/>
                </a:lnTo>
                <a:lnTo>
                  <a:pt x="300356" y="718215"/>
                </a:lnTo>
                <a:lnTo>
                  <a:pt x="297100" y="774712"/>
                </a:lnTo>
                <a:lnTo>
                  <a:pt x="288295" y="830467"/>
                </a:lnTo>
                <a:lnTo>
                  <a:pt x="273050" y="884478"/>
                </a:lnTo>
                <a:lnTo>
                  <a:pt x="252079" y="932827"/>
                </a:lnTo>
                <a:lnTo>
                  <a:pt x="214249" y="966774"/>
                </a:lnTo>
                <a:lnTo>
                  <a:pt x="209042" y="964641"/>
                </a:lnTo>
                <a:lnTo>
                  <a:pt x="203581" y="961898"/>
                </a:lnTo>
                <a:lnTo>
                  <a:pt x="198755" y="95915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265673" y="5068887"/>
            <a:ext cx="181610" cy="224790"/>
          </a:xfrm>
          <a:custGeom>
            <a:avLst/>
            <a:gdLst/>
            <a:ahLst/>
            <a:cxnLst/>
            <a:rect l="l" t="t" r="r" b="b"/>
            <a:pathLst>
              <a:path w="181610" h="224789">
                <a:moveTo>
                  <a:pt x="21081" y="74612"/>
                </a:moveTo>
                <a:lnTo>
                  <a:pt x="16510" y="33210"/>
                </a:lnTo>
                <a:lnTo>
                  <a:pt x="46783" y="1905"/>
                </a:lnTo>
                <a:lnTo>
                  <a:pt x="55752" y="0"/>
                </a:lnTo>
                <a:lnTo>
                  <a:pt x="64817" y="952"/>
                </a:lnTo>
                <a:lnTo>
                  <a:pt x="102917" y="35591"/>
                </a:lnTo>
                <a:lnTo>
                  <a:pt x="120141" y="74612"/>
                </a:lnTo>
                <a:lnTo>
                  <a:pt x="126269" y="114236"/>
                </a:lnTo>
                <a:lnTo>
                  <a:pt x="125249" y="134619"/>
                </a:lnTo>
                <a:lnTo>
                  <a:pt x="102774" y="185245"/>
                </a:lnTo>
                <a:lnTo>
                  <a:pt x="64944" y="217098"/>
                </a:lnTo>
                <a:lnTo>
                  <a:pt x="25653" y="224599"/>
                </a:lnTo>
                <a:lnTo>
                  <a:pt x="15948" y="222513"/>
                </a:lnTo>
                <a:lnTo>
                  <a:pt x="7921" y="217725"/>
                </a:lnTo>
                <a:lnTo>
                  <a:pt x="2347" y="210437"/>
                </a:lnTo>
                <a:lnTo>
                  <a:pt x="0" y="200850"/>
                </a:lnTo>
                <a:lnTo>
                  <a:pt x="3016" y="191716"/>
                </a:lnTo>
                <a:lnTo>
                  <a:pt x="53599" y="179837"/>
                </a:lnTo>
                <a:lnTo>
                  <a:pt x="99760" y="190787"/>
                </a:lnTo>
                <a:lnTo>
                  <a:pt x="122554" y="196786"/>
                </a:lnTo>
                <a:lnTo>
                  <a:pt x="134842" y="199780"/>
                </a:lnTo>
                <a:lnTo>
                  <a:pt x="147605" y="202834"/>
                </a:lnTo>
                <a:lnTo>
                  <a:pt x="160416" y="204769"/>
                </a:lnTo>
                <a:lnTo>
                  <a:pt x="172847" y="204406"/>
                </a:lnTo>
                <a:lnTo>
                  <a:pt x="175640" y="203517"/>
                </a:lnTo>
                <a:lnTo>
                  <a:pt x="178308" y="202628"/>
                </a:lnTo>
                <a:lnTo>
                  <a:pt x="181101" y="2017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286121" y="5175250"/>
            <a:ext cx="654050" cy="213360"/>
          </a:xfrm>
          <a:custGeom>
            <a:avLst/>
            <a:gdLst/>
            <a:ahLst/>
            <a:cxnLst/>
            <a:rect l="l" t="t" r="r" b="b"/>
            <a:pathLst>
              <a:path w="654050" h="213360">
                <a:moveTo>
                  <a:pt x="0" y="211455"/>
                </a:moveTo>
                <a:lnTo>
                  <a:pt x="2504" y="212490"/>
                </a:lnTo>
                <a:lnTo>
                  <a:pt x="5937" y="213169"/>
                </a:lnTo>
                <a:lnTo>
                  <a:pt x="13037" y="212705"/>
                </a:lnTo>
                <a:lnTo>
                  <a:pt x="26542" y="210312"/>
                </a:lnTo>
                <a:lnTo>
                  <a:pt x="55383" y="202658"/>
                </a:lnTo>
                <a:lnTo>
                  <a:pt x="83629" y="193278"/>
                </a:lnTo>
                <a:lnTo>
                  <a:pt x="111589" y="183112"/>
                </a:lnTo>
                <a:lnTo>
                  <a:pt x="139573" y="173100"/>
                </a:lnTo>
                <a:lnTo>
                  <a:pt x="191748" y="155432"/>
                </a:lnTo>
                <a:lnTo>
                  <a:pt x="243887" y="137953"/>
                </a:lnTo>
                <a:lnTo>
                  <a:pt x="296003" y="120522"/>
                </a:lnTo>
                <a:lnTo>
                  <a:pt x="348106" y="102997"/>
                </a:lnTo>
                <a:lnTo>
                  <a:pt x="400994" y="85619"/>
                </a:lnTo>
                <a:lnTo>
                  <a:pt x="454025" y="68849"/>
                </a:lnTo>
                <a:lnTo>
                  <a:pt x="507055" y="52294"/>
                </a:lnTo>
                <a:lnTo>
                  <a:pt x="559942" y="35560"/>
                </a:lnTo>
                <a:lnTo>
                  <a:pt x="583783" y="27628"/>
                </a:lnTo>
                <a:lnTo>
                  <a:pt x="607313" y="19161"/>
                </a:lnTo>
                <a:lnTo>
                  <a:pt x="630558" y="10003"/>
                </a:lnTo>
                <a:lnTo>
                  <a:pt x="65354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323332" y="5469655"/>
            <a:ext cx="170180" cy="177165"/>
          </a:xfrm>
          <a:custGeom>
            <a:avLst/>
            <a:gdLst/>
            <a:ahLst/>
            <a:cxnLst/>
            <a:rect l="l" t="t" r="r" b="b"/>
            <a:pathLst>
              <a:path w="170179" h="177164">
                <a:moveTo>
                  <a:pt x="47497" y="32238"/>
                </a:moveTo>
                <a:lnTo>
                  <a:pt x="10054" y="73227"/>
                </a:lnTo>
                <a:lnTo>
                  <a:pt x="0" y="124948"/>
                </a:lnTo>
                <a:lnTo>
                  <a:pt x="2438" y="142116"/>
                </a:lnTo>
                <a:lnTo>
                  <a:pt x="9413" y="157142"/>
                </a:lnTo>
                <a:lnTo>
                  <a:pt x="20984" y="168796"/>
                </a:lnTo>
                <a:lnTo>
                  <a:pt x="37210" y="175849"/>
                </a:lnTo>
                <a:lnTo>
                  <a:pt x="59253" y="176902"/>
                </a:lnTo>
                <a:lnTo>
                  <a:pt x="81438" y="171011"/>
                </a:lnTo>
                <a:lnTo>
                  <a:pt x="119760" y="147198"/>
                </a:lnTo>
                <a:lnTo>
                  <a:pt x="151923" y="108628"/>
                </a:lnTo>
                <a:lnTo>
                  <a:pt x="169417" y="61829"/>
                </a:lnTo>
                <a:lnTo>
                  <a:pt x="169668" y="44009"/>
                </a:lnTo>
                <a:lnTo>
                  <a:pt x="165703" y="26427"/>
                </a:lnTo>
                <a:lnTo>
                  <a:pt x="156737" y="11465"/>
                </a:lnTo>
                <a:lnTo>
                  <a:pt x="141985" y="1504"/>
                </a:lnTo>
                <a:lnTo>
                  <a:pt x="128208" y="0"/>
                </a:lnTo>
                <a:lnTo>
                  <a:pt x="113966" y="3758"/>
                </a:lnTo>
                <a:lnTo>
                  <a:pt x="100177" y="10040"/>
                </a:lnTo>
                <a:lnTo>
                  <a:pt x="87756" y="161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434010" y="5523865"/>
            <a:ext cx="17780" cy="170180"/>
          </a:xfrm>
          <a:custGeom>
            <a:avLst/>
            <a:gdLst/>
            <a:ahLst/>
            <a:cxnLst/>
            <a:rect l="l" t="t" r="r" b="b"/>
            <a:pathLst>
              <a:path w="17779" h="170179">
                <a:moveTo>
                  <a:pt x="14924" y="0"/>
                </a:moveTo>
                <a:lnTo>
                  <a:pt x="17299" y="12104"/>
                </a:lnTo>
                <a:lnTo>
                  <a:pt x="17639" y="23114"/>
                </a:lnTo>
                <a:lnTo>
                  <a:pt x="16621" y="34218"/>
                </a:lnTo>
                <a:lnTo>
                  <a:pt x="14924" y="46609"/>
                </a:lnTo>
                <a:lnTo>
                  <a:pt x="11803" y="67112"/>
                </a:lnTo>
                <a:lnTo>
                  <a:pt x="8431" y="87458"/>
                </a:lnTo>
                <a:lnTo>
                  <a:pt x="4941" y="107738"/>
                </a:lnTo>
                <a:lnTo>
                  <a:pt x="1462" y="128041"/>
                </a:lnTo>
                <a:lnTo>
                  <a:pt x="0" y="140442"/>
                </a:lnTo>
                <a:lnTo>
                  <a:pt x="716" y="151587"/>
                </a:lnTo>
                <a:lnTo>
                  <a:pt x="4409" y="161474"/>
                </a:lnTo>
                <a:lnTo>
                  <a:pt x="11876" y="1701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580888" y="5540375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5" h="17145">
                <a:moveTo>
                  <a:pt x="0" y="2666"/>
                </a:moveTo>
                <a:lnTo>
                  <a:pt x="10689" y="7173"/>
                </a:lnTo>
                <a:lnTo>
                  <a:pt x="21129" y="9382"/>
                </a:lnTo>
                <a:lnTo>
                  <a:pt x="31736" y="10900"/>
                </a:lnTo>
                <a:lnTo>
                  <a:pt x="42925" y="13334"/>
                </a:lnTo>
                <a:lnTo>
                  <a:pt x="57076" y="16339"/>
                </a:lnTo>
                <a:lnTo>
                  <a:pt x="69357" y="16700"/>
                </a:lnTo>
                <a:lnTo>
                  <a:pt x="81377" y="14013"/>
                </a:lnTo>
                <a:lnTo>
                  <a:pt x="94741" y="7874"/>
                </a:lnTo>
                <a:lnTo>
                  <a:pt x="99060" y="5206"/>
                </a:lnTo>
                <a:lnTo>
                  <a:pt x="103632" y="2666"/>
                </a:lnTo>
                <a:lnTo>
                  <a:pt x="108203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771134" y="5442458"/>
            <a:ext cx="24765" cy="199390"/>
          </a:xfrm>
          <a:custGeom>
            <a:avLst/>
            <a:gdLst/>
            <a:ahLst/>
            <a:cxnLst/>
            <a:rect l="l" t="t" r="r" b="b"/>
            <a:pathLst>
              <a:path w="24764" h="199389">
                <a:moveTo>
                  <a:pt x="0" y="0"/>
                </a:moveTo>
                <a:lnTo>
                  <a:pt x="4570" y="15420"/>
                </a:lnTo>
                <a:lnTo>
                  <a:pt x="7794" y="30686"/>
                </a:lnTo>
                <a:lnTo>
                  <a:pt x="10233" y="46166"/>
                </a:lnTo>
                <a:lnTo>
                  <a:pt x="12445" y="62229"/>
                </a:lnTo>
                <a:lnTo>
                  <a:pt x="16257" y="85392"/>
                </a:lnTo>
                <a:lnTo>
                  <a:pt x="20367" y="109512"/>
                </a:lnTo>
                <a:lnTo>
                  <a:pt x="23500" y="133688"/>
                </a:lnTo>
                <a:lnTo>
                  <a:pt x="24383" y="157022"/>
                </a:lnTo>
                <a:lnTo>
                  <a:pt x="24034" y="167843"/>
                </a:lnTo>
                <a:lnTo>
                  <a:pt x="23685" y="178206"/>
                </a:lnTo>
                <a:lnTo>
                  <a:pt x="23526" y="188569"/>
                </a:lnTo>
                <a:lnTo>
                  <a:pt x="23749" y="1993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856985" y="5419978"/>
            <a:ext cx="60960" cy="204470"/>
          </a:xfrm>
          <a:custGeom>
            <a:avLst/>
            <a:gdLst/>
            <a:ahLst/>
            <a:cxnLst/>
            <a:rect l="l" t="t" r="r" b="b"/>
            <a:pathLst>
              <a:path w="60960" h="204470">
                <a:moveTo>
                  <a:pt x="0" y="0"/>
                </a:moveTo>
                <a:lnTo>
                  <a:pt x="36575" y="33528"/>
                </a:lnTo>
                <a:lnTo>
                  <a:pt x="56038" y="73199"/>
                </a:lnTo>
                <a:lnTo>
                  <a:pt x="60451" y="116967"/>
                </a:lnTo>
                <a:lnTo>
                  <a:pt x="55469" y="144006"/>
                </a:lnTo>
                <a:lnTo>
                  <a:pt x="45354" y="165836"/>
                </a:lnTo>
                <a:lnTo>
                  <a:pt x="30501" y="184961"/>
                </a:lnTo>
                <a:lnTo>
                  <a:pt x="11302" y="2038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212079" y="5449823"/>
            <a:ext cx="74295" cy="257175"/>
          </a:xfrm>
          <a:custGeom>
            <a:avLst/>
            <a:gdLst/>
            <a:ahLst/>
            <a:cxnLst/>
            <a:rect l="l" t="t" r="r" b="b"/>
            <a:pathLst>
              <a:path w="74295" h="257175">
                <a:moveTo>
                  <a:pt x="40512" y="0"/>
                </a:moveTo>
                <a:lnTo>
                  <a:pt x="39594" y="21210"/>
                </a:lnTo>
                <a:lnTo>
                  <a:pt x="35448" y="40624"/>
                </a:lnTo>
                <a:lnTo>
                  <a:pt x="29422" y="59918"/>
                </a:lnTo>
                <a:lnTo>
                  <a:pt x="22860" y="80772"/>
                </a:lnTo>
                <a:lnTo>
                  <a:pt x="14644" y="110316"/>
                </a:lnTo>
                <a:lnTo>
                  <a:pt x="7524" y="140036"/>
                </a:lnTo>
                <a:lnTo>
                  <a:pt x="2357" y="170147"/>
                </a:lnTo>
                <a:lnTo>
                  <a:pt x="0" y="200863"/>
                </a:lnTo>
                <a:lnTo>
                  <a:pt x="5050" y="231309"/>
                </a:lnTo>
                <a:lnTo>
                  <a:pt x="20780" y="248297"/>
                </a:lnTo>
                <a:lnTo>
                  <a:pt x="44630" y="255512"/>
                </a:lnTo>
                <a:lnTo>
                  <a:pt x="74041" y="2566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075553" y="5094732"/>
            <a:ext cx="294640" cy="1295400"/>
          </a:xfrm>
          <a:custGeom>
            <a:avLst/>
            <a:gdLst/>
            <a:ahLst/>
            <a:cxnLst/>
            <a:rect l="l" t="t" r="r" b="b"/>
            <a:pathLst>
              <a:path w="294639" h="1295400">
                <a:moveTo>
                  <a:pt x="0" y="0"/>
                </a:moveTo>
                <a:lnTo>
                  <a:pt x="8675" y="7102"/>
                </a:lnTo>
                <a:lnTo>
                  <a:pt x="15779" y="12049"/>
                </a:lnTo>
                <a:lnTo>
                  <a:pt x="23217" y="16305"/>
                </a:lnTo>
                <a:lnTo>
                  <a:pt x="32893" y="21336"/>
                </a:lnTo>
                <a:lnTo>
                  <a:pt x="76469" y="44876"/>
                </a:lnTo>
                <a:lnTo>
                  <a:pt x="114426" y="69834"/>
                </a:lnTo>
                <a:lnTo>
                  <a:pt x="145621" y="101721"/>
                </a:lnTo>
                <a:lnTo>
                  <a:pt x="168910" y="146050"/>
                </a:lnTo>
                <a:lnTo>
                  <a:pt x="183233" y="194558"/>
                </a:lnTo>
                <a:lnTo>
                  <a:pt x="193008" y="244840"/>
                </a:lnTo>
                <a:lnTo>
                  <a:pt x="199878" y="295765"/>
                </a:lnTo>
                <a:lnTo>
                  <a:pt x="205486" y="346202"/>
                </a:lnTo>
                <a:lnTo>
                  <a:pt x="210598" y="397583"/>
                </a:lnTo>
                <a:lnTo>
                  <a:pt x="214763" y="449159"/>
                </a:lnTo>
                <a:lnTo>
                  <a:pt x="218153" y="500898"/>
                </a:lnTo>
                <a:lnTo>
                  <a:pt x="220938" y="552766"/>
                </a:lnTo>
                <a:lnTo>
                  <a:pt x="223291" y="604732"/>
                </a:lnTo>
                <a:lnTo>
                  <a:pt x="225383" y="656763"/>
                </a:lnTo>
                <a:lnTo>
                  <a:pt x="227386" y="708826"/>
                </a:lnTo>
                <a:lnTo>
                  <a:pt x="229473" y="760888"/>
                </a:lnTo>
                <a:lnTo>
                  <a:pt x="231813" y="812918"/>
                </a:lnTo>
                <a:lnTo>
                  <a:pt x="234580" y="864883"/>
                </a:lnTo>
                <a:lnTo>
                  <a:pt x="237945" y="916750"/>
                </a:lnTo>
                <a:lnTo>
                  <a:pt x="242079" y="968486"/>
                </a:lnTo>
                <a:lnTo>
                  <a:pt x="247155" y="1020060"/>
                </a:lnTo>
                <a:lnTo>
                  <a:pt x="253344" y="1071439"/>
                </a:lnTo>
                <a:lnTo>
                  <a:pt x="260817" y="1122589"/>
                </a:lnTo>
                <a:lnTo>
                  <a:pt x="269748" y="1173480"/>
                </a:lnTo>
                <a:lnTo>
                  <a:pt x="280939" y="1220571"/>
                </a:lnTo>
                <a:lnTo>
                  <a:pt x="294132" y="1266748"/>
                </a:lnTo>
                <a:lnTo>
                  <a:pt x="283745" y="1266110"/>
                </a:lnTo>
                <a:lnTo>
                  <a:pt x="273240" y="1265072"/>
                </a:lnTo>
                <a:lnTo>
                  <a:pt x="262735" y="1264262"/>
                </a:lnTo>
                <a:lnTo>
                  <a:pt x="252349" y="1264310"/>
                </a:lnTo>
                <a:lnTo>
                  <a:pt x="201009" y="1270330"/>
                </a:lnTo>
                <a:lnTo>
                  <a:pt x="150622" y="1280464"/>
                </a:lnTo>
                <a:lnTo>
                  <a:pt x="112363" y="1290561"/>
                </a:lnTo>
                <a:lnTo>
                  <a:pt x="93114" y="1294395"/>
                </a:lnTo>
                <a:lnTo>
                  <a:pt x="49355" y="1283131"/>
                </a:lnTo>
                <a:lnTo>
                  <a:pt x="39302" y="1244293"/>
                </a:lnTo>
                <a:lnTo>
                  <a:pt x="39116" y="1236383"/>
                </a:lnTo>
                <a:lnTo>
                  <a:pt x="38834" y="1228415"/>
                </a:lnTo>
                <a:lnTo>
                  <a:pt x="38481" y="122041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273419" y="5057521"/>
            <a:ext cx="85725" cy="6985"/>
          </a:xfrm>
          <a:custGeom>
            <a:avLst/>
            <a:gdLst/>
            <a:ahLst/>
            <a:cxnLst/>
            <a:rect l="l" t="t" r="r" b="b"/>
            <a:pathLst>
              <a:path w="85725" h="6985">
                <a:moveTo>
                  <a:pt x="0" y="4317"/>
                </a:moveTo>
                <a:lnTo>
                  <a:pt x="12501" y="2819"/>
                </a:lnTo>
                <a:lnTo>
                  <a:pt x="22955" y="3476"/>
                </a:lnTo>
                <a:lnTo>
                  <a:pt x="33361" y="5157"/>
                </a:lnTo>
                <a:lnTo>
                  <a:pt x="45719" y="6730"/>
                </a:lnTo>
                <a:lnTo>
                  <a:pt x="56286" y="6929"/>
                </a:lnTo>
                <a:lnTo>
                  <a:pt x="65770" y="5556"/>
                </a:lnTo>
                <a:lnTo>
                  <a:pt x="75134" y="3087"/>
                </a:lnTo>
                <a:lnTo>
                  <a:pt x="8534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508368" y="4889246"/>
            <a:ext cx="10160" cy="278130"/>
          </a:xfrm>
          <a:custGeom>
            <a:avLst/>
            <a:gdLst/>
            <a:ahLst/>
            <a:cxnLst/>
            <a:rect l="l" t="t" r="r" b="b"/>
            <a:pathLst>
              <a:path w="10159" h="278129">
                <a:moveTo>
                  <a:pt x="0" y="0"/>
                </a:moveTo>
                <a:lnTo>
                  <a:pt x="6443" y="19482"/>
                </a:lnTo>
                <a:lnTo>
                  <a:pt x="9350" y="38703"/>
                </a:lnTo>
                <a:lnTo>
                  <a:pt x="10090" y="58543"/>
                </a:lnTo>
                <a:lnTo>
                  <a:pt x="10032" y="79882"/>
                </a:lnTo>
                <a:lnTo>
                  <a:pt x="9398" y="149272"/>
                </a:lnTo>
                <a:lnTo>
                  <a:pt x="7620" y="218566"/>
                </a:lnTo>
                <a:lnTo>
                  <a:pt x="6270" y="237511"/>
                </a:lnTo>
                <a:lnTo>
                  <a:pt x="5587" y="251825"/>
                </a:lnTo>
                <a:lnTo>
                  <a:pt x="5762" y="264304"/>
                </a:lnTo>
                <a:lnTo>
                  <a:pt x="6984" y="27774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275709" y="3352736"/>
            <a:ext cx="1635760" cy="48260"/>
          </a:xfrm>
          <a:custGeom>
            <a:avLst/>
            <a:gdLst/>
            <a:ahLst/>
            <a:cxnLst/>
            <a:rect l="l" t="t" r="r" b="b"/>
            <a:pathLst>
              <a:path w="1635760" h="48260">
                <a:moveTo>
                  <a:pt x="0" y="18605"/>
                </a:moveTo>
                <a:lnTo>
                  <a:pt x="53256" y="7711"/>
                </a:lnTo>
                <a:lnTo>
                  <a:pt x="125938" y="1337"/>
                </a:lnTo>
                <a:lnTo>
                  <a:pt x="178990" y="0"/>
                </a:lnTo>
                <a:lnTo>
                  <a:pt x="232114" y="377"/>
                </a:lnTo>
                <a:lnTo>
                  <a:pt x="285368" y="1587"/>
                </a:lnTo>
                <a:lnTo>
                  <a:pt x="336695" y="3205"/>
                </a:lnTo>
                <a:lnTo>
                  <a:pt x="388021" y="5353"/>
                </a:lnTo>
                <a:lnTo>
                  <a:pt x="439347" y="7895"/>
                </a:lnTo>
                <a:lnTo>
                  <a:pt x="490673" y="10692"/>
                </a:lnTo>
                <a:lnTo>
                  <a:pt x="541999" y="13608"/>
                </a:lnTo>
                <a:lnTo>
                  <a:pt x="593325" y="16503"/>
                </a:lnTo>
                <a:lnTo>
                  <a:pt x="644651" y="19240"/>
                </a:lnTo>
                <a:lnTo>
                  <a:pt x="695118" y="21752"/>
                </a:lnTo>
                <a:lnTo>
                  <a:pt x="745580" y="24059"/>
                </a:lnTo>
                <a:lnTo>
                  <a:pt x="796038" y="26165"/>
                </a:lnTo>
                <a:lnTo>
                  <a:pt x="846493" y="28076"/>
                </a:lnTo>
                <a:lnTo>
                  <a:pt x="896949" y="29795"/>
                </a:lnTo>
                <a:lnTo>
                  <a:pt x="947405" y="31328"/>
                </a:lnTo>
                <a:lnTo>
                  <a:pt x="997865" y="32680"/>
                </a:lnTo>
                <a:lnTo>
                  <a:pt x="1048328" y="33855"/>
                </a:lnTo>
                <a:lnTo>
                  <a:pt x="1098797" y="34858"/>
                </a:lnTo>
                <a:lnTo>
                  <a:pt x="1149274" y="35694"/>
                </a:lnTo>
                <a:lnTo>
                  <a:pt x="1199760" y="36367"/>
                </a:lnTo>
                <a:lnTo>
                  <a:pt x="1250257" y="36882"/>
                </a:lnTo>
                <a:lnTo>
                  <a:pt x="1300765" y="37244"/>
                </a:lnTo>
                <a:lnTo>
                  <a:pt x="1351288" y="37458"/>
                </a:lnTo>
                <a:lnTo>
                  <a:pt x="1401826" y="37528"/>
                </a:lnTo>
                <a:lnTo>
                  <a:pt x="1447954" y="37054"/>
                </a:lnTo>
                <a:lnTo>
                  <a:pt x="1494536" y="36496"/>
                </a:lnTo>
                <a:lnTo>
                  <a:pt x="1541021" y="37153"/>
                </a:lnTo>
                <a:lnTo>
                  <a:pt x="1586864" y="40322"/>
                </a:lnTo>
                <a:lnTo>
                  <a:pt x="1598961" y="41999"/>
                </a:lnTo>
                <a:lnTo>
                  <a:pt x="1611058" y="44116"/>
                </a:lnTo>
                <a:lnTo>
                  <a:pt x="1623155" y="46305"/>
                </a:lnTo>
                <a:lnTo>
                  <a:pt x="1635252" y="481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053326" y="4179873"/>
            <a:ext cx="271780" cy="539750"/>
          </a:xfrm>
          <a:custGeom>
            <a:avLst/>
            <a:gdLst/>
            <a:ahLst/>
            <a:cxnLst/>
            <a:rect l="l" t="t" r="r" b="b"/>
            <a:pathLst>
              <a:path w="271779" h="539750">
                <a:moveTo>
                  <a:pt x="43052" y="85802"/>
                </a:moveTo>
                <a:lnTo>
                  <a:pt x="24985" y="80783"/>
                </a:lnTo>
                <a:lnTo>
                  <a:pt x="11382" y="73562"/>
                </a:lnTo>
                <a:lnTo>
                  <a:pt x="2851" y="62174"/>
                </a:lnTo>
                <a:lnTo>
                  <a:pt x="0" y="44654"/>
                </a:lnTo>
                <a:lnTo>
                  <a:pt x="11066" y="26064"/>
                </a:lnTo>
                <a:lnTo>
                  <a:pt x="36337" y="13190"/>
                </a:lnTo>
                <a:lnTo>
                  <a:pt x="64775" y="5220"/>
                </a:lnTo>
                <a:lnTo>
                  <a:pt x="85344" y="1347"/>
                </a:lnTo>
                <a:lnTo>
                  <a:pt x="136427" y="0"/>
                </a:lnTo>
                <a:lnTo>
                  <a:pt x="188547" y="10094"/>
                </a:lnTo>
                <a:lnTo>
                  <a:pt x="234023" y="34262"/>
                </a:lnTo>
                <a:lnTo>
                  <a:pt x="265175" y="75134"/>
                </a:lnTo>
                <a:lnTo>
                  <a:pt x="271766" y="107985"/>
                </a:lnTo>
                <a:lnTo>
                  <a:pt x="266461" y="140777"/>
                </a:lnTo>
                <a:lnTo>
                  <a:pt x="237744" y="201372"/>
                </a:lnTo>
                <a:lnTo>
                  <a:pt x="195310" y="262538"/>
                </a:lnTo>
                <a:lnTo>
                  <a:pt x="172682" y="292151"/>
                </a:lnTo>
                <a:lnTo>
                  <a:pt x="151256" y="322657"/>
                </a:lnTo>
                <a:lnTo>
                  <a:pt x="135522" y="349746"/>
                </a:lnTo>
                <a:lnTo>
                  <a:pt x="123682" y="377346"/>
                </a:lnTo>
                <a:lnTo>
                  <a:pt x="116484" y="406400"/>
                </a:lnTo>
                <a:lnTo>
                  <a:pt x="114680" y="437846"/>
                </a:lnTo>
                <a:lnTo>
                  <a:pt x="116633" y="463292"/>
                </a:lnTo>
                <a:lnTo>
                  <a:pt x="120300" y="488821"/>
                </a:lnTo>
                <a:lnTo>
                  <a:pt x="124968" y="514230"/>
                </a:lnTo>
                <a:lnTo>
                  <a:pt x="129921" y="53931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105142" y="4946903"/>
            <a:ext cx="98425" cy="99060"/>
          </a:xfrm>
          <a:custGeom>
            <a:avLst/>
            <a:gdLst/>
            <a:ahLst/>
            <a:cxnLst/>
            <a:rect l="l" t="t" r="r" b="b"/>
            <a:pathLst>
              <a:path w="98425" h="99060">
                <a:moveTo>
                  <a:pt x="13461" y="68326"/>
                </a:moveTo>
                <a:lnTo>
                  <a:pt x="9161" y="76503"/>
                </a:lnTo>
                <a:lnTo>
                  <a:pt x="5254" y="84026"/>
                </a:lnTo>
                <a:lnTo>
                  <a:pt x="2085" y="91382"/>
                </a:lnTo>
                <a:lnTo>
                  <a:pt x="0" y="99060"/>
                </a:lnTo>
                <a:lnTo>
                  <a:pt x="6619" y="88636"/>
                </a:lnTo>
                <a:lnTo>
                  <a:pt x="16764" y="79962"/>
                </a:lnTo>
                <a:lnTo>
                  <a:pt x="56251" y="49452"/>
                </a:lnTo>
                <a:lnTo>
                  <a:pt x="84218" y="17627"/>
                </a:lnTo>
                <a:lnTo>
                  <a:pt x="97916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605014" y="4049537"/>
            <a:ext cx="121285" cy="537845"/>
          </a:xfrm>
          <a:custGeom>
            <a:avLst/>
            <a:gdLst/>
            <a:ahLst/>
            <a:cxnLst/>
            <a:rect l="l" t="t" r="r" b="b"/>
            <a:pathLst>
              <a:path w="121284" h="537845">
                <a:moveTo>
                  <a:pt x="0" y="8874"/>
                </a:moveTo>
                <a:lnTo>
                  <a:pt x="11168" y="2799"/>
                </a:lnTo>
                <a:lnTo>
                  <a:pt x="20764" y="0"/>
                </a:lnTo>
                <a:lnTo>
                  <a:pt x="30646" y="1033"/>
                </a:lnTo>
                <a:lnTo>
                  <a:pt x="69056" y="26642"/>
                </a:lnTo>
                <a:lnTo>
                  <a:pt x="106965" y="81577"/>
                </a:lnTo>
                <a:lnTo>
                  <a:pt x="121245" y="147254"/>
                </a:lnTo>
                <a:lnTo>
                  <a:pt x="116903" y="180213"/>
                </a:lnTo>
                <a:lnTo>
                  <a:pt x="106560" y="212147"/>
                </a:lnTo>
                <a:lnTo>
                  <a:pt x="92455" y="243570"/>
                </a:lnTo>
                <a:lnTo>
                  <a:pt x="76118" y="272303"/>
                </a:lnTo>
                <a:lnTo>
                  <a:pt x="58054" y="299894"/>
                </a:lnTo>
                <a:lnTo>
                  <a:pt x="40110" y="327580"/>
                </a:lnTo>
                <a:lnTo>
                  <a:pt x="24129" y="356600"/>
                </a:lnTo>
                <a:lnTo>
                  <a:pt x="15426" y="384810"/>
                </a:lnTo>
                <a:lnTo>
                  <a:pt x="14319" y="412924"/>
                </a:lnTo>
                <a:lnTo>
                  <a:pt x="17736" y="441325"/>
                </a:lnTo>
                <a:lnTo>
                  <a:pt x="22605" y="470392"/>
                </a:lnTo>
                <a:lnTo>
                  <a:pt x="25614" y="491660"/>
                </a:lnTo>
                <a:lnTo>
                  <a:pt x="28194" y="508047"/>
                </a:lnTo>
                <a:lnTo>
                  <a:pt x="30964" y="522434"/>
                </a:lnTo>
                <a:lnTo>
                  <a:pt x="34543" y="53770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580121" y="4905121"/>
            <a:ext cx="96520" cy="41275"/>
          </a:xfrm>
          <a:custGeom>
            <a:avLst/>
            <a:gdLst/>
            <a:ahLst/>
            <a:cxnLst/>
            <a:rect l="l" t="t" r="r" b="b"/>
            <a:pathLst>
              <a:path w="96520" h="41275">
                <a:moveTo>
                  <a:pt x="0" y="30860"/>
                </a:moveTo>
                <a:lnTo>
                  <a:pt x="6405" y="39141"/>
                </a:lnTo>
                <a:lnTo>
                  <a:pt x="12573" y="40719"/>
                </a:lnTo>
                <a:lnTo>
                  <a:pt x="20073" y="38415"/>
                </a:lnTo>
                <a:lnTo>
                  <a:pt x="30479" y="35051"/>
                </a:lnTo>
                <a:lnTo>
                  <a:pt x="50081" y="29628"/>
                </a:lnTo>
                <a:lnTo>
                  <a:pt x="66325" y="22907"/>
                </a:lnTo>
                <a:lnTo>
                  <a:pt x="81093" y="13495"/>
                </a:lnTo>
                <a:lnTo>
                  <a:pt x="96266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987030" y="4051680"/>
            <a:ext cx="156845" cy="410845"/>
          </a:xfrm>
          <a:custGeom>
            <a:avLst/>
            <a:gdLst/>
            <a:ahLst/>
            <a:cxnLst/>
            <a:rect l="l" t="t" r="r" b="b"/>
            <a:pathLst>
              <a:path w="156845" h="410845">
                <a:moveTo>
                  <a:pt x="0" y="30226"/>
                </a:moveTo>
                <a:lnTo>
                  <a:pt x="11072" y="19484"/>
                </a:lnTo>
                <a:lnTo>
                  <a:pt x="22288" y="10302"/>
                </a:lnTo>
                <a:lnTo>
                  <a:pt x="34932" y="3526"/>
                </a:lnTo>
                <a:lnTo>
                  <a:pt x="50292" y="0"/>
                </a:lnTo>
                <a:lnTo>
                  <a:pt x="78664" y="2095"/>
                </a:lnTo>
                <a:lnTo>
                  <a:pt x="128837" y="29146"/>
                </a:lnTo>
                <a:lnTo>
                  <a:pt x="154924" y="77577"/>
                </a:lnTo>
                <a:lnTo>
                  <a:pt x="156781" y="104076"/>
                </a:lnTo>
                <a:lnTo>
                  <a:pt x="152923" y="130575"/>
                </a:lnTo>
                <a:lnTo>
                  <a:pt x="144779" y="156337"/>
                </a:lnTo>
                <a:lnTo>
                  <a:pt x="133502" y="182110"/>
                </a:lnTo>
                <a:lnTo>
                  <a:pt x="120284" y="207264"/>
                </a:lnTo>
                <a:lnTo>
                  <a:pt x="107186" y="232417"/>
                </a:lnTo>
                <a:lnTo>
                  <a:pt x="96266" y="258191"/>
                </a:lnTo>
                <a:lnTo>
                  <a:pt x="89866" y="282398"/>
                </a:lnTo>
                <a:lnTo>
                  <a:pt x="87741" y="304974"/>
                </a:lnTo>
                <a:lnTo>
                  <a:pt x="89497" y="327717"/>
                </a:lnTo>
                <a:lnTo>
                  <a:pt x="94742" y="352425"/>
                </a:lnTo>
                <a:lnTo>
                  <a:pt x="100538" y="370635"/>
                </a:lnTo>
                <a:lnTo>
                  <a:pt x="104536" y="384571"/>
                </a:lnTo>
                <a:lnTo>
                  <a:pt x="107225" y="396912"/>
                </a:lnTo>
                <a:lnTo>
                  <a:pt x="109093" y="41033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8069405" y="4766817"/>
            <a:ext cx="76200" cy="45085"/>
          </a:xfrm>
          <a:custGeom>
            <a:avLst/>
            <a:gdLst/>
            <a:ahLst/>
            <a:cxnLst/>
            <a:rect l="l" t="t" r="r" b="b"/>
            <a:pathLst>
              <a:path w="76200" h="45085">
                <a:moveTo>
                  <a:pt x="4746" y="0"/>
                </a:moveTo>
                <a:lnTo>
                  <a:pt x="2355" y="11574"/>
                </a:lnTo>
                <a:lnTo>
                  <a:pt x="0" y="25447"/>
                </a:lnTo>
                <a:lnTo>
                  <a:pt x="1478" y="37772"/>
                </a:lnTo>
                <a:lnTo>
                  <a:pt x="10588" y="44703"/>
                </a:lnTo>
                <a:lnTo>
                  <a:pt x="30269" y="43908"/>
                </a:lnTo>
                <a:lnTo>
                  <a:pt x="47736" y="34337"/>
                </a:lnTo>
                <a:lnTo>
                  <a:pt x="62916" y="20361"/>
                </a:lnTo>
                <a:lnTo>
                  <a:pt x="75739" y="634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365870" y="4018452"/>
            <a:ext cx="161925" cy="517525"/>
          </a:xfrm>
          <a:custGeom>
            <a:avLst/>
            <a:gdLst/>
            <a:ahLst/>
            <a:cxnLst/>
            <a:rect l="l" t="t" r="r" b="b"/>
            <a:pathLst>
              <a:path w="161925" h="517525">
                <a:moveTo>
                  <a:pt x="0" y="17734"/>
                </a:moveTo>
                <a:lnTo>
                  <a:pt x="8034" y="9171"/>
                </a:lnTo>
                <a:lnTo>
                  <a:pt x="14271" y="2954"/>
                </a:lnTo>
                <a:lnTo>
                  <a:pt x="21913" y="0"/>
                </a:lnTo>
                <a:lnTo>
                  <a:pt x="34162" y="1224"/>
                </a:lnTo>
                <a:lnTo>
                  <a:pt x="99695" y="27243"/>
                </a:lnTo>
                <a:lnTo>
                  <a:pt x="149986" y="75646"/>
                </a:lnTo>
                <a:lnTo>
                  <a:pt x="161464" y="123541"/>
                </a:lnTo>
                <a:lnTo>
                  <a:pt x="157862" y="147780"/>
                </a:lnTo>
                <a:lnTo>
                  <a:pt x="149986" y="171912"/>
                </a:lnTo>
                <a:lnTo>
                  <a:pt x="134826" y="204926"/>
                </a:lnTo>
                <a:lnTo>
                  <a:pt x="117093" y="237047"/>
                </a:lnTo>
                <a:lnTo>
                  <a:pt x="98409" y="268763"/>
                </a:lnTo>
                <a:lnTo>
                  <a:pt x="80390" y="300563"/>
                </a:lnTo>
                <a:lnTo>
                  <a:pt x="64023" y="335625"/>
                </a:lnTo>
                <a:lnTo>
                  <a:pt x="51180" y="371794"/>
                </a:lnTo>
                <a:lnTo>
                  <a:pt x="41386" y="408987"/>
                </a:lnTo>
                <a:lnTo>
                  <a:pt x="34162" y="447121"/>
                </a:lnTo>
                <a:lnTo>
                  <a:pt x="30035" y="486094"/>
                </a:lnTo>
                <a:lnTo>
                  <a:pt x="29519" y="500895"/>
                </a:lnTo>
                <a:lnTo>
                  <a:pt x="30099" y="51697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8454897" y="484784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0"/>
                </a:moveTo>
                <a:lnTo>
                  <a:pt x="3883" y="12747"/>
                </a:lnTo>
                <a:lnTo>
                  <a:pt x="9826" y="20637"/>
                </a:lnTo>
                <a:lnTo>
                  <a:pt x="18698" y="26146"/>
                </a:lnTo>
                <a:lnTo>
                  <a:pt x="31369" y="3174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97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4826" y="143145"/>
            <a:ext cx="892733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262509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r>
              <a:rPr kumimoji="0" sz="4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Update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371" y="2106802"/>
            <a:ext cx="248920" cy="495300"/>
          </a:xfrm>
          <a:custGeom>
            <a:avLst/>
            <a:gdLst/>
            <a:ahLst/>
            <a:cxnLst/>
            <a:rect l="l" t="t" r="r" b="b"/>
            <a:pathLst>
              <a:path w="248920" h="495300">
                <a:moveTo>
                  <a:pt x="117805" y="99313"/>
                </a:moveTo>
                <a:lnTo>
                  <a:pt x="116705" y="84212"/>
                </a:lnTo>
                <a:lnTo>
                  <a:pt x="116090" y="68135"/>
                </a:lnTo>
                <a:lnTo>
                  <a:pt x="115190" y="52343"/>
                </a:lnTo>
                <a:lnTo>
                  <a:pt x="113233" y="38100"/>
                </a:lnTo>
                <a:lnTo>
                  <a:pt x="111404" y="34417"/>
                </a:lnTo>
                <a:lnTo>
                  <a:pt x="109270" y="30480"/>
                </a:lnTo>
                <a:lnTo>
                  <a:pt x="107441" y="26797"/>
                </a:lnTo>
                <a:lnTo>
                  <a:pt x="84429" y="63023"/>
                </a:lnTo>
                <a:lnTo>
                  <a:pt x="65989" y="104775"/>
                </a:lnTo>
                <a:lnTo>
                  <a:pt x="48196" y="157061"/>
                </a:lnTo>
                <a:lnTo>
                  <a:pt x="32232" y="210264"/>
                </a:lnTo>
                <a:lnTo>
                  <a:pt x="18668" y="264062"/>
                </a:lnTo>
                <a:lnTo>
                  <a:pt x="8077" y="318135"/>
                </a:lnTo>
                <a:lnTo>
                  <a:pt x="2295" y="358403"/>
                </a:lnTo>
                <a:lnTo>
                  <a:pt x="0" y="402828"/>
                </a:lnTo>
                <a:lnTo>
                  <a:pt x="5934" y="445990"/>
                </a:lnTo>
                <a:lnTo>
                  <a:pt x="24841" y="482473"/>
                </a:lnTo>
                <a:lnTo>
                  <a:pt x="49939" y="494869"/>
                </a:lnTo>
                <a:lnTo>
                  <a:pt x="78409" y="487918"/>
                </a:lnTo>
                <a:lnTo>
                  <a:pt x="125120" y="452882"/>
                </a:lnTo>
                <a:lnTo>
                  <a:pt x="158543" y="410887"/>
                </a:lnTo>
                <a:lnTo>
                  <a:pt x="185265" y="363906"/>
                </a:lnTo>
                <a:lnTo>
                  <a:pt x="206341" y="313628"/>
                </a:lnTo>
                <a:lnTo>
                  <a:pt x="222822" y="261739"/>
                </a:lnTo>
                <a:lnTo>
                  <a:pt x="235762" y="209931"/>
                </a:lnTo>
                <a:lnTo>
                  <a:pt x="243959" y="167086"/>
                </a:lnTo>
                <a:lnTo>
                  <a:pt x="248754" y="122634"/>
                </a:lnTo>
                <a:lnTo>
                  <a:pt x="247892" y="78110"/>
                </a:lnTo>
                <a:lnTo>
                  <a:pt x="239115" y="35051"/>
                </a:lnTo>
                <a:lnTo>
                  <a:pt x="214122" y="0"/>
                </a:lnTo>
                <a:lnTo>
                  <a:pt x="190676" y="4847"/>
                </a:lnTo>
                <a:lnTo>
                  <a:pt x="157157" y="32450"/>
                </a:lnTo>
                <a:lnTo>
                  <a:pt x="132559" y="73580"/>
                </a:lnTo>
                <a:lnTo>
                  <a:pt x="118414" y="11887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879" y="2420747"/>
            <a:ext cx="29845" cy="152400"/>
          </a:xfrm>
          <a:custGeom>
            <a:avLst/>
            <a:gdLst/>
            <a:ahLst/>
            <a:cxnLst/>
            <a:rect l="l" t="t" r="r" b="b"/>
            <a:pathLst>
              <a:path w="29845" h="152400">
                <a:moveTo>
                  <a:pt x="0" y="0"/>
                </a:moveTo>
                <a:lnTo>
                  <a:pt x="20726" y="46354"/>
                </a:lnTo>
                <a:lnTo>
                  <a:pt x="26098" y="87566"/>
                </a:lnTo>
                <a:lnTo>
                  <a:pt x="28041" y="129158"/>
                </a:lnTo>
                <a:lnTo>
                  <a:pt x="26822" y="141986"/>
                </a:lnTo>
                <a:lnTo>
                  <a:pt x="25603" y="145033"/>
                </a:lnTo>
                <a:lnTo>
                  <a:pt x="29565" y="1520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809" y="2138426"/>
            <a:ext cx="26034" cy="85090"/>
          </a:xfrm>
          <a:custGeom>
            <a:avLst/>
            <a:gdLst/>
            <a:ahLst/>
            <a:cxnLst/>
            <a:rect l="l" t="t" r="r" b="b"/>
            <a:pathLst>
              <a:path w="26034" h="85089">
                <a:moveTo>
                  <a:pt x="25298" y="25400"/>
                </a:moveTo>
                <a:lnTo>
                  <a:pt x="25522" y="16966"/>
                </a:lnTo>
                <a:lnTo>
                  <a:pt x="25717" y="10890"/>
                </a:lnTo>
                <a:lnTo>
                  <a:pt x="25855" y="5718"/>
                </a:lnTo>
                <a:lnTo>
                  <a:pt x="4876" y="57658"/>
                </a:lnTo>
                <a:lnTo>
                  <a:pt x="3686" y="64515"/>
                </a:lnTo>
                <a:lnTo>
                  <a:pt x="2438" y="71374"/>
                </a:lnTo>
                <a:lnTo>
                  <a:pt x="1190" y="78232"/>
                </a:lnTo>
                <a:lnTo>
                  <a:pt x="0" y="850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5429" y="2209200"/>
            <a:ext cx="186055" cy="436245"/>
          </a:xfrm>
          <a:custGeom>
            <a:avLst/>
            <a:gdLst/>
            <a:ahLst/>
            <a:cxnLst/>
            <a:rect l="l" t="t" r="r" b="b"/>
            <a:pathLst>
              <a:path w="186055" h="436244">
                <a:moveTo>
                  <a:pt x="26870" y="435828"/>
                </a:moveTo>
                <a:lnTo>
                  <a:pt x="30813" y="411773"/>
                </a:lnTo>
                <a:lnTo>
                  <a:pt x="30299" y="387695"/>
                </a:lnTo>
                <a:lnTo>
                  <a:pt x="27384" y="363140"/>
                </a:lnTo>
                <a:lnTo>
                  <a:pt x="24126" y="337657"/>
                </a:lnTo>
                <a:lnTo>
                  <a:pt x="18364" y="293816"/>
                </a:lnTo>
                <a:lnTo>
                  <a:pt x="11630" y="249916"/>
                </a:lnTo>
                <a:lnTo>
                  <a:pt x="5353" y="205944"/>
                </a:lnTo>
                <a:lnTo>
                  <a:pt x="962" y="161889"/>
                </a:lnTo>
                <a:lnTo>
                  <a:pt x="0" y="125747"/>
                </a:lnTo>
                <a:lnTo>
                  <a:pt x="3095" y="90594"/>
                </a:lnTo>
                <a:lnTo>
                  <a:pt x="29918" y="26253"/>
                </a:lnTo>
                <a:lnTo>
                  <a:pt x="76628" y="1170"/>
                </a:lnTo>
                <a:lnTo>
                  <a:pt x="104670" y="0"/>
                </a:lnTo>
                <a:lnTo>
                  <a:pt x="132026" y="2377"/>
                </a:lnTo>
                <a:lnTo>
                  <a:pt x="149452" y="5633"/>
                </a:lnTo>
                <a:lnTo>
                  <a:pt x="162620" y="8520"/>
                </a:lnTo>
                <a:lnTo>
                  <a:pt x="173902" y="11860"/>
                </a:lnTo>
                <a:lnTo>
                  <a:pt x="185670" y="164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5502" y="2413396"/>
            <a:ext cx="288925" cy="50800"/>
          </a:xfrm>
          <a:custGeom>
            <a:avLst/>
            <a:gdLst/>
            <a:ahLst/>
            <a:cxnLst/>
            <a:rect l="l" t="t" r="r" b="b"/>
            <a:pathLst>
              <a:path w="288925" h="50800">
                <a:moveTo>
                  <a:pt x="10668" y="45069"/>
                </a:moveTo>
                <a:lnTo>
                  <a:pt x="7010" y="46974"/>
                </a:lnTo>
                <a:lnTo>
                  <a:pt x="3657" y="48752"/>
                </a:lnTo>
                <a:lnTo>
                  <a:pt x="0" y="50657"/>
                </a:lnTo>
                <a:lnTo>
                  <a:pt x="21278" y="47771"/>
                </a:lnTo>
                <a:lnTo>
                  <a:pt x="44272" y="41862"/>
                </a:lnTo>
                <a:lnTo>
                  <a:pt x="67379" y="34762"/>
                </a:lnTo>
                <a:lnTo>
                  <a:pt x="89001" y="28305"/>
                </a:lnTo>
                <a:lnTo>
                  <a:pt x="162648" y="11303"/>
                </a:lnTo>
                <a:lnTo>
                  <a:pt x="237439" y="873"/>
                </a:lnTo>
                <a:lnTo>
                  <a:pt x="266585" y="0"/>
                </a:lnTo>
                <a:lnTo>
                  <a:pt x="277258" y="1355"/>
                </a:lnTo>
                <a:lnTo>
                  <a:pt x="288645" y="45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8460" y="2167382"/>
            <a:ext cx="111760" cy="440690"/>
          </a:xfrm>
          <a:custGeom>
            <a:avLst/>
            <a:gdLst/>
            <a:ahLst/>
            <a:cxnLst/>
            <a:rect l="l" t="t" r="r" b="b"/>
            <a:pathLst>
              <a:path w="111759" h="440689">
                <a:moveTo>
                  <a:pt x="0" y="440435"/>
                </a:moveTo>
                <a:lnTo>
                  <a:pt x="8520" y="421276"/>
                </a:lnTo>
                <a:lnTo>
                  <a:pt x="11468" y="401081"/>
                </a:lnTo>
                <a:lnTo>
                  <a:pt x="11272" y="379767"/>
                </a:lnTo>
                <a:lnTo>
                  <a:pt x="10363" y="357250"/>
                </a:lnTo>
                <a:lnTo>
                  <a:pt x="9777" y="316412"/>
                </a:lnTo>
                <a:lnTo>
                  <a:pt x="8877" y="275621"/>
                </a:lnTo>
                <a:lnTo>
                  <a:pt x="7577" y="234878"/>
                </a:lnTo>
                <a:lnTo>
                  <a:pt x="5791" y="194182"/>
                </a:lnTo>
                <a:lnTo>
                  <a:pt x="4186" y="157102"/>
                </a:lnTo>
                <a:lnTo>
                  <a:pt x="7377" y="83847"/>
                </a:lnTo>
                <a:lnTo>
                  <a:pt x="27021" y="25860"/>
                </a:lnTo>
                <a:lnTo>
                  <a:pt x="65433" y="3619"/>
                </a:lnTo>
                <a:lnTo>
                  <a:pt x="89611" y="0"/>
                </a:lnTo>
                <a:lnTo>
                  <a:pt x="96977" y="0"/>
                </a:lnTo>
                <a:lnTo>
                  <a:pt x="104216" y="0"/>
                </a:lnTo>
                <a:lnTo>
                  <a:pt x="11120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8991" y="2330195"/>
            <a:ext cx="441325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127762"/>
                </a:moveTo>
                <a:lnTo>
                  <a:pt x="61493" y="121078"/>
                </a:lnTo>
                <a:lnTo>
                  <a:pt x="123444" y="106679"/>
                </a:lnTo>
                <a:lnTo>
                  <a:pt x="168032" y="95642"/>
                </a:lnTo>
                <a:lnTo>
                  <a:pt x="212251" y="83343"/>
                </a:lnTo>
                <a:lnTo>
                  <a:pt x="256199" y="70139"/>
                </a:lnTo>
                <a:lnTo>
                  <a:pt x="299974" y="56387"/>
                </a:lnTo>
                <a:lnTo>
                  <a:pt x="322518" y="49355"/>
                </a:lnTo>
                <a:lnTo>
                  <a:pt x="362791" y="35845"/>
                </a:lnTo>
                <a:lnTo>
                  <a:pt x="400897" y="19812"/>
                </a:lnTo>
                <a:lnTo>
                  <a:pt x="416941" y="5206"/>
                </a:lnTo>
                <a:lnTo>
                  <a:pt x="413639" y="3301"/>
                </a:lnTo>
                <a:lnTo>
                  <a:pt x="410210" y="1777"/>
                </a:lnTo>
                <a:lnTo>
                  <a:pt x="407162" y="0"/>
                </a:lnTo>
                <a:lnTo>
                  <a:pt x="371209" y="15029"/>
                </a:lnTo>
                <a:lnTo>
                  <a:pt x="338423" y="36226"/>
                </a:lnTo>
                <a:lnTo>
                  <a:pt x="310542" y="63472"/>
                </a:lnTo>
                <a:lnTo>
                  <a:pt x="289306" y="96646"/>
                </a:lnTo>
                <a:lnTo>
                  <a:pt x="277844" y="148050"/>
                </a:lnTo>
                <a:lnTo>
                  <a:pt x="281697" y="174013"/>
                </a:lnTo>
                <a:lnTo>
                  <a:pt x="292862" y="198119"/>
                </a:lnTo>
                <a:lnTo>
                  <a:pt x="308786" y="214633"/>
                </a:lnTo>
                <a:lnTo>
                  <a:pt x="328437" y="224789"/>
                </a:lnTo>
                <a:lnTo>
                  <a:pt x="350208" y="229231"/>
                </a:lnTo>
                <a:lnTo>
                  <a:pt x="372491" y="228600"/>
                </a:lnTo>
                <a:lnTo>
                  <a:pt x="392515" y="223446"/>
                </a:lnTo>
                <a:lnTo>
                  <a:pt x="409432" y="214423"/>
                </a:lnTo>
                <a:lnTo>
                  <a:pt x="425086" y="202900"/>
                </a:lnTo>
                <a:lnTo>
                  <a:pt x="441325" y="1902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3092" y="2363723"/>
            <a:ext cx="535305" cy="176530"/>
          </a:xfrm>
          <a:custGeom>
            <a:avLst/>
            <a:gdLst/>
            <a:ahLst/>
            <a:cxnLst/>
            <a:rect l="l" t="t" r="r" b="b"/>
            <a:pathLst>
              <a:path w="535305" h="176530">
                <a:moveTo>
                  <a:pt x="21081" y="0"/>
                </a:moveTo>
                <a:lnTo>
                  <a:pt x="18839" y="21677"/>
                </a:lnTo>
                <a:lnTo>
                  <a:pt x="16383" y="43306"/>
                </a:lnTo>
                <a:lnTo>
                  <a:pt x="13831" y="64936"/>
                </a:lnTo>
                <a:lnTo>
                  <a:pt x="11302" y="86613"/>
                </a:lnTo>
                <a:lnTo>
                  <a:pt x="8947" y="104380"/>
                </a:lnTo>
                <a:lnTo>
                  <a:pt x="6365" y="122062"/>
                </a:lnTo>
                <a:lnTo>
                  <a:pt x="3427" y="139674"/>
                </a:lnTo>
                <a:lnTo>
                  <a:pt x="0" y="157225"/>
                </a:lnTo>
                <a:lnTo>
                  <a:pt x="710" y="138807"/>
                </a:lnTo>
                <a:lnTo>
                  <a:pt x="14605" y="85978"/>
                </a:lnTo>
                <a:lnTo>
                  <a:pt x="30321" y="49879"/>
                </a:lnTo>
                <a:lnTo>
                  <a:pt x="57657" y="23113"/>
                </a:lnTo>
                <a:lnTo>
                  <a:pt x="73788" y="22312"/>
                </a:lnTo>
                <a:lnTo>
                  <a:pt x="89550" y="29940"/>
                </a:lnTo>
                <a:lnTo>
                  <a:pt x="104003" y="41330"/>
                </a:lnTo>
                <a:lnTo>
                  <a:pt x="116205" y="51815"/>
                </a:lnTo>
                <a:lnTo>
                  <a:pt x="133058" y="65321"/>
                </a:lnTo>
                <a:lnTo>
                  <a:pt x="169050" y="89999"/>
                </a:lnTo>
                <a:lnTo>
                  <a:pt x="208585" y="99468"/>
                </a:lnTo>
                <a:lnTo>
                  <a:pt x="247269" y="64642"/>
                </a:lnTo>
                <a:lnTo>
                  <a:pt x="236285" y="12493"/>
                </a:lnTo>
                <a:lnTo>
                  <a:pt x="220725" y="3683"/>
                </a:lnTo>
                <a:lnTo>
                  <a:pt x="201900" y="5413"/>
                </a:lnTo>
                <a:lnTo>
                  <a:pt x="173345" y="31686"/>
                </a:lnTo>
                <a:lnTo>
                  <a:pt x="157235" y="70792"/>
                </a:lnTo>
                <a:lnTo>
                  <a:pt x="155287" y="120731"/>
                </a:lnTo>
                <a:lnTo>
                  <a:pt x="174140" y="163566"/>
                </a:lnTo>
                <a:lnTo>
                  <a:pt x="213939" y="176341"/>
                </a:lnTo>
                <a:lnTo>
                  <a:pt x="236219" y="169799"/>
                </a:lnTo>
                <a:lnTo>
                  <a:pt x="269474" y="146020"/>
                </a:lnTo>
                <a:lnTo>
                  <a:pt x="296608" y="113966"/>
                </a:lnTo>
                <a:lnTo>
                  <a:pt x="319837" y="78269"/>
                </a:lnTo>
                <a:lnTo>
                  <a:pt x="341375" y="43561"/>
                </a:lnTo>
                <a:lnTo>
                  <a:pt x="345920" y="53617"/>
                </a:lnTo>
                <a:lnTo>
                  <a:pt x="349250" y="63436"/>
                </a:lnTo>
                <a:lnTo>
                  <a:pt x="351627" y="74207"/>
                </a:lnTo>
                <a:lnTo>
                  <a:pt x="353313" y="87122"/>
                </a:lnTo>
                <a:lnTo>
                  <a:pt x="354409" y="96968"/>
                </a:lnTo>
                <a:lnTo>
                  <a:pt x="355885" y="106457"/>
                </a:lnTo>
                <a:lnTo>
                  <a:pt x="357600" y="115804"/>
                </a:lnTo>
                <a:lnTo>
                  <a:pt x="359409" y="125222"/>
                </a:lnTo>
                <a:lnTo>
                  <a:pt x="373757" y="123848"/>
                </a:lnTo>
                <a:lnTo>
                  <a:pt x="384936" y="118427"/>
                </a:lnTo>
                <a:lnTo>
                  <a:pt x="395164" y="109862"/>
                </a:lnTo>
                <a:lnTo>
                  <a:pt x="406654" y="99060"/>
                </a:lnTo>
                <a:lnTo>
                  <a:pt x="420903" y="86215"/>
                </a:lnTo>
                <a:lnTo>
                  <a:pt x="435975" y="73453"/>
                </a:lnTo>
                <a:lnTo>
                  <a:pt x="452070" y="62287"/>
                </a:lnTo>
                <a:lnTo>
                  <a:pt x="469392" y="54228"/>
                </a:lnTo>
                <a:lnTo>
                  <a:pt x="483441" y="52988"/>
                </a:lnTo>
                <a:lnTo>
                  <a:pt x="493490" y="58689"/>
                </a:lnTo>
                <a:lnTo>
                  <a:pt x="500252" y="69177"/>
                </a:lnTo>
                <a:lnTo>
                  <a:pt x="504444" y="82296"/>
                </a:lnTo>
                <a:lnTo>
                  <a:pt x="506503" y="97426"/>
                </a:lnTo>
                <a:lnTo>
                  <a:pt x="508158" y="115331"/>
                </a:lnTo>
                <a:lnTo>
                  <a:pt x="511480" y="132498"/>
                </a:lnTo>
                <a:lnTo>
                  <a:pt x="518540" y="145414"/>
                </a:lnTo>
                <a:lnTo>
                  <a:pt x="524001" y="153288"/>
                </a:lnTo>
                <a:lnTo>
                  <a:pt x="526669" y="155701"/>
                </a:lnTo>
                <a:lnTo>
                  <a:pt x="534924" y="1551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3012" y="2346771"/>
            <a:ext cx="120650" cy="203200"/>
          </a:xfrm>
          <a:custGeom>
            <a:avLst/>
            <a:gdLst/>
            <a:ahLst/>
            <a:cxnLst/>
            <a:rect l="l" t="t" r="r" b="b"/>
            <a:pathLst>
              <a:path w="120650" h="203200">
                <a:moveTo>
                  <a:pt x="120231" y="7173"/>
                </a:moveTo>
                <a:lnTo>
                  <a:pt x="85459" y="24229"/>
                </a:lnTo>
                <a:lnTo>
                  <a:pt x="53810" y="68272"/>
                </a:lnTo>
                <a:lnTo>
                  <a:pt x="22330" y="125462"/>
                </a:lnTo>
                <a:lnTo>
                  <a:pt x="4250" y="168844"/>
                </a:lnTo>
                <a:lnTo>
                  <a:pt x="0" y="189751"/>
                </a:lnTo>
                <a:lnTo>
                  <a:pt x="89" y="2031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0041" y="2356532"/>
            <a:ext cx="177165" cy="219075"/>
          </a:xfrm>
          <a:custGeom>
            <a:avLst/>
            <a:gdLst/>
            <a:ahLst/>
            <a:cxnLst/>
            <a:rect l="l" t="t" r="r" b="b"/>
            <a:pathLst>
              <a:path w="177164" h="219075">
                <a:moveTo>
                  <a:pt x="0" y="130889"/>
                </a:moveTo>
                <a:lnTo>
                  <a:pt x="41528" y="114760"/>
                </a:lnTo>
                <a:lnTo>
                  <a:pt x="75945" y="87328"/>
                </a:lnTo>
                <a:lnTo>
                  <a:pt x="91598" y="50800"/>
                </a:lnTo>
                <a:lnTo>
                  <a:pt x="89915" y="11509"/>
                </a:lnTo>
                <a:lnTo>
                  <a:pt x="68738" y="0"/>
                </a:lnTo>
                <a:lnTo>
                  <a:pt x="56733" y="6276"/>
                </a:lnTo>
                <a:lnTo>
                  <a:pt x="30862" y="36012"/>
                </a:lnTo>
                <a:lnTo>
                  <a:pt x="14944" y="86860"/>
                </a:lnTo>
                <a:lnTo>
                  <a:pt x="23133" y="144464"/>
                </a:lnTo>
                <a:lnTo>
                  <a:pt x="63099" y="190728"/>
                </a:lnTo>
                <a:lnTo>
                  <a:pt x="118598" y="211879"/>
                </a:lnTo>
                <a:lnTo>
                  <a:pt x="157150" y="218348"/>
                </a:lnTo>
                <a:lnTo>
                  <a:pt x="176783" y="2187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62655" y="2438145"/>
            <a:ext cx="33655" cy="127000"/>
          </a:xfrm>
          <a:custGeom>
            <a:avLst/>
            <a:gdLst/>
            <a:ahLst/>
            <a:cxnLst/>
            <a:rect l="l" t="t" r="r" b="b"/>
            <a:pathLst>
              <a:path w="33655" h="127000">
                <a:moveTo>
                  <a:pt x="33527" y="0"/>
                </a:moveTo>
                <a:lnTo>
                  <a:pt x="21949" y="5113"/>
                </a:lnTo>
                <a:lnTo>
                  <a:pt x="16525" y="12715"/>
                </a:lnTo>
                <a:lnTo>
                  <a:pt x="14650" y="23485"/>
                </a:lnTo>
                <a:lnTo>
                  <a:pt x="13716" y="38100"/>
                </a:lnTo>
                <a:lnTo>
                  <a:pt x="11618" y="57792"/>
                </a:lnTo>
                <a:lnTo>
                  <a:pt x="8461" y="77438"/>
                </a:lnTo>
                <a:lnTo>
                  <a:pt x="4947" y="96750"/>
                </a:lnTo>
                <a:lnTo>
                  <a:pt x="1777" y="115442"/>
                </a:lnTo>
                <a:lnTo>
                  <a:pt x="2412" y="123698"/>
                </a:lnTo>
                <a:lnTo>
                  <a:pt x="3048" y="127000"/>
                </a:lnTo>
                <a:lnTo>
                  <a:pt x="0" y="11785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94660" y="2180167"/>
            <a:ext cx="6350" cy="66675"/>
          </a:xfrm>
          <a:custGeom>
            <a:avLst/>
            <a:gdLst/>
            <a:ahLst/>
            <a:cxnLst/>
            <a:rect l="l" t="t" r="r" b="b"/>
            <a:pathLst>
              <a:path w="6350" h="66675">
                <a:moveTo>
                  <a:pt x="2158" y="4994"/>
                </a:moveTo>
                <a:lnTo>
                  <a:pt x="5982" y="0"/>
                </a:lnTo>
                <a:lnTo>
                  <a:pt x="4841" y="12376"/>
                </a:lnTo>
                <a:lnTo>
                  <a:pt x="1819" y="30872"/>
                </a:lnTo>
                <a:lnTo>
                  <a:pt x="0" y="44237"/>
                </a:lnTo>
                <a:lnTo>
                  <a:pt x="253" y="51603"/>
                </a:lnTo>
                <a:lnTo>
                  <a:pt x="634" y="59223"/>
                </a:lnTo>
                <a:lnTo>
                  <a:pt x="888" y="664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7248" y="2301684"/>
            <a:ext cx="170815" cy="271145"/>
          </a:xfrm>
          <a:custGeom>
            <a:avLst/>
            <a:gdLst/>
            <a:ahLst/>
            <a:cxnLst/>
            <a:rect l="l" t="t" r="r" b="b"/>
            <a:pathLst>
              <a:path w="170814" h="271144">
                <a:moveTo>
                  <a:pt x="170434" y="6286"/>
                </a:moveTo>
                <a:lnTo>
                  <a:pt x="152709" y="1023"/>
                </a:lnTo>
                <a:lnTo>
                  <a:pt x="135318" y="0"/>
                </a:lnTo>
                <a:lnTo>
                  <a:pt x="117641" y="2786"/>
                </a:lnTo>
                <a:lnTo>
                  <a:pt x="75154" y="21066"/>
                </a:lnTo>
                <a:lnTo>
                  <a:pt x="33962" y="57959"/>
                </a:lnTo>
                <a:lnTo>
                  <a:pt x="16127" y="106588"/>
                </a:lnTo>
                <a:lnTo>
                  <a:pt x="21447" y="130079"/>
                </a:lnTo>
                <a:lnTo>
                  <a:pt x="33791" y="151618"/>
                </a:lnTo>
                <a:lnTo>
                  <a:pt x="50291" y="171132"/>
                </a:lnTo>
                <a:lnTo>
                  <a:pt x="66075" y="184324"/>
                </a:lnTo>
                <a:lnTo>
                  <a:pt x="84264" y="196564"/>
                </a:lnTo>
                <a:lnTo>
                  <a:pt x="101691" y="209422"/>
                </a:lnTo>
                <a:lnTo>
                  <a:pt x="115188" y="224472"/>
                </a:lnTo>
                <a:lnTo>
                  <a:pt x="116077" y="227520"/>
                </a:lnTo>
                <a:lnTo>
                  <a:pt x="117093" y="230949"/>
                </a:lnTo>
                <a:lnTo>
                  <a:pt x="72757" y="257361"/>
                </a:lnTo>
                <a:lnTo>
                  <a:pt x="24336" y="268684"/>
                </a:lnTo>
                <a:lnTo>
                  <a:pt x="12626" y="270134"/>
                </a:lnTo>
                <a:lnTo>
                  <a:pt x="0" y="2705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50461" y="2319782"/>
            <a:ext cx="65405" cy="109855"/>
          </a:xfrm>
          <a:custGeom>
            <a:avLst/>
            <a:gdLst/>
            <a:ahLst/>
            <a:cxnLst/>
            <a:rect l="l" t="t" r="r" b="b"/>
            <a:pathLst>
              <a:path w="65404" h="109855">
                <a:moveTo>
                  <a:pt x="65277" y="0"/>
                </a:moveTo>
                <a:lnTo>
                  <a:pt x="57529" y="7808"/>
                </a:lnTo>
                <a:lnTo>
                  <a:pt x="51958" y="15795"/>
                </a:lnTo>
                <a:lnTo>
                  <a:pt x="47650" y="24806"/>
                </a:lnTo>
                <a:lnTo>
                  <a:pt x="43687" y="35687"/>
                </a:lnTo>
                <a:lnTo>
                  <a:pt x="36570" y="52040"/>
                </a:lnTo>
                <a:lnTo>
                  <a:pt x="27701" y="67262"/>
                </a:lnTo>
                <a:lnTo>
                  <a:pt x="17809" y="82032"/>
                </a:lnTo>
                <a:lnTo>
                  <a:pt x="7620" y="97027"/>
                </a:lnTo>
                <a:lnTo>
                  <a:pt x="5207" y="101218"/>
                </a:lnTo>
                <a:lnTo>
                  <a:pt x="2793" y="105537"/>
                </a:lnTo>
                <a:lnTo>
                  <a:pt x="0" y="1097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92626" y="2165857"/>
            <a:ext cx="6350" cy="59055"/>
          </a:xfrm>
          <a:custGeom>
            <a:avLst/>
            <a:gdLst/>
            <a:ahLst/>
            <a:cxnLst/>
            <a:rect l="l" t="t" r="r" b="b"/>
            <a:pathLst>
              <a:path w="6350" h="59055">
                <a:moveTo>
                  <a:pt x="0" y="58927"/>
                </a:moveTo>
                <a:lnTo>
                  <a:pt x="1258" y="43916"/>
                </a:lnTo>
                <a:lnTo>
                  <a:pt x="2539" y="29130"/>
                </a:lnTo>
                <a:lnTo>
                  <a:pt x="2678" y="14511"/>
                </a:lnTo>
                <a:lnTo>
                  <a:pt x="508" y="0"/>
                </a:lnTo>
                <a:lnTo>
                  <a:pt x="5048" y="10604"/>
                </a:lnTo>
                <a:lnTo>
                  <a:pt x="5968" y="21494"/>
                </a:lnTo>
                <a:lnTo>
                  <a:pt x="4794" y="33004"/>
                </a:lnTo>
                <a:lnTo>
                  <a:pt x="3048" y="4546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45026" y="2208529"/>
            <a:ext cx="356235" cy="276225"/>
          </a:xfrm>
          <a:custGeom>
            <a:avLst/>
            <a:gdLst/>
            <a:ahLst/>
            <a:cxnLst/>
            <a:rect l="l" t="t" r="r" b="b"/>
            <a:pathLst>
              <a:path w="356235" h="276225">
                <a:moveTo>
                  <a:pt x="0" y="260604"/>
                </a:moveTo>
                <a:lnTo>
                  <a:pt x="6691" y="238855"/>
                </a:lnTo>
                <a:lnTo>
                  <a:pt x="12477" y="216535"/>
                </a:lnTo>
                <a:lnTo>
                  <a:pt x="18502" y="194310"/>
                </a:lnTo>
                <a:lnTo>
                  <a:pt x="25908" y="172847"/>
                </a:lnTo>
                <a:lnTo>
                  <a:pt x="34065" y="157091"/>
                </a:lnTo>
                <a:lnTo>
                  <a:pt x="45545" y="143954"/>
                </a:lnTo>
                <a:lnTo>
                  <a:pt x="60001" y="137485"/>
                </a:lnTo>
                <a:lnTo>
                  <a:pt x="77088" y="141732"/>
                </a:lnTo>
                <a:lnTo>
                  <a:pt x="98653" y="158613"/>
                </a:lnTo>
                <a:lnTo>
                  <a:pt x="118157" y="179816"/>
                </a:lnTo>
                <a:lnTo>
                  <a:pt x="136399" y="202328"/>
                </a:lnTo>
                <a:lnTo>
                  <a:pt x="154177" y="223139"/>
                </a:lnTo>
                <a:lnTo>
                  <a:pt x="172069" y="241667"/>
                </a:lnTo>
                <a:lnTo>
                  <a:pt x="192436" y="259540"/>
                </a:lnTo>
                <a:lnTo>
                  <a:pt x="215328" y="272484"/>
                </a:lnTo>
                <a:lnTo>
                  <a:pt x="240791" y="276225"/>
                </a:lnTo>
                <a:lnTo>
                  <a:pt x="261435" y="267920"/>
                </a:lnTo>
                <a:lnTo>
                  <a:pt x="284100" y="228736"/>
                </a:lnTo>
                <a:lnTo>
                  <a:pt x="296074" y="178210"/>
                </a:lnTo>
                <a:lnTo>
                  <a:pt x="303404" y="117580"/>
                </a:lnTo>
                <a:lnTo>
                  <a:pt x="305308" y="87503"/>
                </a:lnTo>
                <a:lnTo>
                  <a:pt x="307891" y="65323"/>
                </a:lnTo>
                <a:lnTo>
                  <a:pt x="323631" y="26870"/>
                </a:lnTo>
                <a:lnTo>
                  <a:pt x="350520" y="3429"/>
                </a:lnTo>
                <a:lnTo>
                  <a:pt x="35598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56988" y="2067432"/>
            <a:ext cx="455930" cy="405765"/>
          </a:xfrm>
          <a:custGeom>
            <a:avLst/>
            <a:gdLst/>
            <a:ahLst/>
            <a:cxnLst/>
            <a:rect l="l" t="t" r="r" b="b"/>
            <a:pathLst>
              <a:path w="455929" h="405764">
                <a:moveTo>
                  <a:pt x="65277" y="26542"/>
                </a:moveTo>
                <a:lnTo>
                  <a:pt x="55499" y="21970"/>
                </a:lnTo>
                <a:lnTo>
                  <a:pt x="52450" y="20700"/>
                </a:lnTo>
                <a:lnTo>
                  <a:pt x="46989" y="15875"/>
                </a:lnTo>
                <a:lnTo>
                  <a:pt x="95548" y="18653"/>
                </a:lnTo>
                <a:lnTo>
                  <a:pt x="144074" y="20070"/>
                </a:lnTo>
                <a:lnTo>
                  <a:pt x="192579" y="20224"/>
                </a:lnTo>
                <a:lnTo>
                  <a:pt x="241074" y="19214"/>
                </a:lnTo>
                <a:lnTo>
                  <a:pt x="289568" y="17139"/>
                </a:lnTo>
                <a:lnTo>
                  <a:pt x="338074" y="14096"/>
                </a:lnTo>
                <a:lnTo>
                  <a:pt x="396795" y="8429"/>
                </a:lnTo>
                <a:lnTo>
                  <a:pt x="455422" y="0"/>
                </a:lnTo>
                <a:lnTo>
                  <a:pt x="434520" y="1668"/>
                </a:lnTo>
                <a:lnTo>
                  <a:pt x="393289" y="7483"/>
                </a:lnTo>
                <a:lnTo>
                  <a:pt x="340574" y="27624"/>
                </a:lnTo>
                <a:lnTo>
                  <a:pt x="298950" y="75713"/>
                </a:lnTo>
                <a:lnTo>
                  <a:pt x="299356" y="156503"/>
                </a:lnTo>
                <a:lnTo>
                  <a:pt x="312658" y="201485"/>
                </a:lnTo>
                <a:lnTo>
                  <a:pt x="328412" y="245991"/>
                </a:lnTo>
                <a:lnTo>
                  <a:pt x="341629" y="290449"/>
                </a:lnTo>
                <a:lnTo>
                  <a:pt x="345876" y="316184"/>
                </a:lnTo>
                <a:lnTo>
                  <a:pt x="345503" y="342693"/>
                </a:lnTo>
                <a:lnTo>
                  <a:pt x="337415" y="366797"/>
                </a:lnTo>
                <a:lnTo>
                  <a:pt x="318515" y="385317"/>
                </a:lnTo>
                <a:lnTo>
                  <a:pt x="275913" y="400208"/>
                </a:lnTo>
                <a:lnTo>
                  <a:pt x="225155" y="405193"/>
                </a:lnTo>
                <a:lnTo>
                  <a:pt x="173515" y="403891"/>
                </a:lnTo>
                <a:lnTo>
                  <a:pt x="128270" y="399922"/>
                </a:lnTo>
                <a:lnTo>
                  <a:pt x="93797" y="395011"/>
                </a:lnTo>
                <a:lnTo>
                  <a:pt x="61277" y="387016"/>
                </a:lnTo>
                <a:lnTo>
                  <a:pt x="30186" y="375187"/>
                </a:lnTo>
                <a:lnTo>
                  <a:pt x="0" y="35877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92190" y="1808733"/>
            <a:ext cx="73025" cy="386080"/>
          </a:xfrm>
          <a:custGeom>
            <a:avLst/>
            <a:gdLst/>
            <a:ahLst/>
            <a:cxnLst/>
            <a:rect l="l" t="t" r="r" b="b"/>
            <a:pathLst>
              <a:path w="73025" h="386080">
                <a:moveTo>
                  <a:pt x="55118" y="385825"/>
                </a:moveTo>
                <a:lnTo>
                  <a:pt x="61104" y="352530"/>
                </a:lnTo>
                <a:lnTo>
                  <a:pt x="66341" y="319008"/>
                </a:lnTo>
                <a:lnTo>
                  <a:pt x="70316" y="285367"/>
                </a:lnTo>
                <a:lnTo>
                  <a:pt x="72517" y="251713"/>
                </a:lnTo>
                <a:lnTo>
                  <a:pt x="71826" y="210286"/>
                </a:lnTo>
                <a:lnTo>
                  <a:pt x="67564" y="169275"/>
                </a:lnTo>
                <a:lnTo>
                  <a:pt x="60444" y="128716"/>
                </a:lnTo>
                <a:lnTo>
                  <a:pt x="51181" y="88645"/>
                </a:lnTo>
                <a:lnTo>
                  <a:pt x="32686" y="39608"/>
                </a:lnTo>
                <a:lnTo>
                  <a:pt x="18623" y="19262"/>
                </a:lnTo>
                <a:lnTo>
                  <a:pt x="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24448" y="2360422"/>
            <a:ext cx="22225" cy="38735"/>
          </a:xfrm>
          <a:custGeom>
            <a:avLst/>
            <a:gdLst/>
            <a:ahLst/>
            <a:cxnLst/>
            <a:rect l="l" t="t" r="r" b="b"/>
            <a:pathLst>
              <a:path w="22225" h="38735">
                <a:moveTo>
                  <a:pt x="0" y="38607"/>
                </a:moveTo>
                <a:lnTo>
                  <a:pt x="7340" y="29592"/>
                </a:lnTo>
                <a:lnTo>
                  <a:pt x="12906" y="20685"/>
                </a:lnTo>
                <a:lnTo>
                  <a:pt x="17448" y="11086"/>
                </a:lnTo>
                <a:lnTo>
                  <a:pt x="2171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7517" y="2842260"/>
            <a:ext cx="266700" cy="397510"/>
          </a:xfrm>
          <a:custGeom>
            <a:avLst/>
            <a:gdLst/>
            <a:ahLst/>
            <a:cxnLst/>
            <a:rect l="l" t="t" r="r" b="b"/>
            <a:pathLst>
              <a:path w="266700" h="397510">
                <a:moveTo>
                  <a:pt x="17068" y="61849"/>
                </a:moveTo>
                <a:lnTo>
                  <a:pt x="19111" y="51966"/>
                </a:lnTo>
                <a:lnTo>
                  <a:pt x="20612" y="44989"/>
                </a:lnTo>
                <a:lnTo>
                  <a:pt x="22169" y="39203"/>
                </a:lnTo>
                <a:lnTo>
                  <a:pt x="24384" y="32892"/>
                </a:lnTo>
                <a:lnTo>
                  <a:pt x="16587" y="56737"/>
                </a:lnTo>
                <a:lnTo>
                  <a:pt x="11391" y="81343"/>
                </a:lnTo>
                <a:lnTo>
                  <a:pt x="7967" y="106330"/>
                </a:lnTo>
                <a:lnTo>
                  <a:pt x="5486" y="131317"/>
                </a:lnTo>
                <a:lnTo>
                  <a:pt x="800" y="186245"/>
                </a:lnTo>
                <a:lnTo>
                  <a:pt x="0" y="243077"/>
                </a:lnTo>
                <a:lnTo>
                  <a:pt x="6515" y="299053"/>
                </a:lnTo>
                <a:lnTo>
                  <a:pt x="23774" y="351409"/>
                </a:lnTo>
                <a:lnTo>
                  <a:pt x="41014" y="376334"/>
                </a:lnTo>
                <a:lnTo>
                  <a:pt x="63855" y="392033"/>
                </a:lnTo>
                <a:lnTo>
                  <a:pt x="90811" y="397039"/>
                </a:lnTo>
                <a:lnTo>
                  <a:pt x="120395" y="389889"/>
                </a:lnTo>
                <a:lnTo>
                  <a:pt x="154452" y="368226"/>
                </a:lnTo>
                <a:lnTo>
                  <a:pt x="183680" y="338216"/>
                </a:lnTo>
                <a:lnTo>
                  <a:pt x="207706" y="303468"/>
                </a:lnTo>
                <a:lnTo>
                  <a:pt x="226161" y="267588"/>
                </a:lnTo>
                <a:lnTo>
                  <a:pt x="242258" y="224399"/>
                </a:lnTo>
                <a:lnTo>
                  <a:pt x="253898" y="179435"/>
                </a:lnTo>
                <a:lnTo>
                  <a:pt x="261651" y="133590"/>
                </a:lnTo>
                <a:lnTo>
                  <a:pt x="266090" y="87756"/>
                </a:lnTo>
                <a:lnTo>
                  <a:pt x="266052" y="72634"/>
                </a:lnTo>
                <a:lnTo>
                  <a:pt x="264642" y="40116"/>
                </a:lnTo>
                <a:lnTo>
                  <a:pt x="259918" y="9479"/>
                </a:lnTo>
                <a:lnTo>
                  <a:pt x="249936" y="0"/>
                </a:lnTo>
                <a:lnTo>
                  <a:pt x="241573" y="8766"/>
                </a:lnTo>
                <a:lnTo>
                  <a:pt x="236296" y="20891"/>
                </a:lnTo>
                <a:lnTo>
                  <a:pt x="232962" y="33682"/>
                </a:lnTo>
                <a:lnTo>
                  <a:pt x="230428" y="444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1591" y="2960098"/>
            <a:ext cx="67945" cy="281940"/>
          </a:xfrm>
          <a:custGeom>
            <a:avLst/>
            <a:gdLst/>
            <a:ahLst/>
            <a:cxnLst/>
            <a:rect l="l" t="t" r="r" b="b"/>
            <a:pathLst>
              <a:path w="67945" h="281939">
                <a:moveTo>
                  <a:pt x="67360" y="1668"/>
                </a:moveTo>
                <a:lnTo>
                  <a:pt x="30989" y="47013"/>
                </a:lnTo>
                <a:lnTo>
                  <a:pt x="27093" y="90618"/>
                </a:lnTo>
                <a:lnTo>
                  <a:pt x="30175" y="112539"/>
                </a:lnTo>
                <a:lnTo>
                  <a:pt x="36923" y="134766"/>
                </a:lnTo>
                <a:lnTo>
                  <a:pt x="45986" y="156148"/>
                </a:lnTo>
                <a:lnTo>
                  <a:pt x="55678" y="177315"/>
                </a:lnTo>
                <a:lnTo>
                  <a:pt x="64312" y="198899"/>
                </a:lnTo>
                <a:lnTo>
                  <a:pt x="67860" y="214508"/>
                </a:lnTo>
                <a:lnTo>
                  <a:pt x="67322" y="228808"/>
                </a:lnTo>
                <a:lnTo>
                  <a:pt x="62383" y="242155"/>
                </a:lnTo>
                <a:lnTo>
                  <a:pt x="31927" y="271877"/>
                </a:lnTo>
                <a:lnTo>
                  <a:pt x="7924" y="281703"/>
                </a:lnTo>
                <a:lnTo>
                  <a:pt x="5486" y="281449"/>
                </a:lnTo>
                <a:lnTo>
                  <a:pt x="2743" y="281195"/>
                </a:lnTo>
                <a:lnTo>
                  <a:pt x="0" y="2811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2675" y="3039745"/>
            <a:ext cx="316865" cy="290195"/>
          </a:xfrm>
          <a:custGeom>
            <a:avLst/>
            <a:gdLst/>
            <a:ahLst/>
            <a:cxnLst/>
            <a:rect l="l" t="t" r="r" b="b"/>
            <a:pathLst>
              <a:path w="316865" h="290195">
                <a:moveTo>
                  <a:pt x="0" y="58292"/>
                </a:moveTo>
                <a:lnTo>
                  <a:pt x="28346" y="20192"/>
                </a:lnTo>
                <a:lnTo>
                  <a:pt x="75361" y="4714"/>
                </a:lnTo>
                <a:lnTo>
                  <a:pt x="124663" y="0"/>
                </a:lnTo>
                <a:lnTo>
                  <a:pt x="148685" y="2252"/>
                </a:lnTo>
                <a:lnTo>
                  <a:pt x="191357" y="20520"/>
                </a:lnTo>
                <a:lnTo>
                  <a:pt x="219965" y="59799"/>
                </a:lnTo>
                <a:lnTo>
                  <a:pt x="230509" y="109372"/>
                </a:lnTo>
                <a:lnTo>
                  <a:pt x="235943" y="169104"/>
                </a:lnTo>
                <a:lnTo>
                  <a:pt x="241020" y="202787"/>
                </a:lnTo>
                <a:lnTo>
                  <a:pt x="270662" y="263651"/>
                </a:lnTo>
                <a:lnTo>
                  <a:pt x="303420" y="286154"/>
                </a:lnTo>
                <a:lnTo>
                  <a:pt x="316661" y="2899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80185" y="3185414"/>
            <a:ext cx="268605" cy="142875"/>
          </a:xfrm>
          <a:custGeom>
            <a:avLst/>
            <a:gdLst/>
            <a:ahLst/>
            <a:cxnLst/>
            <a:rect l="l" t="t" r="r" b="b"/>
            <a:pathLst>
              <a:path w="268605" h="142875">
                <a:moveTo>
                  <a:pt x="17678" y="85344"/>
                </a:moveTo>
                <a:lnTo>
                  <a:pt x="12782" y="94378"/>
                </a:lnTo>
                <a:lnTo>
                  <a:pt x="13715" y="101996"/>
                </a:lnTo>
                <a:lnTo>
                  <a:pt x="18535" y="109829"/>
                </a:lnTo>
                <a:lnTo>
                  <a:pt x="25298" y="119507"/>
                </a:lnTo>
                <a:lnTo>
                  <a:pt x="29870" y="128682"/>
                </a:lnTo>
                <a:lnTo>
                  <a:pt x="30784" y="135763"/>
                </a:lnTo>
                <a:lnTo>
                  <a:pt x="26670" y="138366"/>
                </a:lnTo>
                <a:lnTo>
                  <a:pt x="16154" y="134112"/>
                </a:lnTo>
                <a:lnTo>
                  <a:pt x="8229" y="127762"/>
                </a:lnTo>
                <a:lnTo>
                  <a:pt x="5791" y="125602"/>
                </a:lnTo>
                <a:lnTo>
                  <a:pt x="0" y="121665"/>
                </a:lnTo>
                <a:lnTo>
                  <a:pt x="48091" y="135846"/>
                </a:lnTo>
                <a:lnTo>
                  <a:pt x="92096" y="141356"/>
                </a:lnTo>
                <a:lnTo>
                  <a:pt x="147874" y="142702"/>
                </a:lnTo>
                <a:lnTo>
                  <a:pt x="175539" y="141732"/>
                </a:lnTo>
                <a:lnTo>
                  <a:pt x="216290" y="138207"/>
                </a:lnTo>
                <a:lnTo>
                  <a:pt x="255422" y="126873"/>
                </a:lnTo>
                <a:lnTo>
                  <a:pt x="268344" y="114776"/>
                </a:lnTo>
                <a:lnTo>
                  <a:pt x="268245" y="107013"/>
                </a:lnTo>
                <a:lnTo>
                  <a:pt x="263931" y="97916"/>
                </a:lnTo>
                <a:lnTo>
                  <a:pt x="247032" y="78472"/>
                </a:lnTo>
                <a:lnTo>
                  <a:pt x="226752" y="61896"/>
                </a:lnTo>
                <a:lnTo>
                  <a:pt x="205566" y="46249"/>
                </a:lnTo>
                <a:lnTo>
                  <a:pt x="185953" y="29590"/>
                </a:lnTo>
                <a:lnTo>
                  <a:pt x="179166" y="22877"/>
                </a:lnTo>
                <a:lnTo>
                  <a:pt x="173380" y="16081"/>
                </a:lnTo>
                <a:lnTo>
                  <a:pt x="168451" y="8641"/>
                </a:lnTo>
                <a:lnTo>
                  <a:pt x="16423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95907" y="3154426"/>
            <a:ext cx="395605" cy="57150"/>
          </a:xfrm>
          <a:custGeom>
            <a:avLst/>
            <a:gdLst/>
            <a:ahLst/>
            <a:cxnLst/>
            <a:rect l="l" t="t" r="r" b="b"/>
            <a:pathLst>
              <a:path w="395605" h="57150">
                <a:moveTo>
                  <a:pt x="54863" y="17907"/>
                </a:moveTo>
                <a:lnTo>
                  <a:pt x="44886" y="18801"/>
                </a:lnTo>
                <a:lnTo>
                  <a:pt x="35147" y="20494"/>
                </a:lnTo>
                <a:lnTo>
                  <a:pt x="25646" y="22353"/>
                </a:lnTo>
                <a:lnTo>
                  <a:pt x="16382" y="23749"/>
                </a:lnTo>
                <a:lnTo>
                  <a:pt x="6350" y="22860"/>
                </a:lnTo>
                <a:lnTo>
                  <a:pt x="3048" y="22860"/>
                </a:lnTo>
                <a:lnTo>
                  <a:pt x="0" y="31369"/>
                </a:lnTo>
                <a:lnTo>
                  <a:pt x="12426" y="41618"/>
                </a:lnTo>
                <a:lnTo>
                  <a:pt x="23876" y="48879"/>
                </a:lnTo>
                <a:lnTo>
                  <a:pt x="37326" y="53639"/>
                </a:lnTo>
                <a:lnTo>
                  <a:pt x="55753" y="56387"/>
                </a:lnTo>
                <a:lnTo>
                  <a:pt x="110172" y="56899"/>
                </a:lnTo>
                <a:lnTo>
                  <a:pt x="164496" y="51149"/>
                </a:lnTo>
                <a:lnTo>
                  <a:pt x="218487" y="41921"/>
                </a:lnTo>
                <a:lnTo>
                  <a:pt x="271906" y="32003"/>
                </a:lnTo>
                <a:lnTo>
                  <a:pt x="298642" y="27154"/>
                </a:lnTo>
                <a:lnTo>
                  <a:pt x="325008" y="21780"/>
                </a:lnTo>
                <a:lnTo>
                  <a:pt x="351113" y="15930"/>
                </a:lnTo>
                <a:lnTo>
                  <a:pt x="377063" y="9651"/>
                </a:lnTo>
                <a:lnTo>
                  <a:pt x="388619" y="7238"/>
                </a:lnTo>
                <a:lnTo>
                  <a:pt x="392303" y="7620"/>
                </a:lnTo>
                <a:lnTo>
                  <a:pt x="39535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06095" y="3157982"/>
            <a:ext cx="144780" cy="347980"/>
          </a:xfrm>
          <a:custGeom>
            <a:avLst/>
            <a:gdLst/>
            <a:ahLst/>
            <a:cxnLst/>
            <a:rect l="l" t="t" r="r" b="b"/>
            <a:pathLst>
              <a:path w="144780" h="347979">
                <a:moveTo>
                  <a:pt x="141906" y="0"/>
                </a:moveTo>
                <a:lnTo>
                  <a:pt x="131163" y="4798"/>
                </a:lnTo>
                <a:lnTo>
                  <a:pt x="122729" y="10477"/>
                </a:lnTo>
                <a:lnTo>
                  <a:pt x="117153" y="18538"/>
                </a:lnTo>
                <a:lnTo>
                  <a:pt x="114982" y="30479"/>
                </a:lnTo>
                <a:lnTo>
                  <a:pt x="116593" y="54282"/>
                </a:lnTo>
                <a:lnTo>
                  <a:pt x="120824" y="78597"/>
                </a:lnTo>
                <a:lnTo>
                  <a:pt x="126198" y="102792"/>
                </a:lnTo>
                <a:lnTo>
                  <a:pt x="131238" y="126237"/>
                </a:lnTo>
                <a:lnTo>
                  <a:pt x="137031" y="156364"/>
                </a:lnTo>
                <a:lnTo>
                  <a:pt x="141954" y="186848"/>
                </a:lnTo>
                <a:lnTo>
                  <a:pt x="144472" y="217570"/>
                </a:lnTo>
                <a:lnTo>
                  <a:pt x="143049" y="248412"/>
                </a:lnTo>
                <a:lnTo>
                  <a:pt x="127095" y="292449"/>
                </a:lnTo>
                <a:lnTo>
                  <a:pt x="92757" y="324103"/>
                </a:lnTo>
                <a:lnTo>
                  <a:pt x="56594" y="340931"/>
                </a:lnTo>
                <a:lnTo>
                  <a:pt x="17192" y="347471"/>
                </a:lnTo>
                <a:lnTo>
                  <a:pt x="1589" y="342441"/>
                </a:lnTo>
                <a:lnTo>
                  <a:pt x="0" y="331993"/>
                </a:lnTo>
                <a:lnTo>
                  <a:pt x="6244" y="319093"/>
                </a:lnTo>
                <a:lnTo>
                  <a:pt x="14144" y="3067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47848" y="3207766"/>
            <a:ext cx="144145" cy="30480"/>
          </a:xfrm>
          <a:custGeom>
            <a:avLst/>
            <a:gdLst/>
            <a:ahLst/>
            <a:cxnLst/>
            <a:rect l="l" t="t" r="r" b="b"/>
            <a:pathLst>
              <a:path w="144144" h="30480">
                <a:moveTo>
                  <a:pt x="0" y="0"/>
                </a:moveTo>
                <a:lnTo>
                  <a:pt x="6984" y="2032"/>
                </a:lnTo>
                <a:lnTo>
                  <a:pt x="8889" y="3048"/>
                </a:lnTo>
                <a:lnTo>
                  <a:pt x="0" y="7620"/>
                </a:lnTo>
                <a:lnTo>
                  <a:pt x="8747" y="13924"/>
                </a:lnTo>
                <a:lnTo>
                  <a:pt x="53548" y="28777"/>
                </a:lnTo>
                <a:lnTo>
                  <a:pt x="69929" y="30003"/>
                </a:lnTo>
                <a:lnTo>
                  <a:pt x="86238" y="29944"/>
                </a:lnTo>
                <a:lnTo>
                  <a:pt x="102107" y="28956"/>
                </a:lnTo>
                <a:lnTo>
                  <a:pt x="113115" y="27691"/>
                </a:lnTo>
                <a:lnTo>
                  <a:pt x="123205" y="25606"/>
                </a:lnTo>
                <a:lnTo>
                  <a:pt x="133129" y="22973"/>
                </a:lnTo>
                <a:lnTo>
                  <a:pt x="143637" y="200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94254" y="3290315"/>
            <a:ext cx="224154" cy="36830"/>
          </a:xfrm>
          <a:custGeom>
            <a:avLst/>
            <a:gdLst/>
            <a:ahLst/>
            <a:cxnLst/>
            <a:rect l="l" t="t" r="r" b="b"/>
            <a:pathLst>
              <a:path w="224155" h="36829">
                <a:moveTo>
                  <a:pt x="40258" y="0"/>
                </a:moveTo>
                <a:lnTo>
                  <a:pt x="29503" y="6262"/>
                </a:lnTo>
                <a:lnTo>
                  <a:pt x="19653" y="12477"/>
                </a:lnTo>
                <a:lnTo>
                  <a:pt x="10040" y="18930"/>
                </a:lnTo>
                <a:lnTo>
                  <a:pt x="0" y="25908"/>
                </a:lnTo>
                <a:lnTo>
                  <a:pt x="9894" y="33000"/>
                </a:lnTo>
                <a:lnTo>
                  <a:pt x="21145" y="35877"/>
                </a:lnTo>
                <a:lnTo>
                  <a:pt x="33539" y="36373"/>
                </a:lnTo>
                <a:lnTo>
                  <a:pt x="46862" y="36322"/>
                </a:lnTo>
                <a:lnTo>
                  <a:pt x="70586" y="36544"/>
                </a:lnTo>
                <a:lnTo>
                  <a:pt x="119889" y="34893"/>
                </a:lnTo>
                <a:lnTo>
                  <a:pt x="163978" y="27791"/>
                </a:lnTo>
                <a:lnTo>
                  <a:pt x="203995" y="14523"/>
                </a:lnTo>
                <a:lnTo>
                  <a:pt x="223646" y="698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1897" y="3074542"/>
            <a:ext cx="377190" cy="316230"/>
          </a:xfrm>
          <a:custGeom>
            <a:avLst/>
            <a:gdLst/>
            <a:ahLst/>
            <a:cxnLst/>
            <a:rect l="l" t="t" r="r" b="b"/>
            <a:pathLst>
              <a:path w="377189" h="316229">
                <a:moveTo>
                  <a:pt x="323722" y="0"/>
                </a:moveTo>
                <a:lnTo>
                  <a:pt x="331977" y="635"/>
                </a:lnTo>
                <a:lnTo>
                  <a:pt x="338327" y="1524"/>
                </a:lnTo>
                <a:lnTo>
                  <a:pt x="346328" y="2667"/>
                </a:lnTo>
                <a:lnTo>
                  <a:pt x="332275" y="5451"/>
                </a:lnTo>
                <a:lnTo>
                  <a:pt x="318388" y="8461"/>
                </a:lnTo>
                <a:lnTo>
                  <a:pt x="304502" y="11400"/>
                </a:lnTo>
                <a:lnTo>
                  <a:pt x="290448" y="13970"/>
                </a:lnTo>
                <a:lnTo>
                  <a:pt x="265156" y="18416"/>
                </a:lnTo>
                <a:lnTo>
                  <a:pt x="239934" y="23542"/>
                </a:lnTo>
                <a:lnTo>
                  <a:pt x="189610" y="35687"/>
                </a:lnTo>
                <a:lnTo>
                  <a:pt x="129476" y="54165"/>
                </a:lnTo>
                <a:lnTo>
                  <a:pt x="73532" y="81407"/>
                </a:lnTo>
                <a:lnTo>
                  <a:pt x="86665" y="92229"/>
                </a:lnTo>
                <a:lnTo>
                  <a:pt x="135635" y="104267"/>
                </a:lnTo>
                <a:lnTo>
                  <a:pt x="186070" y="111315"/>
                </a:lnTo>
                <a:lnTo>
                  <a:pt x="211234" y="114946"/>
                </a:lnTo>
                <a:lnTo>
                  <a:pt x="250979" y="122545"/>
                </a:lnTo>
                <a:lnTo>
                  <a:pt x="280161" y="141351"/>
                </a:lnTo>
                <a:lnTo>
                  <a:pt x="268624" y="154568"/>
                </a:lnTo>
                <a:lnTo>
                  <a:pt x="229869" y="188341"/>
                </a:lnTo>
                <a:lnTo>
                  <a:pt x="171783" y="225107"/>
                </a:lnTo>
                <a:lnTo>
                  <a:pt x="111886" y="258445"/>
                </a:lnTo>
                <a:lnTo>
                  <a:pt x="62007" y="283892"/>
                </a:lnTo>
                <a:lnTo>
                  <a:pt x="36913" y="295967"/>
                </a:lnTo>
                <a:lnTo>
                  <a:pt x="11937" y="308102"/>
                </a:lnTo>
                <a:lnTo>
                  <a:pt x="8000" y="310261"/>
                </a:lnTo>
                <a:lnTo>
                  <a:pt x="3936" y="312420"/>
                </a:lnTo>
                <a:lnTo>
                  <a:pt x="0" y="314833"/>
                </a:lnTo>
                <a:lnTo>
                  <a:pt x="24479" y="315928"/>
                </a:lnTo>
                <a:lnTo>
                  <a:pt x="48958" y="315404"/>
                </a:lnTo>
                <a:lnTo>
                  <a:pt x="73437" y="313832"/>
                </a:lnTo>
                <a:lnTo>
                  <a:pt x="97916" y="311785"/>
                </a:lnTo>
                <a:lnTo>
                  <a:pt x="136618" y="308752"/>
                </a:lnTo>
                <a:lnTo>
                  <a:pt x="175498" y="306197"/>
                </a:lnTo>
                <a:lnTo>
                  <a:pt x="214449" y="304212"/>
                </a:lnTo>
                <a:lnTo>
                  <a:pt x="253364" y="302895"/>
                </a:lnTo>
                <a:lnTo>
                  <a:pt x="279461" y="302383"/>
                </a:lnTo>
                <a:lnTo>
                  <a:pt x="306403" y="301847"/>
                </a:lnTo>
                <a:lnTo>
                  <a:pt x="333178" y="302216"/>
                </a:lnTo>
                <a:lnTo>
                  <a:pt x="358775" y="304419"/>
                </a:lnTo>
                <a:lnTo>
                  <a:pt x="370331" y="308102"/>
                </a:lnTo>
                <a:lnTo>
                  <a:pt x="374014" y="307467"/>
                </a:lnTo>
                <a:lnTo>
                  <a:pt x="377063" y="3148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73401" y="3735070"/>
            <a:ext cx="15875" cy="160655"/>
          </a:xfrm>
          <a:custGeom>
            <a:avLst/>
            <a:gdLst/>
            <a:ahLst/>
            <a:cxnLst/>
            <a:rect l="l" t="t" r="r" b="b"/>
            <a:pathLst>
              <a:path w="15875" h="160654">
                <a:moveTo>
                  <a:pt x="0" y="9651"/>
                </a:moveTo>
                <a:lnTo>
                  <a:pt x="888" y="6603"/>
                </a:lnTo>
                <a:lnTo>
                  <a:pt x="1524" y="3301"/>
                </a:lnTo>
                <a:lnTo>
                  <a:pt x="2412" y="0"/>
                </a:lnTo>
                <a:lnTo>
                  <a:pt x="8352" y="10098"/>
                </a:lnTo>
                <a:lnTo>
                  <a:pt x="11064" y="22399"/>
                </a:lnTo>
                <a:lnTo>
                  <a:pt x="11896" y="35915"/>
                </a:lnTo>
                <a:lnTo>
                  <a:pt x="12192" y="49656"/>
                </a:lnTo>
                <a:lnTo>
                  <a:pt x="12592" y="67939"/>
                </a:lnTo>
                <a:lnTo>
                  <a:pt x="13017" y="86185"/>
                </a:lnTo>
                <a:lnTo>
                  <a:pt x="13727" y="104360"/>
                </a:lnTo>
                <a:lnTo>
                  <a:pt x="14986" y="122427"/>
                </a:lnTo>
                <a:lnTo>
                  <a:pt x="15513" y="132502"/>
                </a:lnTo>
                <a:lnTo>
                  <a:pt x="15589" y="141684"/>
                </a:lnTo>
                <a:lnTo>
                  <a:pt x="15521" y="150699"/>
                </a:lnTo>
                <a:lnTo>
                  <a:pt x="15621" y="1602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78861" y="3603371"/>
            <a:ext cx="38735" cy="21590"/>
          </a:xfrm>
          <a:custGeom>
            <a:avLst/>
            <a:gdLst/>
            <a:ahLst/>
            <a:cxnLst/>
            <a:rect l="l" t="t" r="r" b="b"/>
            <a:pathLst>
              <a:path w="38735" h="21589">
                <a:moveTo>
                  <a:pt x="0" y="14350"/>
                </a:moveTo>
                <a:lnTo>
                  <a:pt x="4571" y="6349"/>
                </a:lnTo>
                <a:lnTo>
                  <a:pt x="6476" y="3682"/>
                </a:lnTo>
                <a:lnTo>
                  <a:pt x="11683" y="0"/>
                </a:lnTo>
                <a:lnTo>
                  <a:pt x="18268" y="6873"/>
                </a:lnTo>
                <a:lnTo>
                  <a:pt x="24256" y="12604"/>
                </a:lnTo>
                <a:lnTo>
                  <a:pt x="30722" y="17430"/>
                </a:lnTo>
                <a:lnTo>
                  <a:pt x="38735" y="215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71317" y="3635375"/>
            <a:ext cx="146050" cy="30480"/>
          </a:xfrm>
          <a:custGeom>
            <a:avLst/>
            <a:gdLst/>
            <a:ahLst/>
            <a:cxnLst/>
            <a:rect l="l" t="t" r="r" b="b"/>
            <a:pathLst>
              <a:path w="146050" h="30479">
                <a:moveTo>
                  <a:pt x="8127" y="0"/>
                </a:moveTo>
                <a:lnTo>
                  <a:pt x="2667" y="6095"/>
                </a:lnTo>
                <a:lnTo>
                  <a:pt x="888" y="7874"/>
                </a:lnTo>
                <a:lnTo>
                  <a:pt x="0" y="13335"/>
                </a:lnTo>
                <a:lnTo>
                  <a:pt x="16910" y="15013"/>
                </a:lnTo>
                <a:lnTo>
                  <a:pt x="33845" y="17335"/>
                </a:lnTo>
                <a:lnTo>
                  <a:pt x="50684" y="19657"/>
                </a:lnTo>
                <a:lnTo>
                  <a:pt x="67309" y="21336"/>
                </a:lnTo>
                <a:lnTo>
                  <a:pt x="85143" y="22697"/>
                </a:lnTo>
                <a:lnTo>
                  <a:pt x="102631" y="24511"/>
                </a:lnTo>
                <a:lnTo>
                  <a:pt x="120048" y="26800"/>
                </a:lnTo>
                <a:lnTo>
                  <a:pt x="137668" y="29591"/>
                </a:lnTo>
                <a:lnTo>
                  <a:pt x="140462" y="29844"/>
                </a:lnTo>
                <a:lnTo>
                  <a:pt x="143256" y="30099"/>
                </a:lnTo>
                <a:lnTo>
                  <a:pt x="145923" y="304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09926" y="3736594"/>
            <a:ext cx="146050" cy="26034"/>
          </a:xfrm>
          <a:custGeom>
            <a:avLst/>
            <a:gdLst/>
            <a:ahLst/>
            <a:cxnLst/>
            <a:rect l="l" t="t" r="r" b="b"/>
            <a:pathLst>
              <a:path w="146050" h="26035">
                <a:moveTo>
                  <a:pt x="0" y="0"/>
                </a:moveTo>
                <a:lnTo>
                  <a:pt x="6615" y="10048"/>
                </a:lnTo>
                <a:lnTo>
                  <a:pt x="15208" y="14573"/>
                </a:lnTo>
                <a:lnTo>
                  <a:pt x="26038" y="16287"/>
                </a:lnTo>
                <a:lnTo>
                  <a:pt x="39369" y="17906"/>
                </a:lnTo>
                <a:lnTo>
                  <a:pt x="57550" y="20889"/>
                </a:lnTo>
                <a:lnTo>
                  <a:pt x="75850" y="23288"/>
                </a:lnTo>
                <a:lnTo>
                  <a:pt x="94198" y="24997"/>
                </a:lnTo>
                <a:lnTo>
                  <a:pt x="112522" y="25907"/>
                </a:lnTo>
                <a:lnTo>
                  <a:pt x="123703" y="25902"/>
                </a:lnTo>
                <a:lnTo>
                  <a:pt x="131873" y="25479"/>
                </a:lnTo>
                <a:lnTo>
                  <a:pt x="138685" y="24032"/>
                </a:lnTo>
                <a:lnTo>
                  <a:pt x="145796" y="209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86785" y="3603371"/>
            <a:ext cx="19685" cy="222250"/>
          </a:xfrm>
          <a:custGeom>
            <a:avLst/>
            <a:gdLst/>
            <a:ahLst/>
            <a:cxnLst/>
            <a:rect l="l" t="t" r="r" b="b"/>
            <a:pathLst>
              <a:path w="19685" h="222250">
                <a:moveTo>
                  <a:pt x="888" y="0"/>
                </a:moveTo>
                <a:lnTo>
                  <a:pt x="13469" y="2756"/>
                </a:lnTo>
                <a:lnTo>
                  <a:pt x="18764" y="10620"/>
                </a:lnTo>
                <a:lnTo>
                  <a:pt x="19534" y="22985"/>
                </a:lnTo>
                <a:lnTo>
                  <a:pt x="18541" y="39242"/>
                </a:lnTo>
                <a:lnTo>
                  <a:pt x="16968" y="68764"/>
                </a:lnTo>
                <a:lnTo>
                  <a:pt x="14620" y="98250"/>
                </a:lnTo>
                <a:lnTo>
                  <a:pt x="11630" y="127664"/>
                </a:lnTo>
                <a:lnTo>
                  <a:pt x="8127" y="156971"/>
                </a:lnTo>
                <a:lnTo>
                  <a:pt x="7179" y="175736"/>
                </a:lnTo>
                <a:lnTo>
                  <a:pt x="5778" y="203549"/>
                </a:lnTo>
                <a:lnTo>
                  <a:pt x="3520" y="221694"/>
                </a:lnTo>
                <a:lnTo>
                  <a:pt x="0" y="21145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10132" y="2867056"/>
            <a:ext cx="259715" cy="146685"/>
          </a:xfrm>
          <a:custGeom>
            <a:avLst/>
            <a:gdLst/>
            <a:ahLst/>
            <a:cxnLst/>
            <a:rect l="l" t="t" r="r" b="b"/>
            <a:pathLst>
              <a:path w="259714" h="146685">
                <a:moveTo>
                  <a:pt x="16557" y="130905"/>
                </a:moveTo>
                <a:lnTo>
                  <a:pt x="9572" y="138525"/>
                </a:lnTo>
                <a:lnTo>
                  <a:pt x="7413" y="140049"/>
                </a:lnTo>
                <a:lnTo>
                  <a:pt x="6270" y="146526"/>
                </a:lnTo>
                <a:lnTo>
                  <a:pt x="1688" y="136423"/>
                </a:lnTo>
                <a:lnTo>
                  <a:pt x="0" y="125999"/>
                </a:lnTo>
                <a:lnTo>
                  <a:pt x="144" y="114790"/>
                </a:lnTo>
                <a:lnTo>
                  <a:pt x="4667" y="67246"/>
                </a:lnTo>
                <a:lnTo>
                  <a:pt x="16902" y="23512"/>
                </a:lnTo>
                <a:lnTo>
                  <a:pt x="31261" y="16166"/>
                </a:lnTo>
                <a:lnTo>
                  <a:pt x="40941" y="20923"/>
                </a:lnTo>
                <a:lnTo>
                  <a:pt x="56132" y="35290"/>
                </a:lnTo>
                <a:lnTo>
                  <a:pt x="69310" y="51943"/>
                </a:lnTo>
                <a:lnTo>
                  <a:pt x="82178" y="68929"/>
                </a:lnTo>
                <a:lnTo>
                  <a:pt x="96440" y="84296"/>
                </a:lnTo>
                <a:lnTo>
                  <a:pt x="106672" y="91918"/>
                </a:lnTo>
                <a:lnTo>
                  <a:pt x="117046" y="96408"/>
                </a:lnTo>
                <a:lnTo>
                  <a:pt x="127944" y="97065"/>
                </a:lnTo>
                <a:lnTo>
                  <a:pt x="139747" y="93186"/>
                </a:lnTo>
                <a:lnTo>
                  <a:pt x="150770" y="84663"/>
                </a:lnTo>
                <a:lnTo>
                  <a:pt x="159067" y="73390"/>
                </a:lnTo>
                <a:lnTo>
                  <a:pt x="165768" y="60807"/>
                </a:lnTo>
                <a:lnTo>
                  <a:pt x="172005" y="48355"/>
                </a:lnTo>
                <a:lnTo>
                  <a:pt x="179953" y="34214"/>
                </a:lnTo>
                <a:lnTo>
                  <a:pt x="188722" y="21526"/>
                </a:lnTo>
                <a:lnTo>
                  <a:pt x="199134" y="10886"/>
                </a:lnTo>
                <a:lnTo>
                  <a:pt x="212010" y="2889"/>
                </a:lnTo>
                <a:lnTo>
                  <a:pt x="224522" y="0"/>
                </a:lnTo>
                <a:lnTo>
                  <a:pt x="236093" y="1777"/>
                </a:lnTo>
                <a:lnTo>
                  <a:pt x="247497" y="6175"/>
                </a:lnTo>
                <a:lnTo>
                  <a:pt x="259508" y="111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99459" y="3074983"/>
            <a:ext cx="405765" cy="372745"/>
          </a:xfrm>
          <a:custGeom>
            <a:avLst/>
            <a:gdLst/>
            <a:ahLst/>
            <a:cxnLst/>
            <a:rect l="l" t="t" r="r" b="b"/>
            <a:pathLst>
              <a:path w="405764" h="372745">
                <a:moveTo>
                  <a:pt x="232282" y="3242"/>
                </a:moveTo>
                <a:lnTo>
                  <a:pt x="235330" y="2607"/>
                </a:lnTo>
                <a:lnTo>
                  <a:pt x="238378" y="2226"/>
                </a:lnTo>
                <a:lnTo>
                  <a:pt x="241426" y="1718"/>
                </a:lnTo>
                <a:lnTo>
                  <a:pt x="228988" y="0"/>
                </a:lnTo>
                <a:lnTo>
                  <a:pt x="219455" y="1019"/>
                </a:lnTo>
                <a:lnTo>
                  <a:pt x="209923" y="3754"/>
                </a:lnTo>
                <a:lnTo>
                  <a:pt x="197485" y="7179"/>
                </a:lnTo>
                <a:lnTo>
                  <a:pt x="139525" y="21212"/>
                </a:lnTo>
                <a:lnTo>
                  <a:pt x="82041" y="37913"/>
                </a:lnTo>
                <a:lnTo>
                  <a:pt x="38528" y="52629"/>
                </a:lnTo>
                <a:lnTo>
                  <a:pt x="2159" y="79442"/>
                </a:lnTo>
                <a:lnTo>
                  <a:pt x="1524" y="82490"/>
                </a:lnTo>
                <a:lnTo>
                  <a:pt x="635" y="85792"/>
                </a:lnTo>
                <a:lnTo>
                  <a:pt x="31670" y="110176"/>
                </a:lnTo>
                <a:lnTo>
                  <a:pt x="68579" y="124781"/>
                </a:lnTo>
                <a:lnTo>
                  <a:pt x="125206" y="140323"/>
                </a:lnTo>
                <a:lnTo>
                  <a:pt x="153465" y="148016"/>
                </a:lnTo>
                <a:lnTo>
                  <a:pt x="193549" y="161325"/>
                </a:lnTo>
                <a:lnTo>
                  <a:pt x="223392" y="178756"/>
                </a:lnTo>
                <a:lnTo>
                  <a:pt x="216167" y="191238"/>
                </a:lnTo>
                <a:lnTo>
                  <a:pt x="185038" y="218634"/>
                </a:lnTo>
                <a:lnTo>
                  <a:pt x="134254" y="247431"/>
                </a:lnTo>
                <a:lnTo>
                  <a:pt x="108725" y="261425"/>
                </a:lnTo>
                <a:lnTo>
                  <a:pt x="83565" y="276038"/>
                </a:lnTo>
                <a:lnTo>
                  <a:pt x="66397" y="287184"/>
                </a:lnTo>
                <a:lnTo>
                  <a:pt x="51371" y="298723"/>
                </a:lnTo>
                <a:lnTo>
                  <a:pt x="37488" y="311239"/>
                </a:lnTo>
                <a:lnTo>
                  <a:pt x="23749" y="325314"/>
                </a:lnTo>
                <a:lnTo>
                  <a:pt x="35111" y="335524"/>
                </a:lnTo>
                <a:lnTo>
                  <a:pt x="77724" y="350079"/>
                </a:lnTo>
                <a:lnTo>
                  <a:pt x="128592" y="353765"/>
                </a:lnTo>
                <a:lnTo>
                  <a:pt x="180462" y="354087"/>
                </a:lnTo>
                <a:lnTo>
                  <a:pt x="232727" y="353222"/>
                </a:lnTo>
                <a:lnTo>
                  <a:pt x="284781" y="353353"/>
                </a:lnTo>
                <a:lnTo>
                  <a:pt x="336016" y="356658"/>
                </a:lnTo>
                <a:lnTo>
                  <a:pt x="385825" y="365319"/>
                </a:lnTo>
                <a:lnTo>
                  <a:pt x="396493" y="367097"/>
                </a:lnTo>
                <a:lnTo>
                  <a:pt x="399923" y="367478"/>
                </a:lnTo>
                <a:lnTo>
                  <a:pt x="405638" y="3723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07969" y="3727958"/>
            <a:ext cx="108585" cy="173990"/>
          </a:xfrm>
          <a:custGeom>
            <a:avLst/>
            <a:gdLst/>
            <a:ahLst/>
            <a:cxnLst/>
            <a:rect l="l" t="t" r="r" b="b"/>
            <a:pathLst>
              <a:path w="108585" h="173989">
                <a:moveTo>
                  <a:pt x="81660" y="0"/>
                </a:moveTo>
                <a:lnTo>
                  <a:pt x="101472" y="41529"/>
                </a:lnTo>
                <a:lnTo>
                  <a:pt x="108378" y="81534"/>
                </a:lnTo>
                <a:lnTo>
                  <a:pt x="108205" y="101679"/>
                </a:lnTo>
                <a:lnTo>
                  <a:pt x="89868" y="153431"/>
                </a:lnTo>
                <a:lnTo>
                  <a:pt x="44576" y="173640"/>
                </a:lnTo>
                <a:lnTo>
                  <a:pt x="29178" y="169291"/>
                </a:lnTo>
                <a:lnTo>
                  <a:pt x="14589" y="162083"/>
                </a:lnTo>
                <a:lnTo>
                  <a:pt x="0" y="15392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59150" y="3567048"/>
            <a:ext cx="60960" cy="44450"/>
          </a:xfrm>
          <a:custGeom>
            <a:avLst/>
            <a:gdLst/>
            <a:ahLst/>
            <a:cxnLst/>
            <a:rect l="l" t="t" r="r" b="b"/>
            <a:pathLst>
              <a:path w="60960" h="44450">
                <a:moveTo>
                  <a:pt x="0" y="20192"/>
                </a:moveTo>
                <a:lnTo>
                  <a:pt x="9651" y="14037"/>
                </a:lnTo>
                <a:lnTo>
                  <a:pt x="18923" y="8953"/>
                </a:lnTo>
                <a:lnTo>
                  <a:pt x="28575" y="4441"/>
                </a:lnTo>
                <a:lnTo>
                  <a:pt x="39370" y="0"/>
                </a:lnTo>
                <a:lnTo>
                  <a:pt x="44455" y="9386"/>
                </a:lnTo>
                <a:lnTo>
                  <a:pt x="48720" y="18510"/>
                </a:lnTo>
                <a:lnTo>
                  <a:pt x="52818" y="27682"/>
                </a:lnTo>
                <a:lnTo>
                  <a:pt x="57403" y="37211"/>
                </a:lnTo>
                <a:lnTo>
                  <a:pt x="58292" y="39370"/>
                </a:lnTo>
                <a:lnTo>
                  <a:pt x="59816" y="41782"/>
                </a:lnTo>
                <a:lnTo>
                  <a:pt x="60705" y="439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08247" y="3644772"/>
            <a:ext cx="138430" cy="21590"/>
          </a:xfrm>
          <a:custGeom>
            <a:avLst/>
            <a:gdLst/>
            <a:ahLst/>
            <a:cxnLst/>
            <a:rect l="l" t="t" r="r" b="b"/>
            <a:pathLst>
              <a:path w="138429" h="21589">
                <a:moveTo>
                  <a:pt x="0" y="0"/>
                </a:moveTo>
                <a:lnTo>
                  <a:pt x="49022" y="14096"/>
                </a:lnTo>
                <a:lnTo>
                  <a:pt x="96635" y="19311"/>
                </a:lnTo>
                <a:lnTo>
                  <a:pt x="112522" y="20193"/>
                </a:lnTo>
                <a:lnTo>
                  <a:pt x="120713" y="19796"/>
                </a:lnTo>
                <a:lnTo>
                  <a:pt x="127000" y="19685"/>
                </a:lnTo>
                <a:lnTo>
                  <a:pt x="132524" y="20050"/>
                </a:lnTo>
                <a:lnTo>
                  <a:pt x="138429" y="210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40886" y="3745738"/>
            <a:ext cx="125095" cy="19685"/>
          </a:xfrm>
          <a:custGeom>
            <a:avLst/>
            <a:gdLst/>
            <a:ahLst/>
            <a:cxnLst/>
            <a:rect l="l" t="t" r="r" b="b"/>
            <a:pathLst>
              <a:path w="125095" h="19685">
                <a:moveTo>
                  <a:pt x="0" y="11175"/>
                </a:moveTo>
                <a:lnTo>
                  <a:pt x="9739" y="17067"/>
                </a:lnTo>
                <a:lnTo>
                  <a:pt x="21050" y="19446"/>
                </a:lnTo>
                <a:lnTo>
                  <a:pt x="33647" y="19373"/>
                </a:lnTo>
                <a:lnTo>
                  <a:pt x="47243" y="17906"/>
                </a:lnTo>
                <a:lnTo>
                  <a:pt x="66942" y="14787"/>
                </a:lnTo>
                <a:lnTo>
                  <a:pt x="86344" y="10572"/>
                </a:lnTo>
                <a:lnTo>
                  <a:pt x="105626" y="5548"/>
                </a:lnTo>
                <a:lnTo>
                  <a:pt x="12496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99332" y="3624960"/>
            <a:ext cx="13970" cy="191135"/>
          </a:xfrm>
          <a:custGeom>
            <a:avLst/>
            <a:gdLst/>
            <a:ahLst/>
            <a:cxnLst/>
            <a:rect l="l" t="t" r="r" b="b"/>
            <a:pathLst>
              <a:path w="13970" h="191135">
                <a:moveTo>
                  <a:pt x="7873" y="0"/>
                </a:moveTo>
                <a:lnTo>
                  <a:pt x="10384" y="19260"/>
                </a:lnTo>
                <a:lnTo>
                  <a:pt x="11477" y="38353"/>
                </a:lnTo>
                <a:lnTo>
                  <a:pt x="11785" y="57542"/>
                </a:lnTo>
                <a:lnTo>
                  <a:pt x="11937" y="77088"/>
                </a:lnTo>
                <a:lnTo>
                  <a:pt x="12517" y="101107"/>
                </a:lnTo>
                <a:lnTo>
                  <a:pt x="13334" y="125602"/>
                </a:lnTo>
                <a:lnTo>
                  <a:pt x="13581" y="150098"/>
                </a:lnTo>
                <a:lnTo>
                  <a:pt x="12445" y="174116"/>
                </a:lnTo>
                <a:lnTo>
                  <a:pt x="10804" y="186993"/>
                </a:lnTo>
                <a:lnTo>
                  <a:pt x="8556" y="191023"/>
                </a:lnTo>
                <a:lnTo>
                  <a:pt x="5141" y="186886"/>
                </a:lnTo>
                <a:lnTo>
                  <a:pt x="0" y="1752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94888" y="2824860"/>
            <a:ext cx="334645" cy="182880"/>
          </a:xfrm>
          <a:custGeom>
            <a:avLst/>
            <a:gdLst/>
            <a:ahLst/>
            <a:cxnLst/>
            <a:rect l="l" t="t" r="r" b="b"/>
            <a:pathLst>
              <a:path w="334645" h="182880">
                <a:moveTo>
                  <a:pt x="0" y="148716"/>
                </a:moveTo>
                <a:lnTo>
                  <a:pt x="6052" y="139995"/>
                </a:lnTo>
                <a:lnTo>
                  <a:pt x="9366" y="131048"/>
                </a:lnTo>
                <a:lnTo>
                  <a:pt x="11108" y="121124"/>
                </a:lnTo>
                <a:lnTo>
                  <a:pt x="12446" y="109474"/>
                </a:lnTo>
                <a:lnTo>
                  <a:pt x="14642" y="91751"/>
                </a:lnTo>
                <a:lnTo>
                  <a:pt x="25019" y="39369"/>
                </a:lnTo>
                <a:lnTo>
                  <a:pt x="42931" y="3829"/>
                </a:lnTo>
                <a:lnTo>
                  <a:pt x="54863" y="0"/>
                </a:lnTo>
                <a:lnTo>
                  <a:pt x="69895" y="5697"/>
                </a:lnTo>
                <a:lnTo>
                  <a:pt x="83010" y="17478"/>
                </a:lnTo>
                <a:lnTo>
                  <a:pt x="94243" y="31664"/>
                </a:lnTo>
                <a:lnTo>
                  <a:pt x="103632" y="44576"/>
                </a:lnTo>
                <a:lnTo>
                  <a:pt x="115780" y="60533"/>
                </a:lnTo>
                <a:lnTo>
                  <a:pt x="140029" y="92636"/>
                </a:lnTo>
                <a:lnTo>
                  <a:pt x="168983" y="118022"/>
                </a:lnTo>
                <a:lnTo>
                  <a:pt x="176149" y="120141"/>
                </a:lnTo>
                <a:lnTo>
                  <a:pt x="182528" y="105251"/>
                </a:lnTo>
                <a:lnTo>
                  <a:pt x="186801" y="90741"/>
                </a:lnTo>
                <a:lnTo>
                  <a:pt x="190097" y="75850"/>
                </a:lnTo>
                <a:lnTo>
                  <a:pt x="193548" y="59816"/>
                </a:lnTo>
                <a:lnTo>
                  <a:pt x="196897" y="45315"/>
                </a:lnTo>
                <a:lnTo>
                  <a:pt x="200818" y="33147"/>
                </a:lnTo>
                <a:lnTo>
                  <a:pt x="206978" y="22883"/>
                </a:lnTo>
                <a:lnTo>
                  <a:pt x="217042" y="14097"/>
                </a:lnTo>
                <a:lnTo>
                  <a:pt x="226990" y="28366"/>
                </a:lnTo>
                <a:lnTo>
                  <a:pt x="250189" y="74675"/>
                </a:lnTo>
                <a:lnTo>
                  <a:pt x="266811" y="116062"/>
                </a:lnTo>
                <a:lnTo>
                  <a:pt x="275996" y="136594"/>
                </a:lnTo>
                <a:lnTo>
                  <a:pt x="286765" y="155828"/>
                </a:lnTo>
                <a:lnTo>
                  <a:pt x="296725" y="169396"/>
                </a:lnTo>
                <a:lnTo>
                  <a:pt x="306720" y="177879"/>
                </a:lnTo>
                <a:lnTo>
                  <a:pt x="318644" y="182100"/>
                </a:lnTo>
                <a:lnTo>
                  <a:pt x="334390" y="18287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1084" y="3156100"/>
            <a:ext cx="300990" cy="285115"/>
          </a:xfrm>
          <a:custGeom>
            <a:avLst/>
            <a:gdLst/>
            <a:ahLst/>
            <a:cxnLst/>
            <a:rect l="l" t="t" r="r" b="b"/>
            <a:pathLst>
              <a:path w="300989" h="285114">
                <a:moveTo>
                  <a:pt x="19557" y="28424"/>
                </a:moveTo>
                <a:lnTo>
                  <a:pt x="12019" y="23199"/>
                </a:lnTo>
                <a:lnTo>
                  <a:pt x="6778" y="19105"/>
                </a:lnTo>
                <a:lnTo>
                  <a:pt x="3038" y="14940"/>
                </a:lnTo>
                <a:lnTo>
                  <a:pt x="0" y="9501"/>
                </a:lnTo>
                <a:lnTo>
                  <a:pt x="10005" y="3635"/>
                </a:lnTo>
                <a:lnTo>
                  <a:pt x="19367" y="674"/>
                </a:lnTo>
                <a:lnTo>
                  <a:pt x="29396" y="0"/>
                </a:lnTo>
                <a:lnTo>
                  <a:pt x="41401" y="992"/>
                </a:lnTo>
                <a:lnTo>
                  <a:pt x="83282" y="19280"/>
                </a:lnTo>
                <a:lnTo>
                  <a:pt x="105171" y="73239"/>
                </a:lnTo>
                <a:lnTo>
                  <a:pt x="103332" y="95613"/>
                </a:lnTo>
                <a:lnTo>
                  <a:pt x="99313" y="117451"/>
                </a:lnTo>
                <a:lnTo>
                  <a:pt x="90364" y="149770"/>
                </a:lnTo>
                <a:lnTo>
                  <a:pt x="79533" y="187888"/>
                </a:lnTo>
                <a:lnTo>
                  <a:pt x="74560" y="225839"/>
                </a:lnTo>
                <a:lnTo>
                  <a:pt x="97551" y="267370"/>
                </a:lnTo>
                <a:lnTo>
                  <a:pt x="149987" y="253976"/>
                </a:lnTo>
                <a:lnTo>
                  <a:pt x="189944" y="223006"/>
                </a:lnTo>
                <a:lnTo>
                  <a:pt x="222758" y="183475"/>
                </a:lnTo>
                <a:lnTo>
                  <a:pt x="248142" y="138586"/>
                </a:lnTo>
                <a:lnTo>
                  <a:pt x="265811" y="91543"/>
                </a:lnTo>
                <a:lnTo>
                  <a:pt x="271543" y="50037"/>
                </a:lnTo>
                <a:lnTo>
                  <a:pt x="265175" y="38203"/>
                </a:lnTo>
                <a:lnTo>
                  <a:pt x="255220" y="57489"/>
                </a:lnTo>
                <a:lnTo>
                  <a:pt x="244834" y="97014"/>
                </a:lnTo>
                <a:lnTo>
                  <a:pt x="242871" y="153106"/>
                </a:lnTo>
                <a:lnTo>
                  <a:pt x="252666" y="221670"/>
                </a:lnTo>
                <a:lnTo>
                  <a:pt x="270377" y="271823"/>
                </a:lnTo>
                <a:lnTo>
                  <a:pt x="286859" y="285087"/>
                </a:lnTo>
                <a:lnTo>
                  <a:pt x="300863" y="2783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47666" y="2953289"/>
            <a:ext cx="163830" cy="135255"/>
          </a:xfrm>
          <a:custGeom>
            <a:avLst/>
            <a:gdLst/>
            <a:ahLst/>
            <a:cxnLst/>
            <a:rect l="l" t="t" r="r" b="b"/>
            <a:pathLst>
              <a:path w="163829" h="135255">
                <a:moveTo>
                  <a:pt x="63373" y="1746"/>
                </a:moveTo>
                <a:lnTo>
                  <a:pt x="27050" y="20288"/>
                </a:lnTo>
                <a:lnTo>
                  <a:pt x="8286" y="53482"/>
                </a:lnTo>
                <a:lnTo>
                  <a:pt x="0" y="90773"/>
                </a:lnTo>
                <a:lnTo>
                  <a:pt x="1063" y="106894"/>
                </a:lnTo>
                <a:lnTo>
                  <a:pt x="6699" y="120300"/>
                </a:lnTo>
                <a:lnTo>
                  <a:pt x="17145" y="129992"/>
                </a:lnTo>
                <a:lnTo>
                  <a:pt x="32638" y="134969"/>
                </a:lnTo>
                <a:lnTo>
                  <a:pt x="54181" y="134885"/>
                </a:lnTo>
                <a:lnTo>
                  <a:pt x="97075" y="120574"/>
                </a:lnTo>
                <a:lnTo>
                  <a:pt x="130430" y="96410"/>
                </a:lnTo>
                <a:lnTo>
                  <a:pt x="156819" y="63394"/>
                </a:lnTo>
                <a:lnTo>
                  <a:pt x="163703" y="44672"/>
                </a:lnTo>
                <a:lnTo>
                  <a:pt x="162581" y="32049"/>
                </a:lnTo>
                <a:lnTo>
                  <a:pt x="115472" y="20046"/>
                </a:lnTo>
                <a:lnTo>
                  <a:pt x="71628" y="505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0184" y="3053879"/>
            <a:ext cx="62230" cy="108585"/>
          </a:xfrm>
          <a:custGeom>
            <a:avLst/>
            <a:gdLst/>
            <a:ahLst/>
            <a:cxnLst/>
            <a:rect l="l" t="t" r="r" b="b"/>
            <a:pathLst>
              <a:path w="62229" h="108585">
                <a:moveTo>
                  <a:pt x="0" y="11519"/>
                </a:moveTo>
                <a:lnTo>
                  <a:pt x="9588" y="5822"/>
                </a:lnTo>
                <a:lnTo>
                  <a:pt x="19272" y="1375"/>
                </a:lnTo>
                <a:lnTo>
                  <a:pt x="29289" y="0"/>
                </a:lnTo>
                <a:lnTo>
                  <a:pt x="39877" y="3518"/>
                </a:lnTo>
                <a:lnTo>
                  <a:pt x="53339" y="45047"/>
                </a:lnTo>
                <a:lnTo>
                  <a:pt x="55181" y="71669"/>
                </a:lnTo>
                <a:lnTo>
                  <a:pt x="55840" y="84962"/>
                </a:lnTo>
                <a:lnTo>
                  <a:pt x="58165" y="98387"/>
                </a:lnTo>
                <a:lnTo>
                  <a:pt x="59436" y="101689"/>
                </a:lnTo>
                <a:lnTo>
                  <a:pt x="60960" y="104737"/>
                </a:lnTo>
                <a:lnTo>
                  <a:pt x="62229" y="1081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39107" y="3417696"/>
            <a:ext cx="20955" cy="113664"/>
          </a:xfrm>
          <a:custGeom>
            <a:avLst/>
            <a:gdLst/>
            <a:ahLst/>
            <a:cxnLst/>
            <a:rect l="l" t="t" r="r" b="b"/>
            <a:pathLst>
              <a:path w="20954" h="113664">
                <a:moveTo>
                  <a:pt x="20446" y="14097"/>
                </a:moveTo>
                <a:lnTo>
                  <a:pt x="15875" y="7365"/>
                </a:lnTo>
                <a:lnTo>
                  <a:pt x="14350" y="5206"/>
                </a:lnTo>
                <a:lnTo>
                  <a:pt x="12826" y="0"/>
                </a:lnTo>
                <a:lnTo>
                  <a:pt x="18287" y="9175"/>
                </a:lnTo>
                <a:lnTo>
                  <a:pt x="19938" y="18732"/>
                </a:lnTo>
                <a:lnTo>
                  <a:pt x="19685" y="29146"/>
                </a:lnTo>
                <a:lnTo>
                  <a:pt x="19430" y="40893"/>
                </a:lnTo>
                <a:lnTo>
                  <a:pt x="15019" y="85167"/>
                </a:lnTo>
                <a:lnTo>
                  <a:pt x="7238" y="108838"/>
                </a:lnTo>
                <a:lnTo>
                  <a:pt x="6730" y="111632"/>
                </a:lnTo>
                <a:lnTo>
                  <a:pt x="0" y="1131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42409" y="3326638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70">
                <a:moveTo>
                  <a:pt x="0" y="16128"/>
                </a:moveTo>
                <a:lnTo>
                  <a:pt x="0" y="8127"/>
                </a:lnTo>
                <a:lnTo>
                  <a:pt x="380" y="5079"/>
                </a:lnTo>
                <a:lnTo>
                  <a:pt x="1524" y="0"/>
                </a:lnTo>
                <a:lnTo>
                  <a:pt x="8856" y="8953"/>
                </a:lnTo>
                <a:lnTo>
                  <a:pt x="14557" y="18478"/>
                </a:lnTo>
                <a:lnTo>
                  <a:pt x="19615" y="28574"/>
                </a:lnTo>
                <a:lnTo>
                  <a:pt x="25018" y="3924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25085" y="3434207"/>
            <a:ext cx="95250" cy="195580"/>
          </a:xfrm>
          <a:custGeom>
            <a:avLst/>
            <a:gdLst/>
            <a:ahLst/>
            <a:cxnLst/>
            <a:rect l="l" t="t" r="r" b="b"/>
            <a:pathLst>
              <a:path w="95250" h="195579">
                <a:moveTo>
                  <a:pt x="81661" y="0"/>
                </a:moveTo>
                <a:lnTo>
                  <a:pt x="83083" y="13624"/>
                </a:lnTo>
                <a:lnTo>
                  <a:pt x="85328" y="26892"/>
                </a:lnTo>
                <a:lnTo>
                  <a:pt x="87929" y="40112"/>
                </a:lnTo>
                <a:lnTo>
                  <a:pt x="90424" y="53593"/>
                </a:lnTo>
                <a:lnTo>
                  <a:pt x="93102" y="71635"/>
                </a:lnTo>
                <a:lnTo>
                  <a:pt x="94805" y="89630"/>
                </a:lnTo>
                <a:lnTo>
                  <a:pt x="95174" y="107672"/>
                </a:lnTo>
                <a:lnTo>
                  <a:pt x="93852" y="125856"/>
                </a:lnTo>
                <a:lnTo>
                  <a:pt x="73546" y="172487"/>
                </a:lnTo>
                <a:lnTo>
                  <a:pt x="30734" y="195135"/>
                </a:lnTo>
                <a:lnTo>
                  <a:pt x="16069" y="190825"/>
                </a:lnTo>
                <a:lnTo>
                  <a:pt x="0" y="1835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78426" y="3337623"/>
            <a:ext cx="27940" cy="46990"/>
          </a:xfrm>
          <a:custGeom>
            <a:avLst/>
            <a:gdLst/>
            <a:ahLst/>
            <a:cxnLst/>
            <a:rect l="l" t="t" r="r" b="b"/>
            <a:pathLst>
              <a:path w="27939" h="46989">
                <a:moveTo>
                  <a:pt x="0" y="6032"/>
                </a:moveTo>
                <a:lnTo>
                  <a:pt x="9544" y="1801"/>
                </a:lnTo>
                <a:lnTo>
                  <a:pt x="19589" y="0"/>
                </a:lnTo>
                <a:lnTo>
                  <a:pt x="26824" y="3817"/>
                </a:lnTo>
                <a:lnTo>
                  <a:pt x="27939" y="16446"/>
                </a:lnTo>
                <a:lnTo>
                  <a:pt x="25959" y="23989"/>
                </a:lnTo>
                <a:lnTo>
                  <a:pt x="22764" y="31829"/>
                </a:lnTo>
                <a:lnTo>
                  <a:pt x="19046" y="39502"/>
                </a:lnTo>
                <a:lnTo>
                  <a:pt x="15494" y="465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42899" y="3036442"/>
            <a:ext cx="199390" cy="413384"/>
          </a:xfrm>
          <a:custGeom>
            <a:avLst/>
            <a:gdLst/>
            <a:ahLst/>
            <a:cxnLst/>
            <a:rect l="l" t="t" r="r" b="b"/>
            <a:pathLst>
              <a:path w="199389" h="413385">
                <a:moveTo>
                  <a:pt x="156658" y="263652"/>
                </a:moveTo>
                <a:lnTo>
                  <a:pt x="157682" y="253400"/>
                </a:lnTo>
                <a:lnTo>
                  <a:pt x="158372" y="243173"/>
                </a:lnTo>
                <a:lnTo>
                  <a:pt x="158587" y="232898"/>
                </a:lnTo>
                <a:lnTo>
                  <a:pt x="158182" y="222504"/>
                </a:lnTo>
                <a:lnTo>
                  <a:pt x="141259" y="168259"/>
                </a:lnTo>
                <a:lnTo>
                  <a:pt x="96714" y="135255"/>
                </a:lnTo>
                <a:lnTo>
                  <a:pt x="48922" y="151042"/>
                </a:lnTo>
                <a:lnTo>
                  <a:pt x="16740" y="196203"/>
                </a:lnTo>
                <a:lnTo>
                  <a:pt x="3940" y="234537"/>
                </a:lnTo>
                <a:lnTo>
                  <a:pt x="0" y="274443"/>
                </a:lnTo>
                <a:lnTo>
                  <a:pt x="6417" y="312039"/>
                </a:lnTo>
                <a:lnTo>
                  <a:pt x="14700" y="329072"/>
                </a:lnTo>
                <a:lnTo>
                  <a:pt x="27150" y="342773"/>
                </a:lnTo>
                <a:lnTo>
                  <a:pt x="43172" y="351329"/>
                </a:lnTo>
                <a:lnTo>
                  <a:pt x="62170" y="352933"/>
                </a:lnTo>
                <a:lnTo>
                  <a:pt x="81903" y="346598"/>
                </a:lnTo>
                <a:lnTo>
                  <a:pt x="112462" y="317642"/>
                </a:lnTo>
                <a:lnTo>
                  <a:pt x="132272" y="272831"/>
                </a:lnTo>
                <a:lnTo>
                  <a:pt x="141999" y="215546"/>
                </a:lnTo>
                <a:lnTo>
                  <a:pt x="142799" y="146234"/>
                </a:lnTo>
                <a:lnTo>
                  <a:pt x="139259" y="105838"/>
                </a:lnTo>
                <a:lnTo>
                  <a:pt x="134004" y="65609"/>
                </a:lnTo>
                <a:lnTo>
                  <a:pt x="128083" y="25273"/>
                </a:lnTo>
                <a:lnTo>
                  <a:pt x="123130" y="0"/>
                </a:lnTo>
                <a:lnTo>
                  <a:pt x="121665" y="9447"/>
                </a:lnTo>
                <a:lnTo>
                  <a:pt x="124761" y="57822"/>
                </a:lnTo>
                <a:lnTo>
                  <a:pt x="127892" y="79105"/>
                </a:lnTo>
                <a:lnTo>
                  <a:pt x="131024" y="100458"/>
                </a:lnTo>
                <a:lnTo>
                  <a:pt x="133798" y="121920"/>
                </a:lnTo>
                <a:lnTo>
                  <a:pt x="137251" y="151632"/>
                </a:lnTo>
                <a:lnTo>
                  <a:pt x="140846" y="181308"/>
                </a:lnTo>
                <a:lnTo>
                  <a:pt x="149038" y="240411"/>
                </a:lnTo>
                <a:lnTo>
                  <a:pt x="159690" y="295656"/>
                </a:lnTo>
                <a:lnTo>
                  <a:pt x="172914" y="350139"/>
                </a:lnTo>
                <a:lnTo>
                  <a:pt x="176805" y="371324"/>
                </a:lnTo>
                <a:lnTo>
                  <a:pt x="180518" y="395890"/>
                </a:lnTo>
                <a:lnTo>
                  <a:pt x="185826" y="413361"/>
                </a:lnTo>
                <a:lnTo>
                  <a:pt x="194504" y="413258"/>
                </a:lnTo>
                <a:lnTo>
                  <a:pt x="197000" y="408092"/>
                </a:lnTo>
                <a:lnTo>
                  <a:pt x="197425" y="402129"/>
                </a:lnTo>
                <a:lnTo>
                  <a:pt x="197469" y="395952"/>
                </a:lnTo>
                <a:lnTo>
                  <a:pt x="198822" y="3901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22696" y="2955035"/>
            <a:ext cx="139700" cy="448309"/>
          </a:xfrm>
          <a:custGeom>
            <a:avLst/>
            <a:gdLst/>
            <a:ahLst/>
            <a:cxnLst/>
            <a:rect l="l" t="t" r="r" b="b"/>
            <a:pathLst>
              <a:path w="139700" h="448310">
                <a:moveTo>
                  <a:pt x="139318" y="0"/>
                </a:moveTo>
                <a:lnTo>
                  <a:pt x="131157" y="2668"/>
                </a:lnTo>
                <a:lnTo>
                  <a:pt x="126412" y="5730"/>
                </a:lnTo>
                <a:lnTo>
                  <a:pt x="122406" y="10054"/>
                </a:lnTo>
                <a:lnTo>
                  <a:pt x="116458" y="16510"/>
                </a:lnTo>
                <a:lnTo>
                  <a:pt x="98206" y="36026"/>
                </a:lnTo>
                <a:lnTo>
                  <a:pt x="66559" y="78249"/>
                </a:lnTo>
                <a:lnTo>
                  <a:pt x="35200" y="134256"/>
                </a:lnTo>
                <a:lnTo>
                  <a:pt x="11892" y="204761"/>
                </a:lnTo>
                <a:lnTo>
                  <a:pt x="511" y="275012"/>
                </a:lnTo>
                <a:lnTo>
                  <a:pt x="0" y="308498"/>
                </a:lnTo>
                <a:lnTo>
                  <a:pt x="3393" y="341818"/>
                </a:lnTo>
                <a:lnTo>
                  <a:pt x="17496" y="393080"/>
                </a:lnTo>
                <a:lnTo>
                  <a:pt x="38105" y="427370"/>
                </a:lnTo>
                <a:lnTo>
                  <a:pt x="80851" y="448167"/>
                </a:lnTo>
                <a:lnTo>
                  <a:pt x="94327" y="447069"/>
                </a:lnTo>
                <a:lnTo>
                  <a:pt x="108838" y="4434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555615" y="3162786"/>
            <a:ext cx="173355" cy="230504"/>
          </a:xfrm>
          <a:custGeom>
            <a:avLst/>
            <a:gdLst/>
            <a:ahLst/>
            <a:cxnLst/>
            <a:rect l="l" t="t" r="r" b="b"/>
            <a:pathLst>
              <a:path w="173354" h="230504">
                <a:moveTo>
                  <a:pt x="0" y="1291"/>
                </a:moveTo>
                <a:lnTo>
                  <a:pt x="6732" y="0"/>
                </a:lnTo>
                <a:lnTo>
                  <a:pt x="13954" y="6387"/>
                </a:lnTo>
                <a:lnTo>
                  <a:pt x="21341" y="16704"/>
                </a:lnTo>
                <a:lnTo>
                  <a:pt x="28575" y="27199"/>
                </a:lnTo>
                <a:lnTo>
                  <a:pt x="50168" y="57050"/>
                </a:lnTo>
                <a:lnTo>
                  <a:pt x="70929" y="87604"/>
                </a:lnTo>
                <a:lnTo>
                  <a:pt x="91404" y="118371"/>
                </a:lnTo>
                <a:lnTo>
                  <a:pt x="112140" y="148865"/>
                </a:lnTo>
                <a:lnTo>
                  <a:pt x="126148" y="170062"/>
                </a:lnTo>
                <a:lnTo>
                  <a:pt x="140192" y="191569"/>
                </a:lnTo>
                <a:lnTo>
                  <a:pt x="155449" y="211980"/>
                </a:lnTo>
                <a:lnTo>
                  <a:pt x="173100" y="2298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42788" y="3144011"/>
            <a:ext cx="170180" cy="250825"/>
          </a:xfrm>
          <a:custGeom>
            <a:avLst/>
            <a:gdLst/>
            <a:ahLst/>
            <a:cxnLst/>
            <a:rect l="l" t="t" r="r" b="b"/>
            <a:pathLst>
              <a:path w="170179" h="250825">
                <a:moveTo>
                  <a:pt x="169799" y="0"/>
                </a:moveTo>
                <a:lnTo>
                  <a:pt x="144399" y="31638"/>
                </a:lnTo>
                <a:lnTo>
                  <a:pt x="120141" y="63753"/>
                </a:lnTo>
                <a:lnTo>
                  <a:pt x="85312" y="112633"/>
                </a:lnTo>
                <a:lnTo>
                  <a:pt x="67849" y="137173"/>
                </a:lnTo>
                <a:lnTo>
                  <a:pt x="50291" y="161798"/>
                </a:lnTo>
                <a:lnTo>
                  <a:pt x="37953" y="181227"/>
                </a:lnTo>
                <a:lnTo>
                  <a:pt x="26924" y="201215"/>
                </a:lnTo>
                <a:lnTo>
                  <a:pt x="16466" y="221466"/>
                </a:lnTo>
                <a:lnTo>
                  <a:pt x="5841" y="241680"/>
                </a:lnTo>
                <a:lnTo>
                  <a:pt x="3937" y="244728"/>
                </a:lnTo>
                <a:lnTo>
                  <a:pt x="2159" y="247776"/>
                </a:lnTo>
                <a:lnTo>
                  <a:pt x="0" y="2508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87263" y="3334511"/>
            <a:ext cx="43815" cy="114300"/>
          </a:xfrm>
          <a:custGeom>
            <a:avLst/>
            <a:gdLst/>
            <a:ahLst/>
            <a:cxnLst/>
            <a:rect l="l" t="t" r="r" b="b"/>
            <a:pathLst>
              <a:path w="43814" h="114300">
                <a:moveTo>
                  <a:pt x="0" y="0"/>
                </a:moveTo>
                <a:lnTo>
                  <a:pt x="7258" y="5322"/>
                </a:lnTo>
                <a:lnTo>
                  <a:pt x="9588" y="10763"/>
                </a:lnTo>
                <a:lnTo>
                  <a:pt x="9251" y="17680"/>
                </a:lnTo>
                <a:lnTo>
                  <a:pt x="8509" y="27432"/>
                </a:lnTo>
                <a:lnTo>
                  <a:pt x="8328" y="41259"/>
                </a:lnTo>
                <a:lnTo>
                  <a:pt x="10667" y="82550"/>
                </a:lnTo>
                <a:lnTo>
                  <a:pt x="28066" y="114300"/>
                </a:lnTo>
                <a:lnTo>
                  <a:pt x="35327" y="108321"/>
                </a:lnTo>
                <a:lnTo>
                  <a:pt x="40052" y="103235"/>
                </a:lnTo>
                <a:lnTo>
                  <a:pt x="42658" y="97744"/>
                </a:lnTo>
                <a:lnTo>
                  <a:pt x="43561" y="9055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42365" y="3198241"/>
            <a:ext cx="8255" cy="37465"/>
          </a:xfrm>
          <a:custGeom>
            <a:avLst/>
            <a:gdLst/>
            <a:ahLst/>
            <a:cxnLst/>
            <a:rect l="l" t="t" r="r" b="b"/>
            <a:pathLst>
              <a:path w="8254" h="37464">
                <a:moveTo>
                  <a:pt x="8016" y="6476"/>
                </a:moveTo>
                <a:lnTo>
                  <a:pt x="6492" y="4572"/>
                </a:lnTo>
                <a:lnTo>
                  <a:pt x="4968" y="2412"/>
                </a:lnTo>
                <a:lnTo>
                  <a:pt x="3444" y="0"/>
                </a:lnTo>
                <a:lnTo>
                  <a:pt x="633" y="10007"/>
                </a:lnTo>
                <a:lnTo>
                  <a:pt x="0" y="18811"/>
                </a:lnTo>
                <a:lnTo>
                  <a:pt x="1533" y="27449"/>
                </a:lnTo>
                <a:lnTo>
                  <a:pt x="5222" y="369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64046" y="3326003"/>
            <a:ext cx="39370" cy="203835"/>
          </a:xfrm>
          <a:custGeom>
            <a:avLst/>
            <a:gdLst/>
            <a:ahLst/>
            <a:cxnLst/>
            <a:rect l="l" t="t" r="r" b="b"/>
            <a:pathLst>
              <a:path w="39370" h="203835">
                <a:moveTo>
                  <a:pt x="39242" y="0"/>
                </a:moveTo>
                <a:lnTo>
                  <a:pt x="33887" y="8153"/>
                </a:lnTo>
                <a:lnTo>
                  <a:pt x="32019" y="16748"/>
                </a:lnTo>
                <a:lnTo>
                  <a:pt x="31795" y="26556"/>
                </a:lnTo>
                <a:lnTo>
                  <a:pt x="31368" y="38354"/>
                </a:lnTo>
                <a:lnTo>
                  <a:pt x="29801" y="58255"/>
                </a:lnTo>
                <a:lnTo>
                  <a:pt x="28543" y="78120"/>
                </a:lnTo>
                <a:lnTo>
                  <a:pt x="27332" y="97915"/>
                </a:lnTo>
                <a:lnTo>
                  <a:pt x="25907" y="117601"/>
                </a:lnTo>
                <a:lnTo>
                  <a:pt x="23471" y="137529"/>
                </a:lnTo>
                <a:lnTo>
                  <a:pt x="19557" y="156051"/>
                </a:lnTo>
                <a:lnTo>
                  <a:pt x="14406" y="173859"/>
                </a:lnTo>
                <a:lnTo>
                  <a:pt x="8254" y="191643"/>
                </a:lnTo>
                <a:lnTo>
                  <a:pt x="6350" y="200787"/>
                </a:lnTo>
                <a:lnTo>
                  <a:pt x="7238" y="203835"/>
                </a:lnTo>
                <a:lnTo>
                  <a:pt x="0" y="2035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92154" y="3045079"/>
            <a:ext cx="198755" cy="286385"/>
          </a:xfrm>
          <a:custGeom>
            <a:avLst/>
            <a:gdLst/>
            <a:ahLst/>
            <a:cxnLst/>
            <a:rect l="l" t="t" r="r" b="b"/>
            <a:pathLst>
              <a:path w="198754" h="286385">
                <a:moveTo>
                  <a:pt x="91043" y="23367"/>
                </a:moveTo>
                <a:lnTo>
                  <a:pt x="97647" y="14223"/>
                </a:lnTo>
                <a:lnTo>
                  <a:pt x="99552" y="12064"/>
                </a:lnTo>
                <a:lnTo>
                  <a:pt x="100187" y="4698"/>
                </a:lnTo>
                <a:lnTo>
                  <a:pt x="93221" y="12908"/>
                </a:lnTo>
                <a:lnTo>
                  <a:pt x="85232" y="21701"/>
                </a:lnTo>
                <a:lnTo>
                  <a:pt x="77005" y="30755"/>
                </a:lnTo>
                <a:lnTo>
                  <a:pt x="69326" y="39750"/>
                </a:lnTo>
                <a:lnTo>
                  <a:pt x="38338" y="83121"/>
                </a:lnTo>
                <a:lnTo>
                  <a:pt x="14208" y="130301"/>
                </a:lnTo>
                <a:lnTo>
                  <a:pt x="0" y="185912"/>
                </a:lnTo>
                <a:lnTo>
                  <a:pt x="9" y="214651"/>
                </a:lnTo>
                <a:lnTo>
                  <a:pt x="19673" y="263128"/>
                </a:lnTo>
                <a:lnTo>
                  <a:pt x="58670" y="285194"/>
                </a:lnTo>
                <a:lnTo>
                  <a:pt x="82788" y="286130"/>
                </a:lnTo>
                <a:lnTo>
                  <a:pt x="109904" y="278868"/>
                </a:lnTo>
                <a:lnTo>
                  <a:pt x="155279" y="245768"/>
                </a:lnTo>
                <a:lnTo>
                  <a:pt x="186630" y="195282"/>
                </a:lnTo>
                <a:lnTo>
                  <a:pt x="198147" y="133885"/>
                </a:lnTo>
                <a:lnTo>
                  <a:pt x="196453" y="102234"/>
                </a:lnTo>
                <a:lnTo>
                  <a:pt x="182197" y="53355"/>
                </a:lnTo>
                <a:lnTo>
                  <a:pt x="152892" y="11810"/>
                </a:lnTo>
                <a:lnTo>
                  <a:pt x="125888" y="0"/>
                </a:lnTo>
                <a:lnTo>
                  <a:pt x="112654" y="2381"/>
                </a:lnTo>
                <a:lnTo>
                  <a:pt x="99552" y="8762"/>
                </a:lnTo>
                <a:lnTo>
                  <a:pt x="89138" y="14858"/>
                </a:lnTo>
                <a:lnTo>
                  <a:pt x="85836" y="16636"/>
                </a:lnTo>
                <a:lnTo>
                  <a:pt x="86090" y="2641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94221" y="3163823"/>
            <a:ext cx="365760" cy="10795"/>
          </a:xfrm>
          <a:custGeom>
            <a:avLst/>
            <a:gdLst/>
            <a:ahLst/>
            <a:cxnLst/>
            <a:rect l="l" t="t" r="r" b="b"/>
            <a:pathLst>
              <a:path w="365760" h="10794">
                <a:moveTo>
                  <a:pt x="0" y="10413"/>
                </a:moveTo>
                <a:lnTo>
                  <a:pt x="22080" y="10217"/>
                </a:lnTo>
                <a:lnTo>
                  <a:pt x="44148" y="9223"/>
                </a:lnTo>
                <a:lnTo>
                  <a:pt x="66240" y="7967"/>
                </a:lnTo>
                <a:lnTo>
                  <a:pt x="88391" y="6985"/>
                </a:lnTo>
                <a:lnTo>
                  <a:pt x="161496" y="3984"/>
                </a:lnTo>
                <a:lnTo>
                  <a:pt x="234314" y="1270"/>
                </a:lnTo>
                <a:lnTo>
                  <a:pt x="289321" y="0"/>
                </a:lnTo>
                <a:lnTo>
                  <a:pt x="316664" y="841"/>
                </a:lnTo>
                <a:lnTo>
                  <a:pt x="344042" y="3301"/>
                </a:lnTo>
                <a:lnTo>
                  <a:pt x="355345" y="4572"/>
                </a:lnTo>
                <a:lnTo>
                  <a:pt x="359028" y="5461"/>
                </a:lnTo>
                <a:lnTo>
                  <a:pt x="365378" y="939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80047" y="3349497"/>
            <a:ext cx="60325" cy="123189"/>
          </a:xfrm>
          <a:custGeom>
            <a:avLst/>
            <a:gdLst/>
            <a:ahLst/>
            <a:cxnLst/>
            <a:rect l="l" t="t" r="r" b="b"/>
            <a:pathLst>
              <a:path w="60325" h="123189">
                <a:moveTo>
                  <a:pt x="36829" y="0"/>
                </a:moveTo>
                <a:lnTo>
                  <a:pt x="45144" y="12477"/>
                </a:lnTo>
                <a:lnTo>
                  <a:pt x="52482" y="25526"/>
                </a:lnTo>
                <a:lnTo>
                  <a:pt x="57868" y="39433"/>
                </a:lnTo>
                <a:lnTo>
                  <a:pt x="60325" y="54482"/>
                </a:lnTo>
                <a:lnTo>
                  <a:pt x="59924" y="67784"/>
                </a:lnTo>
                <a:lnTo>
                  <a:pt x="47244" y="104521"/>
                </a:lnTo>
                <a:lnTo>
                  <a:pt x="20222" y="122880"/>
                </a:lnTo>
                <a:lnTo>
                  <a:pt x="8509" y="119761"/>
                </a:lnTo>
                <a:lnTo>
                  <a:pt x="5461" y="117348"/>
                </a:lnTo>
                <a:lnTo>
                  <a:pt x="3048" y="114553"/>
                </a:lnTo>
                <a:lnTo>
                  <a:pt x="0" y="11214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544309" y="3172714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5">
                <a:moveTo>
                  <a:pt x="0" y="10668"/>
                </a:moveTo>
                <a:lnTo>
                  <a:pt x="10414" y="6096"/>
                </a:lnTo>
                <a:lnTo>
                  <a:pt x="14097" y="4190"/>
                </a:lnTo>
                <a:lnTo>
                  <a:pt x="20447" y="0"/>
                </a:lnTo>
                <a:lnTo>
                  <a:pt x="23086" y="8572"/>
                </a:lnTo>
                <a:lnTo>
                  <a:pt x="25368" y="16763"/>
                </a:lnTo>
                <a:lnTo>
                  <a:pt x="27697" y="24860"/>
                </a:lnTo>
                <a:lnTo>
                  <a:pt x="30480" y="3314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668389" y="3023361"/>
            <a:ext cx="127635" cy="434340"/>
          </a:xfrm>
          <a:custGeom>
            <a:avLst/>
            <a:gdLst/>
            <a:ahLst/>
            <a:cxnLst/>
            <a:rect l="l" t="t" r="r" b="b"/>
            <a:pathLst>
              <a:path w="127634" h="434339">
                <a:moveTo>
                  <a:pt x="0" y="0"/>
                </a:moveTo>
                <a:lnTo>
                  <a:pt x="26796" y="44450"/>
                </a:lnTo>
                <a:lnTo>
                  <a:pt x="46620" y="69990"/>
                </a:lnTo>
                <a:lnTo>
                  <a:pt x="65754" y="96186"/>
                </a:lnTo>
                <a:lnTo>
                  <a:pt x="98805" y="152018"/>
                </a:lnTo>
                <a:lnTo>
                  <a:pt x="122443" y="220217"/>
                </a:lnTo>
                <a:lnTo>
                  <a:pt x="127041" y="255996"/>
                </a:lnTo>
                <a:lnTo>
                  <a:pt x="125602" y="292226"/>
                </a:lnTo>
                <a:lnTo>
                  <a:pt x="106108" y="351456"/>
                </a:lnTo>
                <a:lnTo>
                  <a:pt x="69468" y="401065"/>
                </a:lnTo>
                <a:lnTo>
                  <a:pt x="37322" y="427176"/>
                </a:lnTo>
                <a:lnTo>
                  <a:pt x="24129" y="43395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16077" y="4023629"/>
            <a:ext cx="241300" cy="521970"/>
          </a:xfrm>
          <a:custGeom>
            <a:avLst/>
            <a:gdLst/>
            <a:ahLst/>
            <a:cxnLst/>
            <a:rect l="l" t="t" r="r" b="b"/>
            <a:pathLst>
              <a:path w="241300" h="521970">
                <a:moveTo>
                  <a:pt x="55168" y="159750"/>
                </a:moveTo>
                <a:lnTo>
                  <a:pt x="55040" y="145155"/>
                </a:lnTo>
                <a:lnTo>
                  <a:pt x="54825" y="148335"/>
                </a:lnTo>
                <a:lnTo>
                  <a:pt x="54783" y="160875"/>
                </a:lnTo>
                <a:lnTo>
                  <a:pt x="55168" y="174355"/>
                </a:lnTo>
                <a:lnTo>
                  <a:pt x="56835" y="209542"/>
                </a:lnTo>
                <a:lnTo>
                  <a:pt x="58216" y="244681"/>
                </a:lnTo>
                <a:lnTo>
                  <a:pt x="59369" y="279868"/>
                </a:lnTo>
                <a:lnTo>
                  <a:pt x="60350" y="315198"/>
                </a:lnTo>
                <a:lnTo>
                  <a:pt x="60936" y="347852"/>
                </a:lnTo>
                <a:lnTo>
                  <a:pt x="61150" y="380698"/>
                </a:lnTo>
                <a:lnTo>
                  <a:pt x="60050" y="413496"/>
                </a:lnTo>
                <a:lnTo>
                  <a:pt x="56692" y="446008"/>
                </a:lnTo>
                <a:lnTo>
                  <a:pt x="55473" y="450834"/>
                </a:lnTo>
                <a:lnTo>
                  <a:pt x="54559" y="455406"/>
                </a:lnTo>
                <a:lnTo>
                  <a:pt x="21021" y="416476"/>
                </a:lnTo>
                <a:lnTo>
                  <a:pt x="8015" y="351506"/>
                </a:lnTo>
                <a:lnTo>
                  <a:pt x="2705" y="307466"/>
                </a:lnTo>
                <a:lnTo>
                  <a:pt x="80" y="263261"/>
                </a:lnTo>
                <a:lnTo>
                  <a:pt x="0" y="219186"/>
                </a:lnTo>
                <a:lnTo>
                  <a:pt x="3038" y="168509"/>
                </a:lnTo>
                <a:lnTo>
                  <a:pt x="11048" y="116093"/>
                </a:lnTo>
                <a:lnTo>
                  <a:pt x="26489" y="65916"/>
                </a:lnTo>
                <a:lnTo>
                  <a:pt x="51815" y="21955"/>
                </a:lnTo>
                <a:lnTo>
                  <a:pt x="86296" y="0"/>
                </a:lnTo>
                <a:lnTo>
                  <a:pt x="105008" y="2327"/>
                </a:lnTo>
                <a:lnTo>
                  <a:pt x="121919" y="16240"/>
                </a:lnTo>
                <a:lnTo>
                  <a:pt x="135350" y="44148"/>
                </a:lnTo>
                <a:lnTo>
                  <a:pt x="139750" y="76057"/>
                </a:lnTo>
                <a:lnTo>
                  <a:pt x="138207" y="108823"/>
                </a:lnTo>
                <a:lnTo>
                  <a:pt x="133807" y="139303"/>
                </a:lnTo>
                <a:lnTo>
                  <a:pt x="124763" y="173095"/>
                </a:lnTo>
                <a:lnTo>
                  <a:pt x="112204" y="206470"/>
                </a:lnTo>
                <a:lnTo>
                  <a:pt x="100160" y="239726"/>
                </a:lnTo>
                <a:lnTo>
                  <a:pt x="92659" y="273161"/>
                </a:lnTo>
                <a:lnTo>
                  <a:pt x="93268" y="276209"/>
                </a:lnTo>
                <a:lnTo>
                  <a:pt x="93878" y="279511"/>
                </a:lnTo>
                <a:lnTo>
                  <a:pt x="94488" y="282559"/>
                </a:lnTo>
                <a:lnTo>
                  <a:pt x="112037" y="290419"/>
                </a:lnTo>
                <a:lnTo>
                  <a:pt x="130187" y="296481"/>
                </a:lnTo>
                <a:lnTo>
                  <a:pt x="148623" y="301900"/>
                </a:lnTo>
                <a:lnTo>
                  <a:pt x="167030" y="307832"/>
                </a:lnTo>
                <a:lnTo>
                  <a:pt x="189961" y="317162"/>
                </a:lnTo>
                <a:lnTo>
                  <a:pt x="212636" y="329898"/>
                </a:lnTo>
                <a:lnTo>
                  <a:pt x="231024" y="347158"/>
                </a:lnTo>
                <a:lnTo>
                  <a:pt x="241096" y="370062"/>
                </a:lnTo>
                <a:lnTo>
                  <a:pt x="238144" y="397000"/>
                </a:lnTo>
                <a:lnTo>
                  <a:pt x="202177" y="442160"/>
                </a:lnTo>
                <a:lnTo>
                  <a:pt x="151495" y="476549"/>
                </a:lnTo>
                <a:lnTo>
                  <a:pt x="90439" y="501834"/>
                </a:lnTo>
                <a:lnTo>
                  <a:pt x="58826" y="513572"/>
                </a:lnTo>
                <a:lnTo>
                  <a:pt x="45753" y="519453"/>
                </a:lnTo>
                <a:lnTo>
                  <a:pt x="38823" y="521763"/>
                </a:lnTo>
                <a:lnTo>
                  <a:pt x="35037" y="518072"/>
                </a:lnTo>
                <a:lnTo>
                  <a:pt x="31394" y="5059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94293" y="4263630"/>
            <a:ext cx="86360" cy="212090"/>
          </a:xfrm>
          <a:custGeom>
            <a:avLst/>
            <a:gdLst/>
            <a:ahLst/>
            <a:cxnLst/>
            <a:rect l="l" t="t" r="r" b="b"/>
            <a:pathLst>
              <a:path w="86359" h="212089">
                <a:moveTo>
                  <a:pt x="21707" y="111519"/>
                </a:moveTo>
                <a:lnTo>
                  <a:pt x="30560" y="116163"/>
                </a:lnTo>
                <a:lnTo>
                  <a:pt x="37899" y="121330"/>
                </a:lnTo>
                <a:lnTo>
                  <a:pt x="45067" y="126164"/>
                </a:lnTo>
                <a:lnTo>
                  <a:pt x="79381" y="90535"/>
                </a:lnTo>
                <a:lnTo>
                  <a:pt x="86029" y="57223"/>
                </a:lnTo>
                <a:lnTo>
                  <a:pt x="85715" y="39161"/>
                </a:lnTo>
                <a:lnTo>
                  <a:pt x="81743" y="21909"/>
                </a:lnTo>
                <a:lnTo>
                  <a:pt x="72913" y="7252"/>
                </a:lnTo>
                <a:lnTo>
                  <a:pt x="60178" y="0"/>
                </a:lnTo>
                <a:lnTo>
                  <a:pt x="46243" y="1807"/>
                </a:lnTo>
                <a:lnTo>
                  <a:pt x="10610" y="42388"/>
                </a:lnTo>
                <a:lnTo>
                  <a:pt x="0" y="93958"/>
                </a:lnTo>
                <a:lnTo>
                  <a:pt x="66" y="119647"/>
                </a:lnTo>
                <a:lnTo>
                  <a:pt x="10925" y="167463"/>
                </a:lnTo>
                <a:lnTo>
                  <a:pt x="42129" y="203848"/>
                </a:lnTo>
                <a:lnTo>
                  <a:pt x="73933" y="211242"/>
                </a:lnTo>
                <a:lnTo>
                  <a:pt x="83886" y="2114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5411" y="4286122"/>
            <a:ext cx="170815" cy="235585"/>
          </a:xfrm>
          <a:custGeom>
            <a:avLst/>
            <a:gdLst/>
            <a:ahLst/>
            <a:cxnLst/>
            <a:rect l="l" t="t" r="r" b="b"/>
            <a:pathLst>
              <a:path w="170815" h="235585">
                <a:moveTo>
                  <a:pt x="24688" y="0"/>
                </a:moveTo>
                <a:lnTo>
                  <a:pt x="18173" y="1839"/>
                </a:lnTo>
                <a:lnTo>
                  <a:pt x="12115" y="3857"/>
                </a:lnTo>
                <a:lnTo>
                  <a:pt x="6172" y="6232"/>
                </a:lnTo>
                <a:lnTo>
                  <a:pt x="0" y="9143"/>
                </a:lnTo>
                <a:lnTo>
                  <a:pt x="6415" y="17391"/>
                </a:lnTo>
                <a:lnTo>
                  <a:pt x="13830" y="23304"/>
                </a:lnTo>
                <a:lnTo>
                  <a:pt x="22331" y="28074"/>
                </a:lnTo>
                <a:lnTo>
                  <a:pt x="32004" y="32893"/>
                </a:lnTo>
                <a:lnTo>
                  <a:pt x="46196" y="40282"/>
                </a:lnTo>
                <a:lnTo>
                  <a:pt x="58216" y="48768"/>
                </a:lnTo>
                <a:lnTo>
                  <a:pt x="66808" y="59824"/>
                </a:lnTo>
                <a:lnTo>
                  <a:pt x="70713" y="74929"/>
                </a:lnTo>
                <a:lnTo>
                  <a:pt x="69627" y="92745"/>
                </a:lnTo>
                <a:lnTo>
                  <a:pt x="65227" y="110108"/>
                </a:lnTo>
                <a:lnTo>
                  <a:pt x="59226" y="127186"/>
                </a:lnTo>
                <a:lnTo>
                  <a:pt x="53340" y="144144"/>
                </a:lnTo>
                <a:lnTo>
                  <a:pt x="48101" y="162692"/>
                </a:lnTo>
                <a:lnTo>
                  <a:pt x="44576" y="182895"/>
                </a:lnTo>
                <a:lnTo>
                  <a:pt x="45967" y="202455"/>
                </a:lnTo>
                <a:lnTo>
                  <a:pt x="83096" y="232521"/>
                </a:lnTo>
                <a:lnTo>
                  <a:pt x="113690" y="235584"/>
                </a:lnTo>
                <a:lnTo>
                  <a:pt x="128725" y="234753"/>
                </a:lnTo>
                <a:lnTo>
                  <a:pt x="142532" y="232267"/>
                </a:lnTo>
                <a:lnTo>
                  <a:pt x="156167" y="228709"/>
                </a:lnTo>
                <a:lnTo>
                  <a:pt x="170687" y="2246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81812" y="4391278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5" h="15239">
                <a:moveTo>
                  <a:pt x="0" y="15240"/>
                </a:moveTo>
                <a:lnTo>
                  <a:pt x="8905" y="7268"/>
                </a:lnTo>
                <a:lnTo>
                  <a:pt x="17754" y="2333"/>
                </a:lnTo>
                <a:lnTo>
                  <a:pt x="27860" y="41"/>
                </a:lnTo>
                <a:lnTo>
                  <a:pt x="40538" y="0"/>
                </a:lnTo>
                <a:lnTo>
                  <a:pt x="59093" y="1436"/>
                </a:lnTo>
                <a:lnTo>
                  <a:pt x="77419" y="3016"/>
                </a:lnTo>
                <a:lnTo>
                  <a:pt x="95745" y="4071"/>
                </a:lnTo>
                <a:lnTo>
                  <a:pt x="114300" y="3937"/>
                </a:lnTo>
                <a:lnTo>
                  <a:pt x="122529" y="3683"/>
                </a:lnTo>
                <a:lnTo>
                  <a:pt x="130759" y="3048"/>
                </a:lnTo>
                <a:lnTo>
                  <a:pt x="138988" y="24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82319" y="4281804"/>
            <a:ext cx="149225" cy="170815"/>
          </a:xfrm>
          <a:custGeom>
            <a:avLst/>
            <a:gdLst/>
            <a:ahLst/>
            <a:cxnLst/>
            <a:rect l="l" t="t" r="r" b="b"/>
            <a:pathLst>
              <a:path w="149225" h="170814">
                <a:moveTo>
                  <a:pt x="30175" y="99060"/>
                </a:moveTo>
                <a:lnTo>
                  <a:pt x="71627" y="81407"/>
                </a:lnTo>
                <a:lnTo>
                  <a:pt x="99402" y="45598"/>
                </a:lnTo>
                <a:lnTo>
                  <a:pt x="87446" y="3808"/>
                </a:lnTo>
                <a:lnTo>
                  <a:pt x="76809" y="0"/>
                </a:lnTo>
                <a:lnTo>
                  <a:pt x="61379" y="377"/>
                </a:lnTo>
                <a:lnTo>
                  <a:pt x="21945" y="25273"/>
                </a:lnTo>
                <a:lnTo>
                  <a:pt x="3276" y="60515"/>
                </a:lnTo>
                <a:lnTo>
                  <a:pt x="0" y="80279"/>
                </a:lnTo>
                <a:lnTo>
                  <a:pt x="1523" y="100330"/>
                </a:lnTo>
                <a:lnTo>
                  <a:pt x="21145" y="139398"/>
                </a:lnTo>
                <a:lnTo>
                  <a:pt x="56997" y="165227"/>
                </a:lnTo>
                <a:lnTo>
                  <a:pt x="81209" y="170562"/>
                </a:lnTo>
                <a:lnTo>
                  <a:pt x="104101" y="168195"/>
                </a:lnTo>
                <a:lnTo>
                  <a:pt x="126384" y="160851"/>
                </a:lnTo>
                <a:lnTo>
                  <a:pt x="148767" y="1512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412380" y="4104766"/>
            <a:ext cx="38735" cy="337185"/>
          </a:xfrm>
          <a:custGeom>
            <a:avLst/>
            <a:gdLst/>
            <a:ahLst/>
            <a:cxnLst/>
            <a:rect l="l" t="t" r="r" b="b"/>
            <a:pathLst>
              <a:path w="38734" h="337185">
                <a:moveTo>
                  <a:pt x="38213" y="0"/>
                </a:moveTo>
                <a:lnTo>
                  <a:pt x="17734" y="42576"/>
                </a:lnTo>
                <a:lnTo>
                  <a:pt x="8876" y="91058"/>
                </a:lnTo>
                <a:lnTo>
                  <a:pt x="890" y="166592"/>
                </a:lnTo>
                <a:lnTo>
                  <a:pt x="0" y="205001"/>
                </a:lnTo>
                <a:lnTo>
                  <a:pt x="2526" y="242315"/>
                </a:lnTo>
                <a:lnTo>
                  <a:pt x="10098" y="288655"/>
                </a:lnTo>
                <a:lnTo>
                  <a:pt x="28434" y="331850"/>
                </a:lnTo>
                <a:lnTo>
                  <a:pt x="33260" y="335279"/>
                </a:lnTo>
                <a:lnTo>
                  <a:pt x="35673" y="3368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39850" y="4322365"/>
            <a:ext cx="211454" cy="10795"/>
          </a:xfrm>
          <a:custGeom>
            <a:avLst/>
            <a:gdLst/>
            <a:ahLst/>
            <a:cxnLst/>
            <a:rect l="l" t="t" r="r" b="b"/>
            <a:pathLst>
              <a:path w="211455" h="10795">
                <a:moveTo>
                  <a:pt x="0" y="7953"/>
                </a:moveTo>
                <a:lnTo>
                  <a:pt x="17589" y="1339"/>
                </a:lnTo>
                <a:lnTo>
                  <a:pt x="34036" y="0"/>
                </a:lnTo>
                <a:lnTo>
                  <a:pt x="51149" y="1398"/>
                </a:lnTo>
                <a:lnTo>
                  <a:pt x="70738" y="3000"/>
                </a:lnTo>
                <a:lnTo>
                  <a:pt x="105755" y="4673"/>
                </a:lnTo>
                <a:lnTo>
                  <a:pt x="140842" y="6477"/>
                </a:lnTo>
                <a:lnTo>
                  <a:pt x="175930" y="8447"/>
                </a:lnTo>
                <a:lnTo>
                  <a:pt x="210947" y="106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32109" y="4334890"/>
            <a:ext cx="162560" cy="144145"/>
          </a:xfrm>
          <a:custGeom>
            <a:avLst/>
            <a:gdLst/>
            <a:ahLst/>
            <a:cxnLst/>
            <a:rect l="l" t="t" r="r" b="b"/>
            <a:pathLst>
              <a:path w="162560" h="144145">
                <a:moveTo>
                  <a:pt x="123868" y="0"/>
                </a:moveTo>
                <a:lnTo>
                  <a:pt x="78148" y="10667"/>
                </a:lnTo>
                <a:lnTo>
                  <a:pt x="41699" y="35925"/>
                </a:lnTo>
                <a:lnTo>
                  <a:pt x="14394" y="70992"/>
                </a:lnTo>
                <a:lnTo>
                  <a:pt x="0" y="119838"/>
                </a:lnTo>
                <a:lnTo>
                  <a:pt x="7409" y="135254"/>
                </a:lnTo>
                <a:lnTo>
                  <a:pt x="22588" y="143976"/>
                </a:lnTo>
                <a:lnTo>
                  <a:pt x="40731" y="143684"/>
                </a:lnTo>
                <a:lnTo>
                  <a:pt x="94783" y="119036"/>
                </a:lnTo>
                <a:lnTo>
                  <a:pt x="128815" y="87504"/>
                </a:lnTo>
                <a:lnTo>
                  <a:pt x="154936" y="47545"/>
                </a:lnTo>
                <a:lnTo>
                  <a:pt x="156827" y="37169"/>
                </a:lnTo>
                <a:lnTo>
                  <a:pt x="152824" y="28066"/>
                </a:lnTo>
                <a:lnTo>
                  <a:pt x="136626" y="63964"/>
                </a:lnTo>
                <a:lnTo>
                  <a:pt x="131171" y="108156"/>
                </a:lnTo>
                <a:lnTo>
                  <a:pt x="150665" y="141350"/>
                </a:lnTo>
                <a:lnTo>
                  <a:pt x="162476" y="1398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14473" y="4147692"/>
            <a:ext cx="17145" cy="304165"/>
          </a:xfrm>
          <a:custGeom>
            <a:avLst/>
            <a:gdLst/>
            <a:ahLst/>
            <a:cxnLst/>
            <a:rect l="l" t="t" r="r" b="b"/>
            <a:pathLst>
              <a:path w="17144" h="304164">
                <a:moveTo>
                  <a:pt x="16763" y="0"/>
                </a:moveTo>
                <a:lnTo>
                  <a:pt x="11235" y="708"/>
                </a:lnTo>
                <a:lnTo>
                  <a:pt x="8540" y="14811"/>
                </a:lnTo>
                <a:lnTo>
                  <a:pt x="7512" y="33700"/>
                </a:lnTo>
                <a:lnTo>
                  <a:pt x="6984" y="48767"/>
                </a:lnTo>
                <a:lnTo>
                  <a:pt x="4571" y="84161"/>
                </a:lnTo>
                <a:lnTo>
                  <a:pt x="2539" y="119506"/>
                </a:lnTo>
                <a:lnTo>
                  <a:pt x="984" y="154852"/>
                </a:lnTo>
                <a:lnTo>
                  <a:pt x="0" y="190245"/>
                </a:lnTo>
                <a:lnTo>
                  <a:pt x="59" y="216886"/>
                </a:lnTo>
                <a:lnTo>
                  <a:pt x="2000" y="243252"/>
                </a:lnTo>
                <a:lnTo>
                  <a:pt x="5607" y="269309"/>
                </a:lnTo>
                <a:lnTo>
                  <a:pt x="10668" y="295020"/>
                </a:lnTo>
                <a:lnTo>
                  <a:pt x="11175" y="297814"/>
                </a:lnTo>
                <a:lnTo>
                  <a:pt x="11811" y="300608"/>
                </a:lnTo>
                <a:lnTo>
                  <a:pt x="12445" y="3036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6481" y="4381753"/>
            <a:ext cx="10160" cy="63500"/>
          </a:xfrm>
          <a:custGeom>
            <a:avLst/>
            <a:gdLst/>
            <a:ahLst/>
            <a:cxnLst/>
            <a:rect l="l" t="t" r="r" b="b"/>
            <a:pathLst>
              <a:path w="10160" h="63500">
                <a:moveTo>
                  <a:pt x="9620" y="0"/>
                </a:moveTo>
                <a:lnTo>
                  <a:pt x="3143" y="38481"/>
                </a:lnTo>
                <a:lnTo>
                  <a:pt x="976" y="45354"/>
                </a:lnTo>
                <a:lnTo>
                  <a:pt x="0" y="50419"/>
                </a:lnTo>
                <a:lnTo>
                  <a:pt x="214" y="55768"/>
                </a:lnTo>
                <a:lnTo>
                  <a:pt x="1619" y="635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35885" y="4757292"/>
            <a:ext cx="222885" cy="148590"/>
          </a:xfrm>
          <a:custGeom>
            <a:avLst/>
            <a:gdLst/>
            <a:ahLst/>
            <a:cxnLst/>
            <a:rect l="l" t="t" r="r" b="b"/>
            <a:pathLst>
              <a:path w="222885" h="148589">
                <a:moveTo>
                  <a:pt x="0" y="144144"/>
                </a:moveTo>
                <a:lnTo>
                  <a:pt x="8048" y="148365"/>
                </a:lnTo>
                <a:lnTo>
                  <a:pt x="10668" y="142668"/>
                </a:lnTo>
                <a:lnTo>
                  <a:pt x="10715" y="131232"/>
                </a:lnTo>
                <a:lnTo>
                  <a:pt x="11048" y="118236"/>
                </a:lnTo>
                <a:lnTo>
                  <a:pt x="12908" y="98353"/>
                </a:lnTo>
                <a:lnTo>
                  <a:pt x="14779" y="77469"/>
                </a:lnTo>
                <a:lnTo>
                  <a:pt x="17960" y="56872"/>
                </a:lnTo>
                <a:lnTo>
                  <a:pt x="23748" y="37845"/>
                </a:lnTo>
                <a:lnTo>
                  <a:pt x="30513" y="28146"/>
                </a:lnTo>
                <a:lnTo>
                  <a:pt x="39290" y="24923"/>
                </a:lnTo>
                <a:lnTo>
                  <a:pt x="49377" y="26415"/>
                </a:lnTo>
                <a:lnTo>
                  <a:pt x="60070" y="30860"/>
                </a:lnTo>
                <a:lnTo>
                  <a:pt x="84986" y="45418"/>
                </a:lnTo>
                <a:lnTo>
                  <a:pt x="108807" y="61975"/>
                </a:lnTo>
                <a:lnTo>
                  <a:pt x="132580" y="78724"/>
                </a:lnTo>
                <a:lnTo>
                  <a:pt x="157352" y="93852"/>
                </a:lnTo>
                <a:lnTo>
                  <a:pt x="168929" y="99780"/>
                </a:lnTo>
                <a:lnTo>
                  <a:pt x="186150" y="107172"/>
                </a:lnTo>
                <a:lnTo>
                  <a:pt x="203894" y="111587"/>
                </a:lnTo>
                <a:lnTo>
                  <a:pt x="217042" y="108584"/>
                </a:lnTo>
                <a:lnTo>
                  <a:pt x="222494" y="98321"/>
                </a:lnTo>
                <a:lnTo>
                  <a:pt x="222551" y="85534"/>
                </a:lnTo>
                <a:lnTo>
                  <a:pt x="219632" y="72366"/>
                </a:lnTo>
                <a:lnTo>
                  <a:pt x="216153" y="60959"/>
                </a:lnTo>
                <a:lnTo>
                  <a:pt x="211986" y="45344"/>
                </a:lnTo>
                <a:lnTo>
                  <a:pt x="209391" y="30718"/>
                </a:lnTo>
                <a:lnTo>
                  <a:pt x="208653" y="15972"/>
                </a:lnTo>
                <a:lnTo>
                  <a:pt x="21005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07409" y="4580546"/>
            <a:ext cx="153670" cy="201295"/>
          </a:xfrm>
          <a:custGeom>
            <a:avLst/>
            <a:gdLst/>
            <a:ahLst/>
            <a:cxnLst/>
            <a:rect l="l" t="t" r="r" b="b"/>
            <a:pathLst>
              <a:path w="153670" h="201295">
                <a:moveTo>
                  <a:pt x="115188" y="26759"/>
                </a:moveTo>
                <a:lnTo>
                  <a:pt x="86465" y="0"/>
                </a:lnTo>
                <a:lnTo>
                  <a:pt x="69040" y="5851"/>
                </a:lnTo>
                <a:lnTo>
                  <a:pt x="26003" y="46680"/>
                </a:lnTo>
                <a:lnTo>
                  <a:pt x="4508" y="89189"/>
                </a:lnTo>
                <a:lnTo>
                  <a:pt x="0" y="111849"/>
                </a:lnTo>
                <a:lnTo>
                  <a:pt x="1305" y="133990"/>
                </a:lnTo>
                <a:lnTo>
                  <a:pt x="21681" y="171321"/>
                </a:lnTo>
                <a:lnTo>
                  <a:pt x="66996" y="196474"/>
                </a:lnTo>
                <a:lnTo>
                  <a:pt x="95122" y="201130"/>
                </a:lnTo>
                <a:lnTo>
                  <a:pt x="123821" y="200927"/>
                </a:lnTo>
                <a:lnTo>
                  <a:pt x="153542" y="19808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94841" y="4639690"/>
            <a:ext cx="236220" cy="385445"/>
          </a:xfrm>
          <a:custGeom>
            <a:avLst/>
            <a:gdLst/>
            <a:ahLst/>
            <a:cxnLst/>
            <a:rect l="l" t="t" r="r" b="b"/>
            <a:pathLst>
              <a:path w="236219" h="385445">
                <a:moveTo>
                  <a:pt x="0" y="0"/>
                </a:moveTo>
                <a:lnTo>
                  <a:pt x="43805" y="20734"/>
                </a:lnTo>
                <a:lnTo>
                  <a:pt x="76528" y="51851"/>
                </a:lnTo>
                <a:lnTo>
                  <a:pt x="100503" y="102421"/>
                </a:lnTo>
                <a:lnTo>
                  <a:pt x="106808" y="161540"/>
                </a:lnTo>
                <a:lnTo>
                  <a:pt x="105956" y="192373"/>
                </a:lnTo>
                <a:lnTo>
                  <a:pt x="104474" y="223158"/>
                </a:lnTo>
                <a:lnTo>
                  <a:pt x="103936" y="253872"/>
                </a:lnTo>
                <a:lnTo>
                  <a:pt x="111594" y="315198"/>
                </a:lnTo>
                <a:lnTo>
                  <a:pt x="143256" y="366902"/>
                </a:lnTo>
                <a:lnTo>
                  <a:pt x="191240" y="384923"/>
                </a:lnTo>
                <a:lnTo>
                  <a:pt x="207924" y="383412"/>
                </a:lnTo>
                <a:lnTo>
                  <a:pt x="217004" y="379946"/>
                </a:lnTo>
                <a:lnTo>
                  <a:pt x="224180" y="375205"/>
                </a:lnTo>
                <a:lnTo>
                  <a:pt x="230212" y="369393"/>
                </a:lnTo>
                <a:lnTo>
                  <a:pt x="235864" y="3627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49731" y="4883530"/>
            <a:ext cx="325120" cy="186055"/>
          </a:xfrm>
          <a:custGeom>
            <a:avLst/>
            <a:gdLst/>
            <a:ahLst/>
            <a:cxnLst/>
            <a:rect l="l" t="t" r="r" b="b"/>
            <a:pathLst>
              <a:path w="325119" h="186054">
                <a:moveTo>
                  <a:pt x="66141" y="103886"/>
                </a:moveTo>
                <a:lnTo>
                  <a:pt x="51563" y="108989"/>
                </a:lnTo>
                <a:lnTo>
                  <a:pt x="37071" y="113474"/>
                </a:lnTo>
                <a:lnTo>
                  <a:pt x="22636" y="117673"/>
                </a:lnTo>
                <a:lnTo>
                  <a:pt x="8229" y="121920"/>
                </a:lnTo>
                <a:lnTo>
                  <a:pt x="5486" y="122809"/>
                </a:lnTo>
                <a:lnTo>
                  <a:pt x="2438" y="124079"/>
                </a:lnTo>
                <a:lnTo>
                  <a:pt x="0" y="125222"/>
                </a:lnTo>
                <a:lnTo>
                  <a:pt x="12868" y="131006"/>
                </a:lnTo>
                <a:lnTo>
                  <a:pt x="52730" y="145669"/>
                </a:lnTo>
                <a:lnTo>
                  <a:pt x="98831" y="160686"/>
                </a:lnTo>
                <a:lnTo>
                  <a:pt x="145389" y="174371"/>
                </a:lnTo>
                <a:lnTo>
                  <a:pt x="195186" y="183959"/>
                </a:lnTo>
                <a:lnTo>
                  <a:pt x="220356" y="185836"/>
                </a:lnTo>
                <a:lnTo>
                  <a:pt x="245668" y="185547"/>
                </a:lnTo>
                <a:lnTo>
                  <a:pt x="294567" y="167812"/>
                </a:lnTo>
                <a:lnTo>
                  <a:pt x="314375" y="121586"/>
                </a:lnTo>
                <a:lnTo>
                  <a:pt x="312804" y="104685"/>
                </a:lnTo>
                <a:lnTo>
                  <a:pt x="300628" y="58308"/>
                </a:lnTo>
                <a:lnTo>
                  <a:pt x="288594" y="29845"/>
                </a:lnTo>
                <a:lnTo>
                  <a:pt x="288912" y="18502"/>
                </a:lnTo>
                <a:lnTo>
                  <a:pt x="298564" y="10350"/>
                </a:lnTo>
                <a:lnTo>
                  <a:pt x="312312" y="4484"/>
                </a:lnTo>
                <a:lnTo>
                  <a:pt x="32491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706879" y="5004561"/>
            <a:ext cx="372745" cy="27305"/>
          </a:xfrm>
          <a:custGeom>
            <a:avLst/>
            <a:gdLst/>
            <a:ahLst/>
            <a:cxnLst/>
            <a:rect l="l" t="t" r="r" b="b"/>
            <a:pathLst>
              <a:path w="372744" h="27304">
                <a:moveTo>
                  <a:pt x="0" y="0"/>
                </a:moveTo>
                <a:lnTo>
                  <a:pt x="45827" y="20949"/>
                </a:lnTo>
                <a:lnTo>
                  <a:pt x="101607" y="25969"/>
                </a:lnTo>
                <a:lnTo>
                  <a:pt x="138239" y="26812"/>
                </a:lnTo>
                <a:lnTo>
                  <a:pt x="174871" y="26346"/>
                </a:lnTo>
                <a:lnTo>
                  <a:pt x="211836" y="25273"/>
                </a:lnTo>
                <a:lnTo>
                  <a:pt x="245111" y="23117"/>
                </a:lnTo>
                <a:lnTo>
                  <a:pt x="277923" y="19176"/>
                </a:lnTo>
                <a:lnTo>
                  <a:pt x="310616" y="14378"/>
                </a:lnTo>
                <a:lnTo>
                  <a:pt x="343534" y="9651"/>
                </a:lnTo>
                <a:lnTo>
                  <a:pt x="354171" y="9110"/>
                </a:lnTo>
                <a:lnTo>
                  <a:pt x="361569" y="8461"/>
                </a:lnTo>
                <a:lnTo>
                  <a:pt x="367252" y="6598"/>
                </a:lnTo>
                <a:lnTo>
                  <a:pt x="372744" y="24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757729" y="5075554"/>
            <a:ext cx="230504" cy="367665"/>
          </a:xfrm>
          <a:custGeom>
            <a:avLst/>
            <a:gdLst/>
            <a:ahLst/>
            <a:cxnLst/>
            <a:rect l="l" t="t" r="r" b="b"/>
            <a:pathLst>
              <a:path w="230505" h="367664">
                <a:moveTo>
                  <a:pt x="139396" y="0"/>
                </a:moveTo>
                <a:lnTo>
                  <a:pt x="147381" y="42751"/>
                </a:lnTo>
                <a:lnTo>
                  <a:pt x="167082" y="82550"/>
                </a:lnTo>
                <a:lnTo>
                  <a:pt x="184056" y="113143"/>
                </a:lnTo>
                <a:lnTo>
                  <a:pt x="200007" y="144033"/>
                </a:lnTo>
                <a:lnTo>
                  <a:pt x="213909" y="175900"/>
                </a:lnTo>
                <a:lnTo>
                  <a:pt x="224740" y="209423"/>
                </a:lnTo>
                <a:lnTo>
                  <a:pt x="230000" y="238454"/>
                </a:lnTo>
                <a:lnTo>
                  <a:pt x="230153" y="267557"/>
                </a:lnTo>
                <a:lnTo>
                  <a:pt x="223472" y="295469"/>
                </a:lnTo>
                <a:lnTo>
                  <a:pt x="186838" y="339766"/>
                </a:lnTo>
                <a:lnTo>
                  <a:pt x="131435" y="361916"/>
                </a:lnTo>
                <a:lnTo>
                  <a:pt x="78402" y="367409"/>
                </a:lnTo>
                <a:lnTo>
                  <a:pt x="51750" y="364982"/>
                </a:lnTo>
                <a:lnTo>
                  <a:pt x="26979" y="356911"/>
                </a:lnTo>
                <a:lnTo>
                  <a:pt x="7697" y="340995"/>
                </a:lnTo>
                <a:lnTo>
                  <a:pt x="0" y="323963"/>
                </a:lnTo>
                <a:lnTo>
                  <a:pt x="601" y="307228"/>
                </a:lnTo>
                <a:lnTo>
                  <a:pt x="5893" y="290327"/>
                </a:lnTo>
                <a:lnTo>
                  <a:pt x="12269" y="2727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189033" y="5118861"/>
            <a:ext cx="208279" cy="33655"/>
          </a:xfrm>
          <a:custGeom>
            <a:avLst/>
            <a:gdLst/>
            <a:ahLst/>
            <a:cxnLst/>
            <a:rect l="l" t="t" r="r" b="b"/>
            <a:pathLst>
              <a:path w="208280" h="33654">
                <a:moveTo>
                  <a:pt x="2732" y="0"/>
                </a:moveTo>
                <a:lnTo>
                  <a:pt x="1583" y="7955"/>
                </a:lnTo>
                <a:lnTo>
                  <a:pt x="589" y="14208"/>
                </a:lnTo>
                <a:lnTo>
                  <a:pt x="0" y="20341"/>
                </a:lnTo>
                <a:lnTo>
                  <a:pt x="65" y="27939"/>
                </a:lnTo>
                <a:lnTo>
                  <a:pt x="15126" y="32055"/>
                </a:lnTo>
                <a:lnTo>
                  <a:pt x="30545" y="33432"/>
                </a:lnTo>
                <a:lnTo>
                  <a:pt x="46249" y="32762"/>
                </a:lnTo>
                <a:lnTo>
                  <a:pt x="88264" y="26910"/>
                </a:lnTo>
                <a:lnTo>
                  <a:pt x="139696" y="19071"/>
                </a:lnTo>
                <a:lnTo>
                  <a:pt x="165292" y="14605"/>
                </a:lnTo>
                <a:lnTo>
                  <a:pt x="176246" y="12795"/>
                </a:lnTo>
                <a:lnTo>
                  <a:pt x="186628" y="11461"/>
                </a:lnTo>
                <a:lnTo>
                  <a:pt x="197010" y="10461"/>
                </a:lnTo>
                <a:lnTo>
                  <a:pt x="207964" y="965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204339" y="5232146"/>
            <a:ext cx="219075" cy="32384"/>
          </a:xfrm>
          <a:custGeom>
            <a:avLst/>
            <a:gdLst/>
            <a:ahLst/>
            <a:cxnLst/>
            <a:rect l="l" t="t" r="r" b="b"/>
            <a:pathLst>
              <a:path w="219075" h="32385">
                <a:moveTo>
                  <a:pt x="16763" y="18287"/>
                </a:moveTo>
                <a:lnTo>
                  <a:pt x="4572" y="23494"/>
                </a:lnTo>
                <a:lnTo>
                  <a:pt x="0" y="22859"/>
                </a:lnTo>
                <a:lnTo>
                  <a:pt x="888" y="32384"/>
                </a:lnTo>
                <a:lnTo>
                  <a:pt x="58451" y="25574"/>
                </a:lnTo>
                <a:lnTo>
                  <a:pt x="115824" y="18287"/>
                </a:lnTo>
                <a:lnTo>
                  <a:pt x="167385" y="10334"/>
                </a:lnTo>
                <a:lnTo>
                  <a:pt x="192797" y="5375"/>
                </a:lnTo>
                <a:lnTo>
                  <a:pt x="218567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21914" y="4970653"/>
            <a:ext cx="369570" cy="422275"/>
          </a:xfrm>
          <a:custGeom>
            <a:avLst/>
            <a:gdLst/>
            <a:ahLst/>
            <a:cxnLst/>
            <a:rect l="l" t="t" r="r" b="b"/>
            <a:pathLst>
              <a:path w="369569" h="422275">
                <a:moveTo>
                  <a:pt x="241681" y="8001"/>
                </a:moveTo>
                <a:lnTo>
                  <a:pt x="252095" y="2159"/>
                </a:lnTo>
                <a:lnTo>
                  <a:pt x="255143" y="0"/>
                </a:lnTo>
                <a:lnTo>
                  <a:pt x="263271" y="1270"/>
                </a:lnTo>
                <a:lnTo>
                  <a:pt x="223742" y="14271"/>
                </a:lnTo>
                <a:lnTo>
                  <a:pt x="185547" y="33274"/>
                </a:lnTo>
                <a:lnTo>
                  <a:pt x="127095" y="64960"/>
                </a:lnTo>
                <a:lnTo>
                  <a:pt x="73406" y="104267"/>
                </a:lnTo>
                <a:lnTo>
                  <a:pt x="45720" y="138430"/>
                </a:lnTo>
                <a:lnTo>
                  <a:pt x="52478" y="156350"/>
                </a:lnTo>
                <a:lnTo>
                  <a:pt x="99949" y="178943"/>
                </a:lnTo>
                <a:lnTo>
                  <a:pt x="172704" y="188674"/>
                </a:lnTo>
                <a:lnTo>
                  <a:pt x="209123" y="192891"/>
                </a:lnTo>
                <a:lnTo>
                  <a:pt x="253573" y="203037"/>
                </a:lnTo>
                <a:lnTo>
                  <a:pt x="267843" y="213360"/>
                </a:lnTo>
                <a:lnTo>
                  <a:pt x="257655" y="228165"/>
                </a:lnTo>
                <a:lnTo>
                  <a:pt x="217043" y="262509"/>
                </a:lnTo>
                <a:lnTo>
                  <a:pt x="184211" y="282832"/>
                </a:lnTo>
                <a:lnTo>
                  <a:pt x="150891" y="302514"/>
                </a:lnTo>
                <a:lnTo>
                  <a:pt x="117405" y="321909"/>
                </a:lnTo>
                <a:lnTo>
                  <a:pt x="84074" y="341376"/>
                </a:lnTo>
                <a:lnTo>
                  <a:pt x="60846" y="355584"/>
                </a:lnTo>
                <a:lnTo>
                  <a:pt x="38846" y="370268"/>
                </a:lnTo>
                <a:lnTo>
                  <a:pt x="18440" y="386667"/>
                </a:lnTo>
                <a:lnTo>
                  <a:pt x="0" y="406019"/>
                </a:lnTo>
                <a:lnTo>
                  <a:pt x="15996" y="414450"/>
                </a:lnTo>
                <a:lnTo>
                  <a:pt x="31765" y="419560"/>
                </a:lnTo>
                <a:lnTo>
                  <a:pt x="49559" y="421931"/>
                </a:lnTo>
                <a:lnTo>
                  <a:pt x="71628" y="422148"/>
                </a:lnTo>
                <a:lnTo>
                  <a:pt x="120120" y="420221"/>
                </a:lnTo>
                <a:lnTo>
                  <a:pt x="168942" y="417130"/>
                </a:lnTo>
                <a:lnTo>
                  <a:pt x="217813" y="413022"/>
                </a:lnTo>
                <a:lnTo>
                  <a:pt x="266452" y="408041"/>
                </a:lnTo>
                <a:lnTo>
                  <a:pt x="314579" y="402336"/>
                </a:lnTo>
                <a:lnTo>
                  <a:pt x="327056" y="400127"/>
                </a:lnTo>
                <a:lnTo>
                  <a:pt x="344201" y="397716"/>
                </a:lnTo>
                <a:lnTo>
                  <a:pt x="360156" y="398853"/>
                </a:lnTo>
                <a:lnTo>
                  <a:pt x="369062" y="407289"/>
                </a:lnTo>
                <a:lnTo>
                  <a:pt x="366014" y="408813"/>
                </a:lnTo>
                <a:lnTo>
                  <a:pt x="363601" y="410337"/>
                </a:lnTo>
                <a:lnTo>
                  <a:pt x="360553" y="4118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04185" y="5581141"/>
            <a:ext cx="226695" cy="240029"/>
          </a:xfrm>
          <a:custGeom>
            <a:avLst/>
            <a:gdLst/>
            <a:ahLst/>
            <a:cxnLst/>
            <a:rect l="l" t="t" r="r" b="b"/>
            <a:pathLst>
              <a:path w="226694" h="240029">
                <a:moveTo>
                  <a:pt x="58293" y="0"/>
                </a:moveTo>
                <a:lnTo>
                  <a:pt x="60954" y="44155"/>
                </a:lnTo>
                <a:lnTo>
                  <a:pt x="53189" y="88276"/>
                </a:lnTo>
                <a:lnTo>
                  <a:pt x="38933" y="141587"/>
                </a:lnTo>
                <a:lnTo>
                  <a:pt x="23842" y="185207"/>
                </a:lnTo>
                <a:lnTo>
                  <a:pt x="0" y="232613"/>
                </a:lnTo>
                <a:lnTo>
                  <a:pt x="4194" y="213263"/>
                </a:lnTo>
                <a:lnTo>
                  <a:pt x="33019" y="162814"/>
                </a:lnTo>
                <a:lnTo>
                  <a:pt x="65071" y="127228"/>
                </a:lnTo>
                <a:lnTo>
                  <a:pt x="104266" y="100330"/>
                </a:lnTo>
                <a:lnTo>
                  <a:pt x="145795" y="109107"/>
                </a:lnTo>
                <a:lnTo>
                  <a:pt x="145764" y="120180"/>
                </a:lnTo>
                <a:lnTo>
                  <a:pt x="142541" y="131310"/>
                </a:lnTo>
                <a:lnTo>
                  <a:pt x="136651" y="143611"/>
                </a:lnTo>
                <a:lnTo>
                  <a:pt x="128139" y="158061"/>
                </a:lnTo>
                <a:lnTo>
                  <a:pt x="118744" y="172110"/>
                </a:lnTo>
                <a:lnTo>
                  <a:pt x="109827" y="186388"/>
                </a:lnTo>
                <a:lnTo>
                  <a:pt x="102743" y="201523"/>
                </a:lnTo>
                <a:lnTo>
                  <a:pt x="101119" y="213358"/>
                </a:lnTo>
                <a:lnTo>
                  <a:pt x="104901" y="222592"/>
                </a:lnTo>
                <a:lnTo>
                  <a:pt x="112779" y="229598"/>
                </a:lnTo>
                <a:lnTo>
                  <a:pt x="123443" y="234746"/>
                </a:lnTo>
                <a:lnTo>
                  <a:pt x="140785" y="238956"/>
                </a:lnTo>
                <a:lnTo>
                  <a:pt x="159210" y="239623"/>
                </a:lnTo>
                <a:lnTo>
                  <a:pt x="177754" y="238004"/>
                </a:lnTo>
                <a:lnTo>
                  <a:pt x="195452" y="235356"/>
                </a:lnTo>
                <a:lnTo>
                  <a:pt x="206630" y="233746"/>
                </a:lnTo>
                <a:lnTo>
                  <a:pt x="214582" y="231851"/>
                </a:lnTo>
                <a:lnTo>
                  <a:pt x="220652" y="228584"/>
                </a:lnTo>
                <a:lnTo>
                  <a:pt x="226187" y="22285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71520" y="5694840"/>
            <a:ext cx="93980" cy="10795"/>
          </a:xfrm>
          <a:custGeom>
            <a:avLst/>
            <a:gdLst/>
            <a:ahLst/>
            <a:cxnLst/>
            <a:rect l="l" t="t" r="r" b="b"/>
            <a:pathLst>
              <a:path w="93980" h="10795">
                <a:moveTo>
                  <a:pt x="0" y="10406"/>
                </a:moveTo>
                <a:lnTo>
                  <a:pt x="10169" y="8448"/>
                </a:lnTo>
                <a:lnTo>
                  <a:pt x="20113" y="5262"/>
                </a:lnTo>
                <a:lnTo>
                  <a:pt x="29843" y="2133"/>
                </a:lnTo>
                <a:lnTo>
                  <a:pt x="39370" y="347"/>
                </a:lnTo>
                <a:lnTo>
                  <a:pt x="53097" y="0"/>
                </a:lnTo>
                <a:lnTo>
                  <a:pt x="66611" y="309"/>
                </a:lnTo>
                <a:lnTo>
                  <a:pt x="80125" y="1247"/>
                </a:lnTo>
                <a:lnTo>
                  <a:pt x="93853" y="27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805938" y="5724144"/>
            <a:ext cx="139065" cy="14604"/>
          </a:xfrm>
          <a:custGeom>
            <a:avLst/>
            <a:gdLst/>
            <a:ahLst/>
            <a:cxnLst/>
            <a:rect l="l" t="t" r="r" b="b"/>
            <a:pathLst>
              <a:path w="139064" h="14604">
                <a:moveTo>
                  <a:pt x="0" y="14020"/>
                </a:moveTo>
                <a:lnTo>
                  <a:pt x="16484" y="14006"/>
                </a:lnTo>
                <a:lnTo>
                  <a:pt x="32146" y="12992"/>
                </a:lnTo>
                <a:lnTo>
                  <a:pt x="47738" y="11577"/>
                </a:lnTo>
                <a:lnTo>
                  <a:pt x="64007" y="10363"/>
                </a:lnTo>
                <a:lnTo>
                  <a:pt x="83397" y="9258"/>
                </a:lnTo>
                <a:lnTo>
                  <a:pt x="101774" y="7696"/>
                </a:lnTo>
                <a:lnTo>
                  <a:pt x="120032" y="4876"/>
                </a:lnTo>
                <a:lnTo>
                  <a:pt x="13906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055366" y="5598871"/>
            <a:ext cx="15875" cy="144145"/>
          </a:xfrm>
          <a:custGeom>
            <a:avLst/>
            <a:gdLst/>
            <a:ahLst/>
            <a:cxnLst/>
            <a:rect l="l" t="t" r="r" b="b"/>
            <a:pathLst>
              <a:path w="15875" h="144145">
                <a:moveTo>
                  <a:pt x="2031" y="0"/>
                </a:moveTo>
                <a:lnTo>
                  <a:pt x="8014" y="15935"/>
                </a:lnTo>
                <a:lnTo>
                  <a:pt x="11890" y="31470"/>
                </a:lnTo>
                <a:lnTo>
                  <a:pt x="13979" y="47577"/>
                </a:lnTo>
                <a:lnTo>
                  <a:pt x="14604" y="65227"/>
                </a:lnTo>
                <a:lnTo>
                  <a:pt x="15202" y="82053"/>
                </a:lnTo>
                <a:lnTo>
                  <a:pt x="14444" y="122105"/>
                </a:lnTo>
                <a:lnTo>
                  <a:pt x="3047" y="141732"/>
                </a:lnTo>
                <a:lnTo>
                  <a:pt x="0" y="1435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305555" y="4920392"/>
            <a:ext cx="403860" cy="472440"/>
          </a:xfrm>
          <a:custGeom>
            <a:avLst/>
            <a:gdLst/>
            <a:ahLst/>
            <a:cxnLst/>
            <a:rect l="l" t="t" r="r" b="b"/>
            <a:pathLst>
              <a:path w="403860" h="472439">
                <a:moveTo>
                  <a:pt x="312166" y="349"/>
                </a:moveTo>
                <a:lnTo>
                  <a:pt x="300577" y="210"/>
                </a:lnTo>
                <a:lnTo>
                  <a:pt x="288798" y="0"/>
                </a:lnTo>
                <a:lnTo>
                  <a:pt x="277018" y="27"/>
                </a:lnTo>
                <a:lnTo>
                  <a:pt x="225615" y="4476"/>
                </a:lnTo>
                <a:lnTo>
                  <a:pt x="186182" y="10636"/>
                </a:lnTo>
                <a:lnTo>
                  <a:pt x="145557" y="19034"/>
                </a:lnTo>
                <a:lnTo>
                  <a:pt x="105791" y="30194"/>
                </a:lnTo>
                <a:lnTo>
                  <a:pt x="72898" y="56102"/>
                </a:lnTo>
                <a:lnTo>
                  <a:pt x="76604" y="67812"/>
                </a:lnTo>
                <a:lnTo>
                  <a:pt x="106680" y="96869"/>
                </a:lnTo>
                <a:lnTo>
                  <a:pt x="159210" y="134937"/>
                </a:lnTo>
                <a:lnTo>
                  <a:pt x="184993" y="154340"/>
                </a:lnTo>
                <a:lnTo>
                  <a:pt x="208788" y="175863"/>
                </a:lnTo>
                <a:lnTo>
                  <a:pt x="222031" y="194512"/>
                </a:lnTo>
                <a:lnTo>
                  <a:pt x="226917" y="213613"/>
                </a:lnTo>
                <a:lnTo>
                  <a:pt x="224039" y="233334"/>
                </a:lnTo>
                <a:lnTo>
                  <a:pt x="200973" y="271670"/>
                </a:lnTo>
                <a:lnTo>
                  <a:pt x="169739" y="303329"/>
                </a:lnTo>
                <a:lnTo>
                  <a:pt x="153289" y="318230"/>
                </a:lnTo>
                <a:lnTo>
                  <a:pt x="124708" y="344489"/>
                </a:lnTo>
                <a:lnTo>
                  <a:pt x="96281" y="370855"/>
                </a:lnTo>
                <a:lnTo>
                  <a:pt x="68260" y="397579"/>
                </a:lnTo>
                <a:lnTo>
                  <a:pt x="40894" y="424910"/>
                </a:lnTo>
                <a:lnTo>
                  <a:pt x="9390" y="458771"/>
                </a:lnTo>
                <a:lnTo>
                  <a:pt x="0" y="470884"/>
                </a:lnTo>
                <a:lnTo>
                  <a:pt x="8915" y="471487"/>
                </a:lnTo>
                <a:lnTo>
                  <a:pt x="17605" y="471900"/>
                </a:lnTo>
                <a:lnTo>
                  <a:pt x="26414" y="472027"/>
                </a:lnTo>
                <a:lnTo>
                  <a:pt x="35687" y="471773"/>
                </a:lnTo>
                <a:lnTo>
                  <a:pt x="87175" y="468645"/>
                </a:lnTo>
                <a:lnTo>
                  <a:pt x="138509" y="465899"/>
                </a:lnTo>
                <a:lnTo>
                  <a:pt x="189866" y="464057"/>
                </a:lnTo>
                <a:lnTo>
                  <a:pt x="241427" y="463645"/>
                </a:lnTo>
                <a:lnTo>
                  <a:pt x="267823" y="464040"/>
                </a:lnTo>
                <a:lnTo>
                  <a:pt x="294100" y="464994"/>
                </a:lnTo>
                <a:lnTo>
                  <a:pt x="320329" y="466163"/>
                </a:lnTo>
                <a:lnTo>
                  <a:pt x="346583" y="467201"/>
                </a:lnTo>
                <a:lnTo>
                  <a:pt x="361979" y="467312"/>
                </a:lnTo>
                <a:lnTo>
                  <a:pt x="375554" y="466185"/>
                </a:lnTo>
                <a:lnTo>
                  <a:pt x="388963" y="463915"/>
                </a:lnTo>
                <a:lnTo>
                  <a:pt x="403860" y="4605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429103" y="5709208"/>
            <a:ext cx="45720" cy="135255"/>
          </a:xfrm>
          <a:custGeom>
            <a:avLst/>
            <a:gdLst/>
            <a:ahLst/>
            <a:cxnLst/>
            <a:rect l="l" t="t" r="r" b="b"/>
            <a:pathLst>
              <a:path w="45720" h="135254">
                <a:moveTo>
                  <a:pt x="12723" y="0"/>
                </a:moveTo>
                <a:lnTo>
                  <a:pt x="14108" y="12072"/>
                </a:lnTo>
                <a:lnTo>
                  <a:pt x="12374" y="24574"/>
                </a:lnTo>
                <a:lnTo>
                  <a:pt x="8973" y="37590"/>
                </a:lnTo>
                <a:lnTo>
                  <a:pt x="5357" y="51206"/>
                </a:lnTo>
                <a:lnTo>
                  <a:pt x="2190" y="66360"/>
                </a:lnTo>
                <a:lnTo>
                  <a:pt x="119" y="81915"/>
                </a:lnTo>
                <a:lnTo>
                  <a:pt x="0" y="97583"/>
                </a:lnTo>
                <a:lnTo>
                  <a:pt x="2690" y="113080"/>
                </a:lnTo>
                <a:lnTo>
                  <a:pt x="8141" y="123777"/>
                </a:lnTo>
                <a:lnTo>
                  <a:pt x="17629" y="132359"/>
                </a:lnTo>
                <a:lnTo>
                  <a:pt x="28854" y="135112"/>
                </a:lnTo>
                <a:lnTo>
                  <a:pt x="39520" y="128320"/>
                </a:lnTo>
                <a:lnTo>
                  <a:pt x="41298" y="123748"/>
                </a:lnTo>
                <a:lnTo>
                  <a:pt x="43203" y="119176"/>
                </a:lnTo>
                <a:lnTo>
                  <a:pt x="45362" y="1143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458845" y="5577204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6095" y="15265"/>
                </a:moveTo>
                <a:lnTo>
                  <a:pt x="4317" y="6985"/>
                </a:lnTo>
                <a:lnTo>
                  <a:pt x="3428" y="4572"/>
                </a:lnTo>
                <a:lnTo>
                  <a:pt x="0" y="0"/>
                </a:lnTo>
                <a:lnTo>
                  <a:pt x="4556" y="6514"/>
                </a:lnTo>
                <a:lnTo>
                  <a:pt x="9207" y="12547"/>
                </a:lnTo>
                <a:lnTo>
                  <a:pt x="14144" y="18409"/>
                </a:lnTo>
                <a:lnTo>
                  <a:pt x="19557" y="244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557651" y="5627522"/>
            <a:ext cx="97155" cy="27305"/>
          </a:xfrm>
          <a:custGeom>
            <a:avLst/>
            <a:gdLst/>
            <a:ahLst/>
            <a:cxnLst/>
            <a:rect l="l" t="t" r="r" b="b"/>
            <a:pathLst>
              <a:path w="97154" h="27304">
                <a:moveTo>
                  <a:pt x="0" y="0"/>
                </a:moveTo>
                <a:lnTo>
                  <a:pt x="10072" y="4538"/>
                </a:lnTo>
                <a:lnTo>
                  <a:pt x="20002" y="8191"/>
                </a:lnTo>
                <a:lnTo>
                  <a:pt x="30218" y="11101"/>
                </a:lnTo>
                <a:lnTo>
                  <a:pt x="41148" y="13411"/>
                </a:lnTo>
                <a:lnTo>
                  <a:pt x="52244" y="16092"/>
                </a:lnTo>
                <a:lnTo>
                  <a:pt x="62960" y="19773"/>
                </a:lnTo>
                <a:lnTo>
                  <a:pt x="73723" y="23398"/>
                </a:lnTo>
                <a:lnTo>
                  <a:pt x="84962" y="25908"/>
                </a:lnTo>
                <a:lnTo>
                  <a:pt x="89026" y="26212"/>
                </a:lnTo>
                <a:lnTo>
                  <a:pt x="92583" y="26517"/>
                </a:lnTo>
                <a:lnTo>
                  <a:pt x="96647" y="2682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579876" y="5690006"/>
            <a:ext cx="104139" cy="23495"/>
          </a:xfrm>
          <a:custGeom>
            <a:avLst/>
            <a:gdLst/>
            <a:ahLst/>
            <a:cxnLst/>
            <a:rect l="l" t="t" r="r" b="b"/>
            <a:pathLst>
              <a:path w="104139" h="23495">
                <a:moveTo>
                  <a:pt x="0" y="0"/>
                </a:moveTo>
                <a:lnTo>
                  <a:pt x="40794" y="22998"/>
                </a:lnTo>
                <a:lnTo>
                  <a:pt x="56292" y="22059"/>
                </a:lnTo>
                <a:lnTo>
                  <a:pt x="71457" y="18549"/>
                </a:lnTo>
                <a:lnTo>
                  <a:pt x="87122" y="12496"/>
                </a:lnTo>
                <a:lnTo>
                  <a:pt x="92710" y="9753"/>
                </a:lnTo>
                <a:lnTo>
                  <a:pt x="98171" y="7010"/>
                </a:lnTo>
                <a:lnTo>
                  <a:pt x="103632" y="457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798855" y="5552185"/>
            <a:ext cx="10795" cy="201930"/>
          </a:xfrm>
          <a:custGeom>
            <a:avLst/>
            <a:gdLst/>
            <a:ahLst/>
            <a:cxnLst/>
            <a:rect l="l" t="t" r="r" b="b"/>
            <a:pathLst>
              <a:path w="10795" h="201929">
                <a:moveTo>
                  <a:pt x="8985" y="0"/>
                </a:moveTo>
                <a:lnTo>
                  <a:pt x="10471" y="19387"/>
                </a:lnTo>
                <a:lnTo>
                  <a:pt x="10588" y="38173"/>
                </a:lnTo>
                <a:lnTo>
                  <a:pt x="9681" y="57010"/>
                </a:lnTo>
                <a:lnTo>
                  <a:pt x="8096" y="76555"/>
                </a:lnTo>
                <a:lnTo>
                  <a:pt x="6671" y="101287"/>
                </a:lnTo>
                <a:lnTo>
                  <a:pt x="6032" y="126276"/>
                </a:lnTo>
                <a:lnTo>
                  <a:pt x="5345" y="151093"/>
                </a:lnTo>
                <a:lnTo>
                  <a:pt x="3778" y="175310"/>
                </a:lnTo>
                <a:lnTo>
                  <a:pt x="1317" y="183821"/>
                </a:lnTo>
                <a:lnTo>
                  <a:pt x="0" y="190131"/>
                </a:lnTo>
                <a:lnTo>
                  <a:pt x="63" y="195584"/>
                </a:lnTo>
                <a:lnTo>
                  <a:pt x="1746" y="2015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09390" y="4897246"/>
            <a:ext cx="136525" cy="518159"/>
          </a:xfrm>
          <a:custGeom>
            <a:avLst/>
            <a:gdLst/>
            <a:ahLst/>
            <a:cxnLst/>
            <a:rect l="l" t="t" r="r" b="b"/>
            <a:pathLst>
              <a:path w="136525" h="518160">
                <a:moveTo>
                  <a:pt x="136525" y="0"/>
                </a:moveTo>
                <a:lnTo>
                  <a:pt x="100395" y="34682"/>
                </a:lnTo>
                <a:lnTo>
                  <a:pt x="69582" y="70554"/>
                </a:lnTo>
                <a:lnTo>
                  <a:pt x="38232" y="120699"/>
                </a:lnTo>
                <a:lnTo>
                  <a:pt x="12537" y="182542"/>
                </a:lnTo>
                <a:lnTo>
                  <a:pt x="305" y="253416"/>
                </a:lnTo>
                <a:lnTo>
                  <a:pt x="0" y="290448"/>
                </a:lnTo>
                <a:lnTo>
                  <a:pt x="3518" y="323730"/>
                </a:lnTo>
                <a:lnTo>
                  <a:pt x="22699" y="385818"/>
                </a:lnTo>
                <a:lnTo>
                  <a:pt x="54774" y="442751"/>
                </a:lnTo>
                <a:lnTo>
                  <a:pt x="93600" y="493341"/>
                </a:lnTo>
                <a:lnTo>
                  <a:pt x="114300" y="51777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219066" y="5084698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0" y="51815"/>
                </a:moveTo>
                <a:lnTo>
                  <a:pt x="5667" y="43803"/>
                </a:lnTo>
                <a:lnTo>
                  <a:pt x="9810" y="39433"/>
                </a:lnTo>
                <a:lnTo>
                  <a:pt x="15144" y="37349"/>
                </a:lnTo>
                <a:lnTo>
                  <a:pt x="24384" y="36194"/>
                </a:lnTo>
                <a:lnTo>
                  <a:pt x="29783" y="51615"/>
                </a:lnTo>
                <a:lnTo>
                  <a:pt x="32813" y="66500"/>
                </a:lnTo>
                <a:lnTo>
                  <a:pt x="34295" y="81789"/>
                </a:lnTo>
                <a:lnTo>
                  <a:pt x="35052" y="98425"/>
                </a:lnTo>
                <a:lnTo>
                  <a:pt x="35460" y="120522"/>
                </a:lnTo>
                <a:lnTo>
                  <a:pt x="36226" y="142811"/>
                </a:lnTo>
                <a:lnTo>
                  <a:pt x="41783" y="186816"/>
                </a:lnTo>
                <a:lnTo>
                  <a:pt x="61088" y="224071"/>
                </a:lnTo>
                <a:lnTo>
                  <a:pt x="102917" y="216534"/>
                </a:lnTo>
                <a:lnTo>
                  <a:pt x="132087" y="168191"/>
                </a:lnTo>
                <a:lnTo>
                  <a:pt x="144327" y="120955"/>
                </a:lnTo>
                <a:lnTo>
                  <a:pt x="149155" y="72294"/>
                </a:lnTo>
                <a:lnTo>
                  <a:pt x="147714" y="23780"/>
                </a:lnTo>
                <a:lnTo>
                  <a:pt x="144780" y="0"/>
                </a:lnTo>
                <a:lnTo>
                  <a:pt x="146585" y="21613"/>
                </a:lnTo>
                <a:lnTo>
                  <a:pt x="152816" y="64508"/>
                </a:lnTo>
                <a:lnTo>
                  <a:pt x="161375" y="115687"/>
                </a:lnTo>
                <a:lnTo>
                  <a:pt x="173356" y="175293"/>
                </a:lnTo>
                <a:lnTo>
                  <a:pt x="187485" y="220827"/>
                </a:lnTo>
                <a:lnTo>
                  <a:pt x="200951" y="246810"/>
                </a:lnTo>
                <a:lnTo>
                  <a:pt x="209042" y="25692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545203" y="5325490"/>
            <a:ext cx="6350" cy="93345"/>
          </a:xfrm>
          <a:custGeom>
            <a:avLst/>
            <a:gdLst/>
            <a:ahLst/>
            <a:cxnLst/>
            <a:rect l="l" t="t" r="r" b="b"/>
            <a:pathLst>
              <a:path w="6350" h="93345">
                <a:moveTo>
                  <a:pt x="4191" y="0"/>
                </a:moveTo>
                <a:lnTo>
                  <a:pt x="3518" y="8624"/>
                </a:lnTo>
                <a:lnTo>
                  <a:pt x="2238" y="17176"/>
                </a:lnTo>
                <a:lnTo>
                  <a:pt x="887" y="25681"/>
                </a:lnTo>
                <a:lnTo>
                  <a:pt x="0" y="34163"/>
                </a:lnTo>
                <a:lnTo>
                  <a:pt x="3" y="45398"/>
                </a:lnTo>
                <a:lnTo>
                  <a:pt x="793" y="56134"/>
                </a:lnTo>
                <a:lnTo>
                  <a:pt x="2107" y="66774"/>
                </a:lnTo>
                <a:lnTo>
                  <a:pt x="3683" y="77724"/>
                </a:lnTo>
                <a:lnTo>
                  <a:pt x="3683" y="85598"/>
                </a:lnTo>
                <a:lnTo>
                  <a:pt x="3683" y="88392"/>
                </a:lnTo>
                <a:lnTo>
                  <a:pt x="6350" y="932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518659" y="5261483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17399" y="5206"/>
                </a:moveTo>
                <a:lnTo>
                  <a:pt x="5841" y="2412"/>
                </a:lnTo>
                <a:lnTo>
                  <a:pt x="6095" y="0"/>
                </a:lnTo>
                <a:lnTo>
                  <a:pt x="0" y="72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37516" y="5272151"/>
            <a:ext cx="161925" cy="189865"/>
          </a:xfrm>
          <a:custGeom>
            <a:avLst/>
            <a:gdLst/>
            <a:ahLst/>
            <a:cxnLst/>
            <a:rect l="l" t="t" r="r" b="b"/>
            <a:pathLst>
              <a:path w="161925" h="189864">
                <a:moveTo>
                  <a:pt x="6111" y="0"/>
                </a:moveTo>
                <a:lnTo>
                  <a:pt x="5316" y="10733"/>
                </a:lnTo>
                <a:lnTo>
                  <a:pt x="3746" y="21383"/>
                </a:lnTo>
                <a:lnTo>
                  <a:pt x="2057" y="31914"/>
                </a:lnTo>
                <a:lnTo>
                  <a:pt x="904" y="42290"/>
                </a:lnTo>
                <a:lnTo>
                  <a:pt x="136" y="59275"/>
                </a:lnTo>
                <a:lnTo>
                  <a:pt x="0" y="76533"/>
                </a:lnTo>
                <a:lnTo>
                  <a:pt x="315" y="93815"/>
                </a:lnTo>
                <a:lnTo>
                  <a:pt x="2587" y="142478"/>
                </a:lnTo>
                <a:lnTo>
                  <a:pt x="6111" y="182499"/>
                </a:lnTo>
                <a:lnTo>
                  <a:pt x="7000" y="189865"/>
                </a:lnTo>
                <a:lnTo>
                  <a:pt x="9544" y="177498"/>
                </a:lnTo>
                <a:lnTo>
                  <a:pt x="11160" y="165131"/>
                </a:lnTo>
                <a:lnTo>
                  <a:pt x="12537" y="152717"/>
                </a:lnTo>
                <a:lnTo>
                  <a:pt x="14366" y="140208"/>
                </a:lnTo>
                <a:lnTo>
                  <a:pt x="26975" y="86987"/>
                </a:lnTo>
                <a:lnTo>
                  <a:pt x="48005" y="48101"/>
                </a:lnTo>
                <a:lnTo>
                  <a:pt x="81625" y="34972"/>
                </a:lnTo>
                <a:lnTo>
                  <a:pt x="91106" y="39560"/>
                </a:lnTo>
                <a:lnTo>
                  <a:pt x="98159" y="47767"/>
                </a:lnTo>
                <a:lnTo>
                  <a:pt x="102377" y="58546"/>
                </a:lnTo>
                <a:lnTo>
                  <a:pt x="103328" y="66907"/>
                </a:lnTo>
                <a:lnTo>
                  <a:pt x="102266" y="74755"/>
                </a:lnTo>
                <a:lnTo>
                  <a:pt x="99609" y="82246"/>
                </a:lnTo>
                <a:lnTo>
                  <a:pt x="95773" y="89535"/>
                </a:lnTo>
                <a:lnTo>
                  <a:pt x="89130" y="99982"/>
                </a:lnTo>
                <a:lnTo>
                  <a:pt x="85677" y="107965"/>
                </a:lnTo>
                <a:lnTo>
                  <a:pt x="113410" y="134524"/>
                </a:lnTo>
                <a:lnTo>
                  <a:pt x="133238" y="137795"/>
                </a:lnTo>
                <a:lnTo>
                  <a:pt x="141767" y="137368"/>
                </a:lnTo>
                <a:lnTo>
                  <a:pt x="148510" y="135429"/>
                </a:lnTo>
                <a:lnTo>
                  <a:pt x="154634" y="132133"/>
                </a:lnTo>
                <a:lnTo>
                  <a:pt x="161305" y="1276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774057" y="4884673"/>
            <a:ext cx="226060" cy="489584"/>
          </a:xfrm>
          <a:custGeom>
            <a:avLst/>
            <a:gdLst/>
            <a:ahLst/>
            <a:cxnLst/>
            <a:rect l="l" t="t" r="r" b="b"/>
            <a:pathLst>
              <a:path w="226060" h="489585">
                <a:moveTo>
                  <a:pt x="0" y="0"/>
                </a:moveTo>
                <a:lnTo>
                  <a:pt x="70297" y="45648"/>
                </a:lnTo>
                <a:lnTo>
                  <a:pt x="105191" y="83809"/>
                </a:lnTo>
                <a:lnTo>
                  <a:pt x="136763" y="125232"/>
                </a:lnTo>
                <a:lnTo>
                  <a:pt x="164708" y="168727"/>
                </a:lnTo>
                <a:lnTo>
                  <a:pt x="188721" y="213106"/>
                </a:lnTo>
                <a:lnTo>
                  <a:pt x="205591" y="251872"/>
                </a:lnTo>
                <a:lnTo>
                  <a:pt x="218043" y="292354"/>
                </a:lnTo>
                <a:lnTo>
                  <a:pt x="225137" y="333978"/>
                </a:lnTo>
                <a:lnTo>
                  <a:pt x="225932" y="376173"/>
                </a:lnTo>
                <a:lnTo>
                  <a:pt x="222325" y="402347"/>
                </a:lnTo>
                <a:lnTo>
                  <a:pt x="202537" y="458077"/>
                </a:lnTo>
                <a:lnTo>
                  <a:pt x="173152" y="486433"/>
                </a:lnTo>
                <a:lnTo>
                  <a:pt x="160591" y="489235"/>
                </a:lnTo>
                <a:lnTo>
                  <a:pt x="147744" y="488751"/>
                </a:lnTo>
                <a:lnTo>
                  <a:pt x="134112" y="4867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894198" y="4732020"/>
            <a:ext cx="266700" cy="120650"/>
          </a:xfrm>
          <a:custGeom>
            <a:avLst/>
            <a:gdLst/>
            <a:ahLst/>
            <a:cxnLst/>
            <a:rect l="l" t="t" r="r" b="b"/>
            <a:pathLst>
              <a:path w="266700" h="120650">
                <a:moveTo>
                  <a:pt x="0" y="0"/>
                </a:moveTo>
                <a:lnTo>
                  <a:pt x="3218" y="12805"/>
                </a:lnTo>
                <a:lnTo>
                  <a:pt x="4699" y="24812"/>
                </a:lnTo>
                <a:lnTo>
                  <a:pt x="5036" y="36986"/>
                </a:lnTo>
                <a:lnTo>
                  <a:pt x="4825" y="50291"/>
                </a:lnTo>
                <a:lnTo>
                  <a:pt x="4659" y="61469"/>
                </a:lnTo>
                <a:lnTo>
                  <a:pt x="4445" y="72564"/>
                </a:lnTo>
                <a:lnTo>
                  <a:pt x="4040" y="83635"/>
                </a:lnTo>
                <a:lnTo>
                  <a:pt x="3301" y="94741"/>
                </a:lnTo>
                <a:lnTo>
                  <a:pt x="7018" y="84208"/>
                </a:lnTo>
                <a:lnTo>
                  <a:pt x="24169" y="39143"/>
                </a:lnTo>
                <a:lnTo>
                  <a:pt x="51815" y="4317"/>
                </a:lnTo>
                <a:lnTo>
                  <a:pt x="61501" y="1506"/>
                </a:lnTo>
                <a:lnTo>
                  <a:pt x="69865" y="4587"/>
                </a:lnTo>
                <a:lnTo>
                  <a:pt x="90773" y="46037"/>
                </a:lnTo>
                <a:lnTo>
                  <a:pt x="95630" y="73405"/>
                </a:lnTo>
                <a:lnTo>
                  <a:pt x="104657" y="66428"/>
                </a:lnTo>
                <a:lnTo>
                  <a:pt x="112125" y="57975"/>
                </a:lnTo>
                <a:lnTo>
                  <a:pt x="118901" y="48474"/>
                </a:lnTo>
                <a:lnTo>
                  <a:pt x="125856" y="38353"/>
                </a:lnTo>
                <a:lnTo>
                  <a:pt x="134786" y="26630"/>
                </a:lnTo>
                <a:lnTo>
                  <a:pt x="145287" y="15430"/>
                </a:lnTo>
                <a:lnTo>
                  <a:pt x="157503" y="6421"/>
                </a:lnTo>
                <a:lnTo>
                  <a:pt x="171576" y="1269"/>
                </a:lnTo>
                <a:lnTo>
                  <a:pt x="186437" y="3641"/>
                </a:lnTo>
                <a:lnTo>
                  <a:pt x="198262" y="13382"/>
                </a:lnTo>
                <a:lnTo>
                  <a:pt x="207349" y="26719"/>
                </a:lnTo>
                <a:lnTo>
                  <a:pt x="213995" y="39877"/>
                </a:lnTo>
                <a:lnTo>
                  <a:pt x="225159" y="62249"/>
                </a:lnTo>
                <a:lnTo>
                  <a:pt x="237013" y="82454"/>
                </a:lnTo>
                <a:lnTo>
                  <a:pt x="250535" y="101564"/>
                </a:lnTo>
                <a:lnTo>
                  <a:pt x="266700" y="1206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416960" y="4767707"/>
            <a:ext cx="24765" cy="589915"/>
          </a:xfrm>
          <a:custGeom>
            <a:avLst/>
            <a:gdLst/>
            <a:ahLst/>
            <a:cxnLst/>
            <a:rect l="l" t="t" r="r" b="b"/>
            <a:pathLst>
              <a:path w="24764" h="589914">
                <a:moveTo>
                  <a:pt x="16353" y="0"/>
                </a:moveTo>
                <a:lnTo>
                  <a:pt x="4976" y="48773"/>
                </a:lnTo>
                <a:lnTo>
                  <a:pt x="885" y="112768"/>
                </a:lnTo>
                <a:lnTo>
                  <a:pt x="49" y="160718"/>
                </a:lnTo>
                <a:lnTo>
                  <a:pt x="0" y="208668"/>
                </a:lnTo>
                <a:lnTo>
                  <a:pt x="224" y="256286"/>
                </a:lnTo>
                <a:lnTo>
                  <a:pt x="1680" y="311997"/>
                </a:lnTo>
                <a:lnTo>
                  <a:pt x="4446" y="367553"/>
                </a:lnTo>
                <a:lnTo>
                  <a:pt x="7546" y="423038"/>
                </a:lnTo>
                <a:lnTo>
                  <a:pt x="10003" y="478536"/>
                </a:lnTo>
                <a:lnTo>
                  <a:pt x="11106" y="507200"/>
                </a:lnTo>
                <a:lnTo>
                  <a:pt x="13209" y="534781"/>
                </a:lnTo>
                <a:lnTo>
                  <a:pt x="17361" y="561957"/>
                </a:lnTo>
                <a:lnTo>
                  <a:pt x="24608" y="58940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573331" y="4783835"/>
            <a:ext cx="33020" cy="602615"/>
          </a:xfrm>
          <a:custGeom>
            <a:avLst/>
            <a:gdLst/>
            <a:ahLst/>
            <a:cxnLst/>
            <a:rect l="l" t="t" r="r" b="b"/>
            <a:pathLst>
              <a:path w="33020" h="602614">
                <a:moveTo>
                  <a:pt x="24574" y="0"/>
                </a:moveTo>
                <a:lnTo>
                  <a:pt x="31116" y="31095"/>
                </a:lnTo>
                <a:lnTo>
                  <a:pt x="33004" y="61880"/>
                </a:lnTo>
                <a:lnTo>
                  <a:pt x="31914" y="93190"/>
                </a:lnTo>
                <a:lnTo>
                  <a:pt x="29527" y="125856"/>
                </a:lnTo>
                <a:lnTo>
                  <a:pt x="25438" y="175811"/>
                </a:lnTo>
                <a:lnTo>
                  <a:pt x="20524" y="225730"/>
                </a:lnTo>
                <a:lnTo>
                  <a:pt x="15335" y="275621"/>
                </a:lnTo>
                <a:lnTo>
                  <a:pt x="10421" y="325491"/>
                </a:lnTo>
                <a:lnTo>
                  <a:pt x="6332" y="375347"/>
                </a:lnTo>
                <a:lnTo>
                  <a:pt x="3619" y="425195"/>
                </a:lnTo>
                <a:lnTo>
                  <a:pt x="1678" y="465288"/>
                </a:lnTo>
                <a:lnTo>
                  <a:pt x="0" y="506856"/>
                </a:lnTo>
                <a:lnTo>
                  <a:pt x="511" y="548425"/>
                </a:lnTo>
                <a:lnTo>
                  <a:pt x="5143" y="588517"/>
                </a:lnTo>
                <a:lnTo>
                  <a:pt x="6921" y="593089"/>
                </a:lnTo>
                <a:lnTo>
                  <a:pt x="8826" y="597661"/>
                </a:lnTo>
                <a:lnTo>
                  <a:pt x="10604" y="6026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874130" y="5025516"/>
            <a:ext cx="125095" cy="231775"/>
          </a:xfrm>
          <a:custGeom>
            <a:avLst/>
            <a:gdLst/>
            <a:ahLst/>
            <a:cxnLst/>
            <a:rect l="l" t="t" r="r" b="b"/>
            <a:pathLst>
              <a:path w="125095" h="231775">
                <a:moveTo>
                  <a:pt x="0" y="0"/>
                </a:moveTo>
                <a:lnTo>
                  <a:pt x="13583" y="12521"/>
                </a:lnTo>
                <a:lnTo>
                  <a:pt x="22844" y="25590"/>
                </a:lnTo>
                <a:lnTo>
                  <a:pt x="29985" y="40183"/>
                </a:lnTo>
                <a:lnTo>
                  <a:pt x="37211" y="57276"/>
                </a:lnTo>
                <a:lnTo>
                  <a:pt x="47515" y="81639"/>
                </a:lnTo>
                <a:lnTo>
                  <a:pt x="67839" y="130411"/>
                </a:lnTo>
                <a:lnTo>
                  <a:pt x="86298" y="172678"/>
                </a:lnTo>
                <a:lnTo>
                  <a:pt x="104987" y="207726"/>
                </a:lnTo>
                <a:lnTo>
                  <a:pt x="119507" y="226186"/>
                </a:lnTo>
                <a:lnTo>
                  <a:pt x="121920" y="228599"/>
                </a:lnTo>
                <a:lnTo>
                  <a:pt x="124587" y="2313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857366" y="5001767"/>
            <a:ext cx="167640" cy="286385"/>
          </a:xfrm>
          <a:custGeom>
            <a:avLst/>
            <a:gdLst/>
            <a:ahLst/>
            <a:cxnLst/>
            <a:rect l="l" t="t" r="r" b="b"/>
            <a:pathLst>
              <a:path w="167639" h="286385">
                <a:moveTo>
                  <a:pt x="167259" y="0"/>
                </a:moveTo>
                <a:lnTo>
                  <a:pt x="148667" y="45291"/>
                </a:lnTo>
                <a:lnTo>
                  <a:pt x="126569" y="88209"/>
                </a:lnTo>
                <a:lnTo>
                  <a:pt x="94720" y="143438"/>
                </a:lnTo>
                <a:lnTo>
                  <a:pt x="62370" y="192311"/>
                </a:lnTo>
                <a:lnTo>
                  <a:pt x="46243" y="213915"/>
                </a:lnTo>
                <a:lnTo>
                  <a:pt x="30235" y="235495"/>
                </a:lnTo>
                <a:lnTo>
                  <a:pt x="15240" y="257301"/>
                </a:lnTo>
                <a:lnTo>
                  <a:pt x="11072" y="264427"/>
                </a:lnTo>
                <a:lnTo>
                  <a:pt x="7239" y="271827"/>
                </a:lnTo>
                <a:lnTo>
                  <a:pt x="3595" y="279108"/>
                </a:lnTo>
                <a:lnTo>
                  <a:pt x="0" y="28587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108081" y="5192903"/>
            <a:ext cx="168275" cy="158115"/>
          </a:xfrm>
          <a:custGeom>
            <a:avLst/>
            <a:gdLst/>
            <a:ahLst/>
            <a:cxnLst/>
            <a:rect l="l" t="t" r="r" b="b"/>
            <a:pathLst>
              <a:path w="168275" h="158114">
                <a:moveTo>
                  <a:pt x="41005" y="0"/>
                </a:moveTo>
                <a:lnTo>
                  <a:pt x="37655" y="11062"/>
                </a:lnTo>
                <a:lnTo>
                  <a:pt x="34020" y="22304"/>
                </a:lnTo>
                <a:lnTo>
                  <a:pt x="30575" y="33664"/>
                </a:lnTo>
                <a:lnTo>
                  <a:pt x="27797" y="45085"/>
                </a:lnTo>
                <a:lnTo>
                  <a:pt x="24759" y="61809"/>
                </a:lnTo>
                <a:lnTo>
                  <a:pt x="21780" y="78581"/>
                </a:lnTo>
                <a:lnTo>
                  <a:pt x="18635" y="95305"/>
                </a:lnTo>
                <a:lnTo>
                  <a:pt x="9239" y="135477"/>
                </a:lnTo>
                <a:lnTo>
                  <a:pt x="1381" y="158115"/>
                </a:lnTo>
                <a:lnTo>
                  <a:pt x="0" y="146284"/>
                </a:lnTo>
                <a:lnTo>
                  <a:pt x="17516" y="92239"/>
                </a:lnTo>
                <a:lnTo>
                  <a:pt x="40880" y="56326"/>
                </a:lnTo>
                <a:lnTo>
                  <a:pt x="75660" y="33750"/>
                </a:lnTo>
                <a:lnTo>
                  <a:pt x="84131" y="35357"/>
                </a:lnTo>
                <a:lnTo>
                  <a:pt x="93710" y="40513"/>
                </a:lnTo>
                <a:lnTo>
                  <a:pt x="91102" y="51629"/>
                </a:lnTo>
                <a:lnTo>
                  <a:pt x="69020" y="83359"/>
                </a:lnTo>
                <a:lnTo>
                  <a:pt x="62595" y="90265"/>
                </a:lnTo>
                <a:lnTo>
                  <a:pt x="57312" y="97885"/>
                </a:lnTo>
                <a:lnTo>
                  <a:pt x="54340" y="106934"/>
                </a:lnTo>
                <a:lnTo>
                  <a:pt x="56181" y="115395"/>
                </a:lnTo>
                <a:lnTo>
                  <a:pt x="62404" y="122047"/>
                </a:lnTo>
                <a:lnTo>
                  <a:pt x="108505" y="139398"/>
                </a:lnTo>
                <a:lnTo>
                  <a:pt x="139684" y="141351"/>
                </a:lnTo>
                <a:lnTo>
                  <a:pt x="149342" y="140741"/>
                </a:lnTo>
                <a:lnTo>
                  <a:pt x="156368" y="139811"/>
                </a:lnTo>
                <a:lnTo>
                  <a:pt x="162133" y="137904"/>
                </a:lnTo>
                <a:lnTo>
                  <a:pt x="168005" y="13436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359397" y="5054853"/>
            <a:ext cx="147320" cy="42545"/>
          </a:xfrm>
          <a:custGeom>
            <a:avLst/>
            <a:gdLst/>
            <a:ahLst/>
            <a:cxnLst/>
            <a:rect l="l" t="t" r="r" b="b"/>
            <a:pathLst>
              <a:path w="147320" h="42545">
                <a:moveTo>
                  <a:pt x="9143" y="0"/>
                </a:moveTo>
                <a:lnTo>
                  <a:pt x="6096" y="889"/>
                </a:lnTo>
                <a:lnTo>
                  <a:pt x="3048" y="1524"/>
                </a:lnTo>
                <a:lnTo>
                  <a:pt x="0" y="1778"/>
                </a:lnTo>
                <a:lnTo>
                  <a:pt x="5907" y="8739"/>
                </a:lnTo>
                <a:lnTo>
                  <a:pt x="41429" y="26062"/>
                </a:lnTo>
                <a:lnTo>
                  <a:pt x="78612" y="39243"/>
                </a:lnTo>
                <a:lnTo>
                  <a:pt x="97789" y="42433"/>
                </a:lnTo>
                <a:lnTo>
                  <a:pt x="107473" y="42404"/>
                </a:lnTo>
                <a:lnTo>
                  <a:pt x="116966" y="40767"/>
                </a:lnTo>
                <a:lnTo>
                  <a:pt x="125940" y="36754"/>
                </a:lnTo>
                <a:lnTo>
                  <a:pt x="132651" y="32194"/>
                </a:lnTo>
                <a:lnTo>
                  <a:pt x="139076" y="28872"/>
                </a:lnTo>
                <a:lnTo>
                  <a:pt x="147193" y="285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608318" y="4925567"/>
            <a:ext cx="142875" cy="263525"/>
          </a:xfrm>
          <a:custGeom>
            <a:avLst/>
            <a:gdLst/>
            <a:ahLst/>
            <a:cxnLst/>
            <a:rect l="l" t="t" r="r" b="b"/>
            <a:pathLst>
              <a:path w="142875" h="263525">
                <a:moveTo>
                  <a:pt x="9525" y="8508"/>
                </a:moveTo>
                <a:lnTo>
                  <a:pt x="6476" y="5841"/>
                </a:lnTo>
                <a:lnTo>
                  <a:pt x="3048" y="2793"/>
                </a:lnTo>
                <a:lnTo>
                  <a:pt x="0" y="0"/>
                </a:lnTo>
                <a:lnTo>
                  <a:pt x="1930" y="11636"/>
                </a:lnTo>
                <a:lnTo>
                  <a:pt x="4397" y="23272"/>
                </a:lnTo>
                <a:lnTo>
                  <a:pt x="7268" y="34861"/>
                </a:lnTo>
                <a:lnTo>
                  <a:pt x="10413" y="46354"/>
                </a:lnTo>
                <a:lnTo>
                  <a:pt x="21367" y="90001"/>
                </a:lnTo>
                <a:lnTo>
                  <a:pt x="32988" y="133492"/>
                </a:lnTo>
                <a:lnTo>
                  <a:pt x="46275" y="176531"/>
                </a:lnTo>
                <a:lnTo>
                  <a:pt x="62229" y="218820"/>
                </a:lnTo>
                <a:lnTo>
                  <a:pt x="80660" y="255450"/>
                </a:lnTo>
                <a:lnTo>
                  <a:pt x="91821" y="263016"/>
                </a:lnTo>
                <a:lnTo>
                  <a:pt x="97718" y="238640"/>
                </a:lnTo>
                <a:lnTo>
                  <a:pt x="101187" y="213931"/>
                </a:lnTo>
                <a:lnTo>
                  <a:pt x="103465" y="188936"/>
                </a:lnTo>
                <a:lnTo>
                  <a:pt x="105790" y="163702"/>
                </a:lnTo>
                <a:lnTo>
                  <a:pt x="108783" y="133899"/>
                </a:lnTo>
                <a:lnTo>
                  <a:pt x="111728" y="104060"/>
                </a:lnTo>
                <a:lnTo>
                  <a:pt x="115292" y="74388"/>
                </a:lnTo>
                <a:lnTo>
                  <a:pt x="120141" y="45084"/>
                </a:lnTo>
                <a:lnTo>
                  <a:pt x="121459" y="36828"/>
                </a:lnTo>
                <a:lnTo>
                  <a:pt x="124015" y="22367"/>
                </a:lnTo>
                <a:lnTo>
                  <a:pt x="127142" y="8312"/>
                </a:lnTo>
                <a:lnTo>
                  <a:pt x="130175" y="1269"/>
                </a:lnTo>
                <a:lnTo>
                  <a:pt x="138429" y="3301"/>
                </a:lnTo>
                <a:lnTo>
                  <a:pt x="141477" y="4317"/>
                </a:lnTo>
                <a:lnTo>
                  <a:pt x="142366" y="1092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836473" y="5211190"/>
            <a:ext cx="71120" cy="119380"/>
          </a:xfrm>
          <a:custGeom>
            <a:avLst/>
            <a:gdLst/>
            <a:ahLst/>
            <a:cxnLst/>
            <a:rect l="l" t="t" r="r" b="b"/>
            <a:pathLst>
              <a:path w="71120" h="119379">
                <a:moveTo>
                  <a:pt x="13906" y="0"/>
                </a:moveTo>
                <a:lnTo>
                  <a:pt x="12912" y="8179"/>
                </a:lnTo>
                <a:lnTo>
                  <a:pt x="11096" y="16001"/>
                </a:lnTo>
                <a:lnTo>
                  <a:pt x="8780" y="23824"/>
                </a:lnTo>
                <a:lnTo>
                  <a:pt x="6286" y="32003"/>
                </a:lnTo>
                <a:lnTo>
                  <a:pt x="2905" y="43896"/>
                </a:lnTo>
                <a:lnTo>
                  <a:pt x="857" y="56181"/>
                </a:lnTo>
                <a:lnTo>
                  <a:pt x="0" y="68633"/>
                </a:lnTo>
                <a:lnTo>
                  <a:pt x="190" y="81025"/>
                </a:lnTo>
                <a:lnTo>
                  <a:pt x="1849" y="91761"/>
                </a:lnTo>
                <a:lnTo>
                  <a:pt x="6508" y="105282"/>
                </a:lnTo>
                <a:lnTo>
                  <a:pt x="14263" y="116137"/>
                </a:lnTo>
                <a:lnTo>
                  <a:pt x="25209" y="118871"/>
                </a:lnTo>
                <a:lnTo>
                  <a:pt x="35948" y="113625"/>
                </a:lnTo>
                <a:lnTo>
                  <a:pt x="47498" y="104139"/>
                </a:lnTo>
                <a:lnTo>
                  <a:pt x="57713" y="92940"/>
                </a:lnTo>
                <a:lnTo>
                  <a:pt x="64452" y="82549"/>
                </a:lnTo>
                <a:lnTo>
                  <a:pt x="66357" y="75818"/>
                </a:lnTo>
                <a:lnTo>
                  <a:pt x="68770" y="68833"/>
                </a:lnTo>
                <a:lnTo>
                  <a:pt x="70548" y="6210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889517" y="5045328"/>
            <a:ext cx="19050" cy="46355"/>
          </a:xfrm>
          <a:custGeom>
            <a:avLst/>
            <a:gdLst/>
            <a:ahLst/>
            <a:cxnLst/>
            <a:rect l="l" t="t" r="r" b="b"/>
            <a:pathLst>
              <a:path w="19050" h="46354">
                <a:moveTo>
                  <a:pt x="18520" y="46101"/>
                </a:moveTo>
                <a:lnTo>
                  <a:pt x="9568" y="38403"/>
                </a:lnTo>
                <a:lnTo>
                  <a:pt x="2343" y="31480"/>
                </a:lnTo>
                <a:lnTo>
                  <a:pt x="0" y="24151"/>
                </a:lnTo>
                <a:lnTo>
                  <a:pt x="5693" y="15240"/>
                </a:lnTo>
                <a:lnTo>
                  <a:pt x="12932" y="10414"/>
                </a:lnTo>
                <a:lnTo>
                  <a:pt x="15726" y="7366"/>
                </a:lnTo>
                <a:lnTo>
                  <a:pt x="1699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030846" y="4880102"/>
            <a:ext cx="34290" cy="440055"/>
          </a:xfrm>
          <a:custGeom>
            <a:avLst/>
            <a:gdLst/>
            <a:ahLst/>
            <a:cxnLst/>
            <a:rect l="l" t="t" r="r" b="b"/>
            <a:pathLst>
              <a:path w="34290" h="440054">
                <a:moveTo>
                  <a:pt x="0" y="0"/>
                </a:moveTo>
                <a:lnTo>
                  <a:pt x="1845" y="13422"/>
                </a:lnTo>
                <a:lnTo>
                  <a:pt x="2095" y="26987"/>
                </a:lnTo>
                <a:lnTo>
                  <a:pt x="1678" y="40647"/>
                </a:lnTo>
                <a:lnTo>
                  <a:pt x="1524" y="54356"/>
                </a:lnTo>
                <a:lnTo>
                  <a:pt x="2190" y="89729"/>
                </a:lnTo>
                <a:lnTo>
                  <a:pt x="2286" y="125031"/>
                </a:lnTo>
                <a:lnTo>
                  <a:pt x="2381" y="160333"/>
                </a:lnTo>
                <a:lnTo>
                  <a:pt x="5284" y="249005"/>
                </a:lnTo>
                <a:lnTo>
                  <a:pt x="9223" y="301863"/>
                </a:lnTo>
                <a:lnTo>
                  <a:pt x="15567" y="354316"/>
                </a:lnTo>
                <a:lnTo>
                  <a:pt x="25019" y="406400"/>
                </a:lnTo>
                <a:lnTo>
                  <a:pt x="26644" y="417419"/>
                </a:lnTo>
                <a:lnTo>
                  <a:pt x="28305" y="425592"/>
                </a:lnTo>
                <a:lnTo>
                  <a:pt x="30608" y="432456"/>
                </a:lnTo>
                <a:lnTo>
                  <a:pt x="34162" y="43954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149338" y="4913376"/>
            <a:ext cx="15240" cy="460375"/>
          </a:xfrm>
          <a:custGeom>
            <a:avLst/>
            <a:gdLst/>
            <a:ahLst/>
            <a:cxnLst/>
            <a:rect l="l" t="t" r="r" b="b"/>
            <a:pathLst>
              <a:path w="15240" h="460375">
                <a:moveTo>
                  <a:pt x="0" y="7619"/>
                </a:moveTo>
                <a:lnTo>
                  <a:pt x="2793" y="5461"/>
                </a:lnTo>
                <a:lnTo>
                  <a:pt x="4952" y="2793"/>
                </a:lnTo>
                <a:lnTo>
                  <a:pt x="7365" y="0"/>
                </a:lnTo>
                <a:lnTo>
                  <a:pt x="11485" y="10777"/>
                </a:lnTo>
                <a:lnTo>
                  <a:pt x="13938" y="23161"/>
                </a:lnTo>
                <a:lnTo>
                  <a:pt x="15009" y="37522"/>
                </a:lnTo>
                <a:lnTo>
                  <a:pt x="14985" y="54229"/>
                </a:lnTo>
                <a:lnTo>
                  <a:pt x="13269" y="95902"/>
                </a:lnTo>
                <a:lnTo>
                  <a:pt x="11160" y="137683"/>
                </a:lnTo>
                <a:lnTo>
                  <a:pt x="9217" y="179583"/>
                </a:lnTo>
                <a:lnTo>
                  <a:pt x="8000" y="221615"/>
                </a:lnTo>
                <a:lnTo>
                  <a:pt x="8090" y="264457"/>
                </a:lnTo>
                <a:lnTo>
                  <a:pt x="8810" y="307371"/>
                </a:lnTo>
                <a:lnTo>
                  <a:pt x="9411" y="350238"/>
                </a:lnTo>
                <a:lnTo>
                  <a:pt x="9143" y="392938"/>
                </a:lnTo>
                <a:lnTo>
                  <a:pt x="8828" y="410184"/>
                </a:lnTo>
                <a:lnTo>
                  <a:pt x="8905" y="426989"/>
                </a:lnTo>
                <a:lnTo>
                  <a:pt x="10340" y="443533"/>
                </a:lnTo>
                <a:lnTo>
                  <a:pt x="14096" y="45999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217664" y="4616698"/>
            <a:ext cx="156210" cy="216535"/>
          </a:xfrm>
          <a:custGeom>
            <a:avLst/>
            <a:gdLst/>
            <a:ahLst/>
            <a:cxnLst/>
            <a:rect l="l" t="t" r="r" b="b"/>
            <a:pathLst>
              <a:path w="156209" h="216535">
                <a:moveTo>
                  <a:pt x="14985" y="12959"/>
                </a:moveTo>
                <a:lnTo>
                  <a:pt x="7619" y="12959"/>
                </a:lnTo>
                <a:lnTo>
                  <a:pt x="4825" y="12959"/>
                </a:lnTo>
                <a:lnTo>
                  <a:pt x="0" y="11943"/>
                </a:lnTo>
                <a:lnTo>
                  <a:pt x="42943" y="0"/>
                </a:lnTo>
                <a:lnTo>
                  <a:pt x="55038" y="1228"/>
                </a:lnTo>
                <a:lnTo>
                  <a:pt x="65966" y="5718"/>
                </a:lnTo>
                <a:lnTo>
                  <a:pt x="74929" y="14483"/>
                </a:lnTo>
                <a:lnTo>
                  <a:pt x="79690" y="26404"/>
                </a:lnTo>
                <a:lnTo>
                  <a:pt x="79962" y="39550"/>
                </a:lnTo>
                <a:lnTo>
                  <a:pt x="77591" y="52863"/>
                </a:lnTo>
                <a:lnTo>
                  <a:pt x="65333" y="89719"/>
                </a:lnTo>
                <a:lnTo>
                  <a:pt x="38917" y="134828"/>
                </a:lnTo>
                <a:lnTo>
                  <a:pt x="18615" y="161107"/>
                </a:lnTo>
                <a:lnTo>
                  <a:pt x="14271" y="166487"/>
                </a:lnTo>
                <a:lnTo>
                  <a:pt x="10094" y="172033"/>
                </a:lnTo>
                <a:lnTo>
                  <a:pt x="6095" y="177805"/>
                </a:lnTo>
                <a:lnTo>
                  <a:pt x="16005" y="182284"/>
                </a:lnTo>
                <a:lnTo>
                  <a:pt x="25749" y="185632"/>
                </a:lnTo>
                <a:lnTo>
                  <a:pt x="35635" y="188432"/>
                </a:lnTo>
                <a:lnTo>
                  <a:pt x="45974" y="191267"/>
                </a:lnTo>
                <a:lnTo>
                  <a:pt x="60636" y="194857"/>
                </a:lnTo>
                <a:lnTo>
                  <a:pt x="75263" y="198459"/>
                </a:lnTo>
                <a:lnTo>
                  <a:pt x="89818" y="202180"/>
                </a:lnTo>
                <a:lnTo>
                  <a:pt x="104266" y="206126"/>
                </a:lnTo>
                <a:lnTo>
                  <a:pt x="114276" y="209141"/>
                </a:lnTo>
                <a:lnTo>
                  <a:pt x="126714" y="213191"/>
                </a:lnTo>
                <a:lnTo>
                  <a:pt x="139199" y="216217"/>
                </a:lnTo>
                <a:lnTo>
                  <a:pt x="149351" y="216159"/>
                </a:lnTo>
                <a:lnTo>
                  <a:pt x="151129" y="214381"/>
                </a:lnTo>
                <a:lnTo>
                  <a:pt x="153669" y="212857"/>
                </a:lnTo>
                <a:lnTo>
                  <a:pt x="155701" y="21107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333553" y="2431414"/>
            <a:ext cx="448945" cy="452120"/>
          </a:xfrm>
          <a:custGeom>
            <a:avLst/>
            <a:gdLst/>
            <a:ahLst/>
            <a:cxnLst/>
            <a:rect l="l" t="t" r="r" b="b"/>
            <a:pathLst>
              <a:path w="448945" h="452119">
                <a:moveTo>
                  <a:pt x="1968" y="451993"/>
                </a:moveTo>
                <a:lnTo>
                  <a:pt x="353" y="439822"/>
                </a:lnTo>
                <a:lnTo>
                  <a:pt x="0" y="429307"/>
                </a:lnTo>
                <a:lnTo>
                  <a:pt x="789" y="418863"/>
                </a:lnTo>
                <a:lnTo>
                  <a:pt x="18859" y="369173"/>
                </a:lnTo>
                <a:lnTo>
                  <a:pt x="43116" y="335534"/>
                </a:lnTo>
                <a:lnTo>
                  <a:pt x="86693" y="286591"/>
                </a:lnTo>
                <a:lnTo>
                  <a:pt x="136461" y="243839"/>
                </a:lnTo>
                <a:lnTo>
                  <a:pt x="177234" y="214786"/>
                </a:lnTo>
                <a:lnTo>
                  <a:pt x="219662" y="188293"/>
                </a:lnTo>
                <a:lnTo>
                  <a:pt x="263066" y="163347"/>
                </a:lnTo>
                <a:lnTo>
                  <a:pt x="306768" y="138937"/>
                </a:lnTo>
                <a:lnTo>
                  <a:pt x="332771" y="124374"/>
                </a:lnTo>
                <a:lnTo>
                  <a:pt x="383063" y="93057"/>
                </a:lnTo>
                <a:lnTo>
                  <a:pt x="418304" y="66565"/>
                </a:lnTo>
                <a:lnTo>
                  <a:pt x="443039" y="32258"/>
                </a:lnTo>
                <a:lnTo>
                  <a:pt x="447718" y="8040"/>
                </a:lnTo>
                <a:lnTo>
                  <a:pt x="448881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758305" y="2418333"/>
            <a:ext cx="74295" cy="237490"/>
          </a:xfrm>
          <a:custGeom>
            <a:avLst/>
            <a:gdLst/>
            <a:ahLst/>
            <a:cxnLst/>
            <a:rect l="l" t="t" r="r" b="b"/>
            <a:pathLst>
              <a:path w="74295" h="237489">
                <a:moveTo>
                  <a:pt x="0" y="0"/>
                </a:moveTo>
                <a:lnTo>
                  <a:pt x="11330" y="9663"/>
                </a:lnTo>
                <a:lnTo>
                  <a:pt x="23018" y="19018"/>
                </a:lnTo>
                <a:lnTo>
                  <a:pt x="34468" y="28610"/>
                </a:lnTo>
                <a:lnTo>
                  <a:pt x="65293" y="70342"/>
                </a:lnTo>
                <a:lnTo>
                  <a:pt x="73787" y="106933"/>
                </a:lnTo>
                <a:lnTo>
                  <a:pt x="72570" y="139993"/>
                </a:lnTo>
                <a:lnTo>
                  <a:pt x="67294" y="173291"/>
                </a:lnTo>
                <a:lnTo>
                  <a:pt x="58945" y="206017"/>
                </a:lnTo>
                <a:lnTo>
                  <a:pt x="48514" y="23736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859476" y="1996439"/>
            <a:ext cx="93345" cy="302895"/>
          </a:xfrm>
          <a:custGeom>
            <a:avLst/>
            <a:gdLst/>
            <a:ahLst/>
            <a:cxnLst/>
            <a:rect l="l" t="t" r="r" b="b"/>
            <a:pathLst>
              <a:path w="93345" h="302894">
                <a:moveTo>
                  <a:pt x="2206" y="227330"/>
                </a:moveTo>
                <a:lnTo>
                  <a:pt x="10340" y="225430"/>
                </a:lnTo>
                <a:lnTo>
                  <a:pt x="15938" y="219090"/>
                </a:lnTo>
                <a:lnTo>
                  <a:pt x="20226" y="209631"/>
                </a:lnTo>
                <a:lnTo>
                  <a:pt x="24431" y="198374"/>
                </a:lnTo>
                <a:lnTo>
                  <a:pt x="33373" y="175611"/>
                </a:lnTo>
                <a:lnTo>
                  <a:pt x="49256" y="128990"/>
                </a:lnTo>
                <a:lnTo>
                  <a:pt x="58435" y="83804"/>
                </a:lnTo>
                <a:lnTo>
                  <a:pt x="60817" y="60928"/>
                </a:lnTo>
                <a:lnTo>
                  <a:pt x="60626" y="38004"/>
                </a:lnTo>
                <a:lnTo>
                  <a:pt x="56435" y="16510"/>
                </a:lnTo>
                <a:lnTo>
                  <a:pt x="50593" y="5461"/>
                </a:lnTo>
                <a:lnTo>
                  <a:pt x="50339" y="2412"/>
                </a:lnTo>
                <a:lnTo>
                  <a:pt x="17240" y="23113"/>
                </a:lnTo>
                <a:lnTo>
                  <a:pt x="922" y="92944"/>
                </a:lnTo>
                <a:lnTo>
                  <a:pt x="0" y="127730"/>
                </a:lnTo>
                <a:lnTo>
                  <a:pt x="2911" y="162563"/>
                </a:lnTo>
                <a:lnTo>
                  <a:pt x="16654" y="223645"/>
                </a:lnTo>
                <a:lnTo>
                  <a:pt x="42820" y="273520"/>
                </a:lnTo>
                <a:lnTo>
                  <a:pt x="72290" y="297765"/>
                </a:lnTo>
                <a:lnTo>
                  <a:pt x="85681" y="302190"/>
                </a:lnTo>
                <a:lnTo>
                  <a:pt x="92757" y="30264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031497" y="2203450"/>
            <a:ext cx="8890" cy="13335"/>
          </a:xfrm>
          <a:custGeom>
            <a:avLst/>
            <a:gdLst/>
            <a:ahLst/>
            <a:cxnLst/>
            <a:rect l="l" t="t" r="r" b="b"/>
            <a:pathLst>
              <a:path w="8890" h="13335">
                <a:moveTo>
                  <a:pt x="8493" y="0"/>
                </a:moveTo>
                <a:lnTo>
                  <a:pt x="3871" y="6871"/>
                </a:lnTo>
                <a:lnTo>
                  <a:pt x="0" y="11541"/>
                </a:lnTo>
                <a:lnTo>
                  <a:pt x="152" y="13233"/>
                </a:lnTo>
                <a:lnTo>
                  <a:pt x="7604" y="1117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082663" y="1980342"/>
            <a:ext cx="123189" cy="318135"/>
          </a:xfrm>
          <a:custGeom>
            <a:avLst/>
            <a:gdLst/>
            <a:ahLst/>
            <a:cxnLst/>
            <a:rect l="l" t="t" r="r" b="b"/>
            <a:pathLst>
              <a:path w="123190" h="318135">
                <a:moveTo>
                  <a:pt x="62483" y="10636"/>
                </a:moveTo>
                <a:lnTo>
                  <a:pt x="54101" y="3889"/>
                </a:lnTo>
                <a:lnTo>
                  <a:pt x="45243" y="0"/>
                </a:lnTo>
                <a:lnTo>
                  <a:pt x="35480" y="63"/>
                </a:lnTo>
                <a:lnTo>
                  <a:pt x="5429" y="32654"/>
                </a:lnTo>
                <a:lnTo>
                  <a:pt x="0" y="66135"/>
                </a:lnTo>
                <a:lnTo>
                  <a:pt x="4310" y="77934"/>
                </a:lnTo>
                <a:lnTo>
                  <a:pt x="13239" y="80422"/>
                </a:lnTo>
                <a:lnTo>
                  <a:pt x="24217" y="77672"/>
                </a:lnTo>
                <a:lnTo>
                  <a:pt x="34670" y="73755"/>
                </a:lnTo>
                <a:lnTo>
                  <a:pt x="47009" y="70326"/>
                </a:lnTo>
                <a:lnTo>
                  <a:pt x="96825" y="97992"/>
                </a:lnTo>
                <a:lnTo>
                  <a:pt x="114518" y="144085"/>
                </a:lnTo>
                <a:lnTo>
                  <a:pt x="122890" y="196222"/>
                </a:lnTo>
                <a:lnTo>
                  <a:pt x="123142" y="224599"/>
                </a:lnTo>
                <a:lnTo>
                  <a:pt x="120274" y="252833"/>
                </a:lnTo>
                <a:lnTo>
                  <a:pt x="114300" y="281019"/>
                </a:lnTo>
                <a:lnTo>
                  <a:pt x="110519" y="293967"/>
                </a:lnTo>
                <a:lnTo>
                  <a:pt x="106060" y="303069"/>
                </a:lnTo>
                <a:lnTo>
                  <a:pt x="99530" y="310290"/>
                </a:lnTo>
                <a:lnTo>
                  <a:pt x="89534" y="31759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291451" y="2051304"/>
            <a:ext cx="7620" cy="26670"/>
          </a:xfrm>
          <a:custGeom>
            <a:avLst/>
            <a:gdLst/>
            <a:ahLst/>
            <a:cxnLst/>
            <a:rect l="l" t="t" r="r" b="b"/>
            <a:pathLst>
              <a:path w="7620" h="26669">
                <a:moveTo>
                  <a:pt x="0" y="0"/>
                </a:moveTo>
                <a:lnTo>
                  <a:pt x="2577" y="6486"/>
                </a:lnTo>
                <a:lnTo>
                  <a:pt x="4524" y="12842"/>
                </a:lnTo>
                <a:lnTo>
                  <a:pt x="6018" y="19413"/>
                </a:lnTo>
                <a:lnTo>
                  <a:pt x="7239" y="2654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399273" y="1994661"/>
            <a:ext cx="17145" cy="214629"/>
          </a:xfrm>
          <a:custGeom>
            <a:avLst/>
            <a:gdLst/>
            <a:ahLst/>
            <a:cxnLst/>
            <a:rect l="l" t="t" r="r" b="b"/>
            <a:pathLst>
              <a:path w="17145" h="214630">
                <a:moveTo>
                  <a:pt x="6730" y="0"/>
                </a:moveTo>
                <a:lnTo>
                  <a:pt x="11513" y="18230"/>
                </a:lnTo>
                <a:lnTo>
                  <a:pt x="14604" y="36306"/>
                </a:lnTo>
                <a:lnTo>
                  <a:pt x="16267" y="54738"/>
                </a:lnTo>
                <a:lnTo>
                  <a:pt x="16764" y="74040"/>
                </a:lnTo>
                <a:lnTo>
                  <a:pt x="16680" y="101580"/>
                </a:lnTo>
                <a:lnTo>
                  <a:pt x="13942" y="156372"/>
                </a:lnTo>
                <a:lnTo>
                  <a:pt x="4572" y="198961"/>
                </a:lnTo>
                <a:lnTo>
                  <a:pt x="2285" y="206539"/>
                </a:lnTo>
                <a:lnTo>
                  <a:pt x="0" y="21424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522039" y="1490472"/>
            <a:ext cx="198755" cy="434975"/>
          </a:xfrm>
          <a:custGeom>
            <a:avLst/>
            <a:gdLst/>
            <a:ahLst/>
            <a:cxnLst/>
            <a:rect l="l" t="t" r="r" b="b"/>
            <a:pathLst>
              <a:path w="198754" h="434975">
                <a:moveTo>
                  <a:pt x="150665" y="0"/>
                </a:moveTo>
                <a:lnTo>
                  <a:pt x="145349" y="8002"/>
                </a:lnTo>
                <a:lnTo>
                  <a:pt x="139854" y="16303"/>
                </a:lnTo>
                <a:lnTo>
                  <a:pt x="134145" y="24770"/>
                </a:lnTo>
                <a:lnTo>
                  <a:pt x="128186" y="33274"/>
                </a:lnTo>
                <a:lnTo>
                  <a:pt x="117165" y="46295"/>
                </a:lnTo>
                <a:lnTo>
                  <a:pt x="105167" y="58388"/>
                </a:lnTo>
                <a:lnTo>
                  <a:pt x="92932" y="70242"/>
                </a:lnTo>
                <a:lnTo>
                  <a:pt x="81196" y="82550"/>
                </a:lnTo>
                <a:lnTo>
                  <a:pt x="52097" y="121665"/>
                </a:lnTo>
                <a:lnTo>
                  <a:pt x="29380" y="164591"/>
                </a:lnTo>
                <a:lnTo>
                  <a:pt x="10949" y="229076"/>
                </a:lnTo>
                <a:lnTo>
                  <a:pt x="1948" y="295655"/>
                </a:lnTo>
                <a:lnTo>
                  <a:pt x="0" y="326628"/>
                </a:lnTo>
                <a:lnTo>
                  <a:pt x="646" y="359886"/>
                </a:lnTo>
                <a:lnTo>
                  <a:pt x="7342" y="391668"/>
                </a:lnTo>
                <a:lnTo>
                  <a:pt x="23538" y="418211"/>
                </a:lnTo>
                <a:lnTo>
                  <a:pt x="44307" y="430150"/>
                </a:lnTo>
                <a:lnTo>
                  <a:pt x="70242" y="434768"/>
                </a:lnTo>
                <a:lnTo>
                  <a:pt x="97083" y="433837"/>
                </a:lnTo>
                <a:lnTo>
                  <a:pt x="120566" y="429132"/>
                </a:lnTo>
                <a:lnTo>
                  <a:pt x="140997" y="421997"/>
                </a:lnTo>
                <a:lnTo>
                  <a:pt x="160762" y="412813"/>
                </a:lnTo>
                <a:lnTo>
                  <a:pt x="179859" y="402201"/>
                </a:lnTo>
                <a:lnTo>
                  <a:pt x="198290" y="39077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585836" y="1731264"/>
            <a:ext cx="84455" cy="81915"/>
          </a:xfrm>
          <a:custGeom>
            <a:avLst/>
            <a:gdLst/>
            <a:ahLst/>
            <a:cxnLst/>
            <a:rect l="l" t="t" r="r" b="b"/>
            <a:pathLst>
              <a:path w="84454" h="81914">
                <a:moveTo>
                  <a:pt x="0" y="81661"/>
                </a:moveTo>
                <a:lnTo>
                  <a:pt x="10415" y="67409"/>
                </a:lnTo>
                <a:lnTo>
                  <a:pt x="20939" y="54800"/>
                </a:lnTo>
                <a:lnTo>
                  <a:pt x="32200" y="43049"/>
                </a:lnTo>
                <a:lnTo>
                  <a:pt x="44831" y="31369"/>
                </a:lnTo>
                <a:lnTo>
                  <a:pt x="56590" y="20234"/>
                </a:lnTo>
                <a:lnTo>
                  <a:pt x="65754" y="12112"/>
                </a:lnTo>
                <a:lnTo>
                  <a:pt x="74298" y="5776"/>
                </a:lnTo>
                <a:lnTo>
                  <a:pt x="84201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751064" y="1677670"/>
            <a:ext cx="109855" cy="127635"/>
          </a:xfrm>
          <a:custGeom>
            <a:avLst/>
            <a:gdLst/>
            <a:ahLst/>
            <a:cxnLst/>
            <a:rect l="l" t="t" r="r" b="b"/>
            <a:pathLst>
              <a:path w="109854" h="127635">
                <a:moveTo>
                  <a:pt x="0" y="30099"/>
                </a:moveTo>
                <a:lnTo>
                  <a:pt x="3381" y="45912"/>
                </a:lnTo>
                <a:lnTo>
                  <a:pt x="6667" y="62023"/>
                </a:lnTo>
                <a:lnTo>
                  <a:pt x="10429" y="78015"/>
                </a:lnTo>
                <a:lnTo>
                  <a:pt x="15239" y="93471"/>
                </a:lnTo>
                <a:lnTo>
                  <a:pt x="22528" y="107636"/>
                </a:lnTo>
                <a:lnTo>
                  <a:pt x="33353" y="119824"/>
                </a:lnTo>
                <a:lnTo>
                  <a:pt x="46868" y="127154"/>
                </a:lnTo>
                <a:lnTo>
                  <a:pt x="62229" y="126745"/>
                </a:lnTo>
                <a:lnTo>
                  <a:pt x="91162" y="96813"/>
                </a:lnTo>
                <a:lnTo>
                  <a:pt x="103663" y="49498"/>
                </a:lnTo>
                <a:lnTo>
                  <a:pt x="109474" y="13969"/>
                </a:lnTo>
                <a:lnTo>
                  <a:pt x="109474" y="9397"/>
                </a:lnTo>
                <a:lnTo>
                  <a:pt x="109474" y="4825"/>
                </a:lnTo>
                <a:lnTo>
                  <a:pt x="109474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941319" y="1618488"/>
            <a:ext cx="56515" cy="93345"/>
          </a:xfrm>
          <a:custGeom>
            <a:avLst/>
            <a:gdLst/>
            <a:ahLst/>
            <a:cxnLst/>
            <a:rect l="l" t="t" r="r" b="b"/>
            <a:pathLst>
              <a:path w="56515" h="93344">
                <a:moveTo>
                  <a:pt x="37709" y="0"/>
                </a:moveTo>
                <a:lnTo>
                  <a:pt x="5353" y="31797"/>
                </a:lnTo>
                <a:lnTo>
                  <a:pt x="0" y="57959"/>
                </a:lnTo>
                <a:lnTo>
                  <a:pt x="1514" y="71374"/>
                </a:lnTo>
                <a:lnTo>
                  <a:pt x="8191" y="83905"/>
                </a:lnTo>
                <a:lnTo>
                  <a:pt x="18928" y="91043"/>
                </a:lnTo>
                <a:lnTo>
                  <a:pt x="32071" y="92823"/>
                </a:lnTo>
                <a:lnTo>
                  <a:pt x="45964" y="89281"/>
                </a:lnTo>
                <a:lnTo>
                  <a:pt x="49647" y="86867"/>
                </a:lnTo>
                <a:lnTo>
                  <a:pt x="52949" y="84709"/>
                </a:lnTo>
                <a:lnTo>
                  <a:pt x="56378" y="8229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995539" y="1432813"/>
            <a:ext cx="83185" cy="230504"/>
          </a:xfrm>
          <a:custGeom>
            <a:avLst/>
            <a:gdLst/>
            <a:ahLst/>
            <a:cxnLst/>
            <a:rect l="l" t="t" r="r" b="b"/>
            <a:pathLst>
              <a:path w="83184" h="230505">
                <a:moveTo>
                  <a:pt x="0" y="0"/>
                </a:moveTo>
                <a:lnTo>
                  <a:pt x="2784" y="14912"/>
                </a:lnTo>
                <a:lnTo>
                  <a:pt x="5413" y="29860"/>
                </a:lnTo>
                <a:lnTo>
                  <a:pt x="8161" y="44737"/>
                </a:lnTo>
                <a:lnTo>
                  <a:pt x="17309" y="84248"/>
                </a:lnTo>
                <a:lnTo>
                  <a:pt x="32466" y="133302"/>
                </a:lnTo>
                <a:lnTo>
                  <a:pt x="41401" y="156972"/>
                </a:lnTo>
                <a:lnTo>
                  <a:pt x="47519" y="174091"/>
                </a:lnTo>
                <a:lnTo>
                  <a:pt x="62993" y="210853"/>
                </a:lnTo>
                <a:lnTo>
                  <a:pt x="79882" y="228346"/>
                </a:lnTo>
                <a:lnTo>
                  <a:pt x="82930" y="23012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154327" y="1542922"/>
            <a:ext cx="31115" cy="70485"/>
          </a:xfrm>
          <a:custGeom>
            <a:avLst/>
            <a:gdLst/>
            <a:ahLst/>
            <a:cxnLst/>
            <a:rect l="l" t="t" r="r" b="b"/>
            <a:pathLst>
              <a:path w="31115" h="70484">
                <a:moveTo>
                  <a:pt x="1867" y="0"/>
                </a:moveTo>
                <a:lnTo>
                  <a:pt x="0" y="11957"/>
                </a:lnTo>
                <a:lnTo>
                  <a:pt x="835" y="22034"/>
                </a:lnTo>
                <a:lnTo>
                  <a:pt x="4314" y="31825"/>
                </a:lnTo>
                <a:lnTo>
                  <a:pt x="10376" y="42925"/>
                </a:lnTo>
                <a:lnTo>
                  <a:pt x="14803" y="50212"/>
                </a:lnTo>
                <a:lnTo>
                  <a:pt x="19790" y="57118"/>
                </a:lnTo>
                <a:lnTo>
                  <a:pt x="25181" y="63785"/>
                </a:lnTo>
                <a:lnTo>
                  <a:pt x="30823" y="7035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126603" y="1436242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80">
                <a:moveTo>
                  <a:pt x="23749" y="17653"/>
                </a:moveTo>
                <a:lnTo>
                  <a:pt x="18037" y="12555"/>
                </a:lnTo>
                <a:lnTo>
                  <a:pt x="12446" y="8112"/>
                </a:lnTo>
                <a:lnTo>
                  <a:pt x="6568" y="4026"/>
                </a:lnTo>
                <a:lnTo>
                  <a:pt x="0" y="0"/>
                </a:lnTo>
                <a:lnTo>
                  <a:pt x="8508" y="4191"/>
                </a:lnTo>
                <a:lnTo>
                  <a:pt x="12826" y="5715"/>
                </a:lnTo>
                <a:lnTo>
                  <a:pt x="19812" y="673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246364" y="1280160"/>
            <a:ext cx="452755" cy="252095"/>
          </a:xfrm>
          <a:custGeom>
            <a:avLst/>
            <a:gdLst/>
            <a:ahLst/>
            <a:cxnLst/>
            <a:rect l="l" t="t" r="r" b="b"/>
            <a:pathLst>
              <a:path w="452754" h="252094">
                <a:moveTo>
                  <a:pt x="16128" y="160274"/>
                </a:moveTo>
                <a:lnTo>
                  <a:pt x="11787" y="173323"/>
                </a:lnTo>
                <a:lnTo>
                  <a:pt x="6826" y="186658"/>
                </a:lnTo>
                <a:lnTo>
                  <a:pt x="2484" y="200136"/>
                </a:lnTo>
                <a:lnTo>
                  <a:pt x="0" y="213613"/>
                </a:lnTo>
                <a:lnTo>
                  <a:pt x="3" y="225966"/>
                </a:lnTo>
                <a:lnTo>
                  <a:pt x="2412" y="235283"/>
                </a:lnTo>
                <a:lnTo>
                  <a:pt x="6822" y="243385"/>
                </a:lnTo>
                <a:lnTo>
                  <a:pt x="12826" y="252094"/>
                </a:lnTo>
                <a:lnTo>
                  <a:pt x="22159" y="246151"/>
                </a:lnTo>
                <a:lnTo>
                  <a:pt x="46418" y="196478"/>
                </a:lnTo>
                <a:lnTo>
                  <a:pt x="48466" y="149461"/>
                </a:lnTo>
                <a:lnTo>
                  <a:pt x="45188" y="100500"/>
                </a:lnTo>
                <a:lnTo>
                  <a:pt x="34345" y="32119"/>
                </a:lnTo>
                <a:lnTo>
                  <a:pt x="13080" y="0"/>
                </a:lnTo>
                <a:lnTo>
                  <a:pt x="6095" y="8254"/>
                </a:lnTo>
                <a:lnTo>
                  <a:pt x="5778" y="48561"/>
                </a:lnTo>
                <a:lnTo>
                  <a:pt x="13461" y="88391"/>
                </a:lnTo>
                <a:lnTo>
                  <a:pt x="36925" y="130016"/>
                </a:lnTo>
                <a:lnTo>
                  <a:pt x="76200" y="156972"/>
                </a:lnTo>
                <a:lnTo>
                  <a:pt x="139842" y="155416"/>
                </a:lnTo>
                <a:lnTo>
                  <a:pt x="188340" y="115569"/>
                </a:lnTo>
                <a:lnTo>
                  <a:pt x="198881" y="56578"/>
                </a:lnTo>
                <a:lnTo>
                  <a:pt x="193163" y="24915"/>
                </a:lnTo>
                <a:lnTo>
                  <a:pt x="178942" y="253"/>
                </a:lnTo>
                <a:lnTo>
                  <a:pt x="175894" y="253"/>
                </a:lnTo>
                <a:lnTo>
                  <a:pt x="173100" y="253"/>
                </a:lnTo>
                <a:lnTo>
                  <a:pt x="170052" y="253"/>
                </a:lnTo>
                <a:lnTo>
                  <a:pt x="173261" y="11934"/>
                </a:lnTo>
                <a:lnTo>
                  <a:pt x="195960" y="57864"/>
                </a:lnTo>
                <a:lnTo>
                  <a:pt x="232536" y="86867"/>
                </a:lnTo>
                <a:lnTo>
                  <a:pt x="280161" y="83661"/>
                </a:lnTo>
                <a:lnTo>
                  <a:pt x="304164" y="44830"/>
                </a:lnTo>
                <a:lnTo>
                  <a:pt x="271906" y="75945"/>
                </a:lnTo>
                <a:lnTo>
                  <a:pt x="295909" y="114935"/>
                </a:lnTo>
                <a:lnTo>
                  <a:pt x="319293" y="114107"/>
                </a:lnTo>
                <a:lnTo>
                  <a:pt x="366633" y="91735"/>
                </a:lnTo>
                <a:lnTo>
                  <a:pt x="411225" y="100329"/>
                </a:lnTo>
                <a:lnTo>
                  <a:pt x="441819" y="102276"/>
                </a:lnTo>
                <a:lnTo>
                  <a:pt x="452374" y="9817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718550" y="1243583"/>
            <a:ext cx="128270" cy="123825"/>
          </a:xfrm>
          <a:custGeom>
            <a:avLst/>
            <a:gdLst/>
            <a:ahLst/>
            <a:cxnLst/>
            <a:rect l="l" t="t" r="r" b="b"/>
            <a:pathLst>
              <a:path w="128270" h="123825">
                <a:moveTo>
                  <a:pt x="0" y="39369"/>
                </a:moveTo>
                <a:lnTo>
                  <a:pt x="1436" y="55618"/>
                </a:lnTo>
                <a:lnTo>
                  <a:pt x="2444" y="71913"/>
                </a:lnTo>
                <a:lnTo>
                  <a:pt x="3500" y="88161"/>
                </a:lnTo>
                <a:lnTo>
                  <a:pt x="5079" y="104266"/>
                </a:lnTo>
                <a:lnTo>
                  <a:pt x="7239" y="114553"/>
                </a:lnTo>
                <a:lnTo>
                  <a:pt x="7620" y="117348"/>
                </a:lnTo>
                <a:lnTo>
                  <a:pt x="9651" y="123443"/>
                </a:lnTo>
                <a:lnTo>
                  <a:pt x="9495" y="109767"/>
                </a:lnTo>
                <a:lnTo>
                  <a:pt x="8016" y="96138"/>
                </a:lnTo>
                <a:lnTo>
                  <a:pt x="5990" y="82510"/>
                </a:lnTo>
                <a:lnTo>
                  <a:pt x="4191" y="68833"/>
                </a:lnTo>
                <a:lnTo>
                  <a:pt x="2698" y="53588"/>
                </a:lnTo>
                <a:lnTo>
                  <a:pt x="1492" y="37544"/>
                </a:lnTo>
                <a:lnTo>
                  <a:pt x="1476" y="21524"/>
                </a:lnTo>
                <a:lnTo>
                  <a:pt x="3555" y="6350"/>
                </a:lnTo>
                <a:lnTo>
                  <a:pt x="4572" y="4317"/>
                </a:lnTo>
                <a:lnTo>
                  <a:pt x="5715" y="2158"/>
                </a:lnTo>
                <a:lnTo>
                  <a:pt x="6984" y="0"/>
                </a:lnTo>
                <a:lnTo>
                  <a:pt x="17129" y="10487"/>
                </a:lnTo>
                <a:lnTo>
                  <a:pt x="25939" y="21605"/>
                </a:lnTo>
                <a:lnTo>
                  <a:pt x="34417" y="33129"/>
                </a:lnTo>
                <a:lnTo>
                  <a:pt x="43560" y="44830"/>
                </a:lnTo>
                <a:lnTo>
                  <a:pt x="55435" y="57275"/>
                </a:lnTo>
                <a:lnTo>
                  <a:pt x="68834" y="67325"/>
                </a:lnTo>
                <a:lnTo>
                  <a:pt x="83851" y="74352"/>
                </a:lnTo>
                <a:lnTo>
                  <a:pt x="100583" y="77724"/>
                </a:lnTo>
                <a:lnTo>
                  <a:pt x="109821" y="77241"/>
                </a:lnTo>
                <a:lnTo>
                  <a:pt x="116570" y="76723"/>
                </a:lnTo>
                <a:lnTo>
                  <a:pt x="122247" y="75563"/>
                </a:lnTo>
                <a:lnTo>
                  <a:pt x="128270" y="7315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698613" y="2705735"/>
            <a:ext cx="10160" cy="12700"/>
          </a:xfrm>
          <a:custGeom>
            <a:avLst/>
            <a:gdLst/>
            <a:ahLst/>
            <a:cxnLst/>
            <a:rect l="l" t="t" r="r" b="b"/>
            <a:pathLst>
              <a:path w="10159" h="12700">
                <a:moveTo>
                  <a:pt x="10032" y="0"/>
                </a:moveTo>
                <a:lnTo>
                  <a:pt x="2412" y="2412"/>
                </a:lnTo>
                <a:lnTo>
                  <a:pt x="0" y="4572"/>
                </a:lnTo>
                <a:lnTo>
                  <a:pt x="2158" y="1244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198484" y="2391791"/>
            <a:ext cx="9525" cy="8255"/>
          </a:xfrm>
          <a:custGeom>
            <a:avLst/>
            <a:gdLst/>
            <a:ahLst/>
            <a:cxnLst/>
            <a:rect l="l" t="t" r="r" b="b"/>
            <a:pathLst>
              <a:path w="9525" h="8255">
                <a:moveTo>
                  <a:pt x="0" y="8255"/>
                </a:moveTo>
                <a:lnTo>
                  <a:pt x="1524" y="1778"/>
                </a:lnTo>
                <a:lnTo>
                  <a:pt x="2794" y="0"/>
                </a:lnTo>
                <a:lnTo>
                  <a:pt x="9525" y="368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8611234" y="2140330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0" y="6731"/>
                </a:moveTo>
                <a:lnTo>
                  <a:pt x="1524" y="4572"/>
                </a:lnTo>
                <a:lnTo>
                  <a:pt x="3301" y="2159"/>
                </a:lnTo>
                <a:lnTo>
                  <a:pt x="4825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8693784" y="2116835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270" y="2412"/>
                </a:lnTo>
                <a:lnTo>
                  <a:pt x="2413" y="4572"/>
                </a:lnTo>
                <a:lnTo>
                  <a:pt x="3937" y="736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190867" y="1729485"/>
            <a:ext cx="1376680" cy="1346200"/>
          </a:xfrm>
          <a:custGeom>
            <a:avLst/>
            <a:gdLst/>
            <a:ahLst/>
            <a:cxnLst/>
            <a:rect l="l" t="t" r="r" b="b"/>
            <a:pathLst>
              <a:path w="1376679" h="1346200">
                <a:moveTo>
                  <a:pt x="2158" y="1324864"/>
                </a:moveTo>
                <a:lnTo>
                  <a:pt x="9346" y="1315692"/>
                </a:lnTo>
                <a:lnTo>
                  <a:pt x="13938" y="1305972"/>
                </a:lnTo>
                <a:lnTo>
                  <a:pt x="21911" y="1297253"/>
                </a:lnTo>
                <a:lnTo>
                  <a:pt x="39242" y="1291081"/>
                </a:lnTo>
                <a:lnTo>
                  <a:pt x="83212" y="1290667"/>
                </a:lnTo>
                <a:lnTo>
                  <a:pt x="129784" y="1300994"/>
                </a:lnTo>
                <a:lnTo>
                  <a:pt x="176686" y="1317014"/>
                </a:lnTo>
                <a:lnTo>
                  <a:pt x="221643" y="1333680"/>
                </a:lnTo>
                <a:lnTo>
                  <a:pt x="262381" y="1345946"/>
                </a:lnTo>
                <a:lnTo>
                  <a:pt x="260413" y="1329999"/>
                </a:lnTo>
                <a:lnTo>
                  <a:pt x="258825" y="1314005"/>
                </a:lnTo>
                <a:lnTo>
                  <a:pt x="255809" y="1297154"/>
                </a:lnTo>
                <a:lnTo>
                  <a:pt x="233429" y="1248002"/>
                </a:lnTo>
                <a:lnTo>
                  <a:pt x="208787" y="1211452"/>
                </a:lnTo>
                <a:lnTo>
                  <a:pt x="178088" y="1170513"/>
                </a:lnTo>
                <a:lnTo>
                  <a:pt x="143789" y="1126713"/>
                </a:lnTo>
                <a:lnTo>
                  <a:pt x="108346" y="1081579"/>
                </a:lnTo>
                <a:lnTo>
                  <a:pt x="74218" y="1036640"/>
                </a:lnTo>
                <a:lnTo>
                  <a:pt x="43862" y="993422"/>
                </a:lnTo>
                <a:lnTo>
                  <a:pt x="19735" y="953455"/>
                </a:lnTo>
                <a:lnTo>
                  <a:pt x="4295" y="918265"/>
                </a:lnTo>
                <a:lnTo>
                  <a:pt x="0" y="889380"/>
                </a:lnTo>
                <a:lnTo>
                  <a:pt x="2583" y="874482"/>
                </a:lnTo>
                <a:lnTo>
                  <a:pt x="69659" y="820935"/>
                </a:lnTo>
                <a:lnTo>
                  <a:pt x="112172" y="795369"/>
                </a:lnTo>
                <a:lnTo>
                  <a:pt x="155209" y="770326"/>
                </a:lnTo>
                <a:lnTo>
                  <a:pt x="195960" y="743712"/>
                </a:lnTo>
                <a:lnTo>
                  <a:pt x="238147" y="713147"/>
                </a:lnTo>
                <a:lnTo>
                  <a:pt x="280276" y="682605"/>
                </a:lnTo>
                <a:lnTo>
                  <a:pt x="322369" y="652106"/>
                </a:lnTo>
                <a:lnTo>
                  <a:pt x="364451" y="621671"/>
                </a:lnTo>
                <a:lnTo>
                  <a:pt x="406546" y="591320"/>
                </a:lnTo>
                <a:lnTo>
                  <a:pt x="448675" y="561073"/>
                </a:lnTo>
                <a:lnTo>
                  <a:pt x="490863" y="530950"/>
                </a:lnTo>
                <a:lnTo>
                  <a:pt x="533134" y="500972"/>
                </a:lnTo>
                <a:lnTo>
                  <a:pt x="575510" y="471160"/>
                </a:lnTo>
                <a:lnTo>
                  <a:pt x="618015" y="441533"/>
                </a:lnTo>
                <a:lnTo>
                  <a:pt x="660672" y="412112"/>
                </a:lnTo>
                <a:lnTo>
                  <a:pt x="703506" y="382917"/>
                </a:lnTo>
                <a:lnTo>
                  <a:pt x="746538" y="353969"/>
                </a:lnTo>
                <a:lnTo>
                  <a:pt x="789794" y="325287"/>
                </a:lnTo>
                <a:lnTo>
                  <a:pt x="833295" y="296892"/>
                </a:lnTo>
                <a:lnTo>
                  <a:pt x="877066" y="268805"/>
                </a:lnTo>
                <a:lnTo>
                  <a:pt x="921130" y="241046"/>
                </a:lnTo>
                <a:lnTo>
                  <a:pt x="963618" y="214558"/>
                </a:lnTo>
                <a:lnTo>
                  <a:pt x="1006137" y="188075"/>
                </a:lnTo>
                <a:lnTo>
                  <a:pt x="1048653" y="161562"/>
                </a:lnTo>
                <a:lnTo>
                  <a:pt x="1091131" y="134987"/>
                </a:lnTo>
                <a:lnTo>
                  <a:pt x="1133537" y="108316"/>
                </a:lnTo>
                <a:lnTo>
                  <a:pt x="1175836" y="81515"/>
                </a:lnTo>
                <a:lnTo>
                  <a:pt x="1217994" y="54551"/>
                </a:lnTo>
                <a:lnTo>
                  <a:pt x="1259977" y="27390"/>
                </a:lnTo>
                <a:lnTo>
                  <a:pt x="1301750" y="0"/>
                </a:lnTo>
                <a:lnTo>
                  <a:pt x="1305538" y="12922"/>
                </a:lnTo>
                <a:lnTo>
                  <a:pt x="1316735" y="52069"/>
                </a:lnTo>
                <a:lnTo>
                  <a:pt x="1344437" y="112442"/>
                </a:lnTo>
                <a:lnTo>
                  <a:pt x="1360652" y="141599"/>
                </a:lnTo>
                <a:lnTo>
                  <a:pt x="1376426" y="17005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524877" y="2634995"/>
            <a:ext cx="158750" cy="240665"/>
          </a:xfrm>
          <a:custGeom>
            <a:avLst/>
            <a:gdLst/>
            <a:ahLst/>
            <a:cxnLst/>
            <a:rect l="l" t="t" r="r" b="b"/>
            <a:pathLst>
              <a:path w="158750" h="240664">
                <a:moveTo>
                  <a:pt x="634" y="0"/>
                </a:moveTo>
                <a:lnTo>
                  <a:pt x="321" y="19538"/>
                </a:lnTo>
                <a:lnTo>
                  <a:pt x="222" y="38957"/>
                </a:lnTo>
                <a:lnTo>
                  <a:pt x="170" y="58328"/>
                </a:lnTo>
                <a:lnTo>
                  <a:pt x="0" y="77724"/>
                </a:lnTo>
                <a:lnTo>
                  <a:pt x="3397" y="125142"/>
                </a:lnTo>
                <a:lnTo>
                  <a:pt x="16128" y="170941"/>
                </a:lnTo>
                <a:lnTo>
                  <a:pt x="38052" y="204882"/>
                </a:lnTo>
                <a:lnTo>
                  <a:pt x="70739" y="228345"/>
                </a:lnTo>
                <a:lnTo>
                  <a:pt x="107235" y="240347"/>
                </a:lnTo>
                <a:lnTo>
                  <a:pt x="125870" y="240561"/>
                </a:lnTo>
                <a:lnTo>
                  <a:pt x="145161" y="235965"/>
                </a:lnTo>
                <a:lnTo>
                  <a:pt x="149732" y="233171"/>
                </a:lnTo>
                <a:lnTo>
                  <a:pt x="153924" y="230377"/>
                </a:lnTo>
                <a:lnTo>
                  <a:pt x="158496" y="22834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686802" y="2584704"/>
            <a:ext cx="194310" cy="168275"/>
          </a:xfrm>
          <a:custGeom>
            <a:avLst/>
            <a:gdLst/>
            <a:ahLst/>
            <a:cxnLst/>
            <a:rect l="l" t="t" r="r" b="b"/>
            <a:pathLst>
              <a:path w="194309" h="168275">
                <a:moveTo>
                  <a:pt x="0" y="0"/>
                </a:moveTo>
                <a:lnTo>
                  <a:pt x="12453" y="8433"/>
                </a:lnTo>
                <a:lnTo>
                  <a:pt x="25336" y="15081"/>
                </a:lnTo>
                <a:lnTo>
                  <a:pt x="38790" y="20824"/>
                </a:lnTo>
                <a:lnTo>
                  <a:pt x="52958" y="26543"/>
                </a:lnTo>
                <a:lnTo>
                  <a:pt x="80932" y="38256"/>
                </a:lnTo>
                <a:lnTo>
                  <a:pt x="135308" y="66780"/>
                </a:lnTo>
                <a:lnTo>
                  <a:pt x="172031" y="96706"/>
                </a:lnTo>
                <a:lnTo>
                  <a:pt x="193801" y="145034"/>
                </a:lnTo>
                <a:lnTo>
                  <a:pt x="192133" y="154856"/>
                </a:lnTo>
                <a:lnTo>
                  <a:pt x="187499" y="161417"/>
                </a:lnTo>
                <a:lnTo>
                  <a:pt x="180461" y="165500"/>
                </a:lnTo>
                <a:lnTo>
                  <a:pt x="171576" y="16789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7680706" y="2381194"/>
            <a:ext cx="141605" cy="96520"/>
          </a:xfrm>
          <a:custGeom>
            <a:avLst/>
            <a:gdLst/>
            <a:ahLst/>
            <a:cxnLst/>
            <a:rect l="l" t="t" r="r" b="b"/>
            <a:pathLst>
              <a:path w="141604" h="96519">
                <a:moveTo>
                  <a:pt x="11811" y="48315"/>
                </a:moveTo>
                <a:lnTo>
                  <a:pt x="3798" y="40647"/>
                </a:lnTo>
                <a:lnTo>
                  <a:pt x="0" y="33075"/>
                </a:lnTo>
                <a:lnTo>
                  <a:pt x="1345" y="24741"/>
                </a:lnTo>
                <a:lnTo>
                  <a:pt x="8763" y="14787"/>
                </a:lnTo>
                <a:lnTo>
                  <a:pt x="17218" y="7667"/>
                </a:lnTo>
                <a:lnTo>
                  <a:pt x="27352" y="2405"/>
                </a:lnTo>
                <a:lnTo>
                  <a:pt x="38320" y="0"/>
                </a:lnTo>
                <a:lnTo>
                  <a:pt x="49275" y="1452"/>
                </a:lnTo>
                <a:lnTo>
                  <a:pt x="59239" y="7838"/>
                </a:lnTo>
                <a:lnTo>
                  <a:pt x="65357" y="17391"/>
                </a:lnTo>
                <a:lnTo>
                  <a:pt x="68546" y="28563"/>
                </a:lnTo>
                <a:lnTo>
                  <a:pt x="69723" y="39806"/>
                </a:lnTo>
                <a:lnTo>
                  <a:pt x="69044" y="54042"/>
                </a:lnTo>
                <a:lnTo>
                  <a:pt x="67246" y="68064"/>
                </a:lnTo>
                <a:lnTo>
                  <a:pt x="65543" y="81990"/>
                </a:lnTo>
                <a:lnTo>
                  <a:pt x="65150" y="95940"/>
                </a:lnTo>
                <a:lnTo>
                  <a:pt x="76059" y="95807"/>
                </a:lnTo>
                <a:lnTo>
                  <a:pt x="84502" y="93257"/>
                </a:lnTo>
                <a:lnTo>
                  <a:pt x="92636" y="89064"/>
                </a:lnTo>
                <a:lnTo>
                  <a:pt x="102616" y="84002"/>
                </a:lnTo>
                <a:lnTo>
                  <a:pt x="112240" y="80097"/>
                </a:lnTo>
                <a:lnTo>
                  <a:pt x="121888" y="76763"/>
                </a:lnTo>
                <a:lnTo>
                  <a:pt x="131583" y="73715"/>
                </a:lnTo>
                <a:lnTo>
                  <a:pt x="141350" y="7066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927593" y="2520060"/>
            <a:ext cx="88265" cy="60325"/>
          </a:xfrm>
          <a:custGeom>
            <a:avLst/>
            <a:gdLst/>
            <a:ahLst/>
            <a:cxnLst/>
            <a:rect l="l" t="t" r="r" b="b"/>
            <a:pathLst>
              <a:path w="88265" h="60325">
                <a:moveTo>
                  <a:pt x="0" y="60071"/>
                </a:moveTo>
                <a:lnTo>
                  <a:pt x="5242" y="46989"/>
                </a:lnTo>
                <a:lnTo>
                  <a:pt x="12509" y="39242"/>
                </a:lnTo>
                <a:lnTo>
                  <a:pt x="21967" y="33210"/>
                </a:lnTo>
                <a:lnTo>
                  <a:pt x="33781" y="25273"/>
                </a:lnTo>
                <a:lnTo>
                  <a:pt x="44832" y="18131"/>
                </a:lnTo>
                <a:lnTo>
                  <a:pt x="56181" y="13096"/>
                </a:lnTo>
                <a:lnTo>
                  <a:pt x="67982" y="8753"/>
                </a:lnTo>
                <a:lnTo>
                  <a:pt x="80390" y="3683"/>
                </a:lnTo>
                <a:lnTo>
                  <a:pt x="83184" y="2412"/>
                </a:lnTo>
                <a:lnTo>
                  <a:pt x="85344" y="1269"/>
                </a:lnTo>
                <a:lnTo>
                  <a:pt x="87756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941564" y="2503042"/>
            <a:ext cx="60325" cy="79375"/>
          </a:xfrm>
          <a:custGeom>
            <a:avLst/>
            <a:gdLst/>
            <a:ahLst/>
            <a:cxnLst/>
            <a:rect l="l" t="t" r="r" b="b"/>
            <a:pathLst>
              <a:path w="60325" h="79375">
                <a:moveTo>
                  <a:pt x="0" y="0"/>
                </a:moveTo>
                <a:lnTo>
                  <a:pt x="24131" y="42011"/>
                </a:lnTo>
                <a:lnTo>
                  <a:pt x="53975" y="74676"/>
                </a:lnTo>
                <a:lnTo>
                  <a:pt x="58546" y="77724"/>
                </a:lnTo>
                <a:lnTo>
                  <a:pt x="60325" y="7924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024631" y="2301494"/>
            <a:ext cx="175895" cy="227965"/>
          </a:xfrm>
          <a:custGeom>
            <a:avLst/>
            <a:gdLst/>
            <a:ahLst/>
            <a:cxnLst/>
            <a:rect l="l" t="t" r="r" b="b"/>
            <a:pathLst>
              <a:path w="175895" h="227964">
                <a:moveTo>
                  <a:pt x="498" y="0"/>
                </a:moveTo>
                <a:lnTo>
                  <a:pt x="0" y="11120"/>
                </a:lnTo>
                <a:lnTo>
                  <a:pt x="323" y="21907"/>
                </a:lnTo>
                <a:lnTo>
                  <a:pt x="1337" y="32789"/>
                </a:lnTo>
                <a:lnTo>
                  <a:pt x="10578" y="87471"/>
                </a:lnTo>
                <a:lnTo>
                  <a:pt x="25771" y="128650"/>
                </a:lnTo>
                <a:lnTo>
                  <a:pt x="67569" y="183578"/>
                </a:lnTo>
                <a:lnTo>
                  <a:pt x="125085" y="221360"/>
                </a:lnTo>
                <a:lnTo>
                  <a:pt x="150373" y="227361"/>
                </a:lnTo>
                <a:lnTo>
                  <a:pt x="162429" y="225647"/>
                </a:lnTo>
                <a:lnTo>
                  <a:pt x="175377" y="22136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193913" y="2268894"/>
            <a:ext cx="154940" cy="176530"/>
          </a:xfrm>
          <a:custGeom>
            <a:avLst/>
            <a:gdLst/>
            <a:ahLst/>
            <a:cxnLst/>
            <a:rect l="l" t="t" r="r" b="b"/>
            <a:pathLst>
              <a:path w="154940" h="176530">
                <a:moveTo>
                  <a:pt x="0" y="6183"/>
                </a:moveTo>
                <a:lnTo>
                  <a:pt x="1730" y="0"/>
                </a:lnTo>
                <a:lnTo>
                  <a:pt x="10604" y="912"/>
                </a:lnTo>
                <a:lnTo>
                  <a:pt x="22717" y="5826"/>
                </a:lnTo>
                <a:lnTo>
                  <a:pt x="73342" y="35694"/>
                </a:lnTo>
                <a:lnTo>
                  <a:pt x="107950" y="66127"/>
                </a:lnTo>
                <a:lnTo>
                  <a:pt x="134286" y="101353"/>
                </a:lnTo>
                <a:lnTo>
                  <a:pt x="152145" y="141819"/>
                </a:lnTo>
                <a:lnTo>
                  <a:pt x="154759" y="153394"/>
                </a:lnTo>
                <a:lnTo>
                  <a:pt x="154670" y="161170"/>
                </a:lnTo>
                <a:lnTo>
                  <a:pt x="151699" y="167876"/>
                </a:lnTo>
                <a:lnTo>
                  <a:pt x="145668" y="17623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8132064" y="2083762"/>
            <a:ext cx="141605" cy="75565"/>
          </a:xfrm>
          <a:custGeom>
            <a:avLst/>
            <a:gdLst/>
            <a:ahLst/>
            <a:cxnLst/>
            <a:rect l="l" t="t" r="r" b="b"/>
            <a:pathLst>
              <a:path w="141604" h="75564">
                <a:moveTo>
                  <a:pt x="0" y="25453"/>
                </a:moveTo>
                <a:lnTo>
                  <a:pt x="34992" y="0"/>
                </a:lnTo>
                <a:lnTo>
                  <a:pt x="42195" y="3212"/>
                </a:lnTo>
                <a:lnTo>
                  <a:pt x="55905" y="46077"/>
                </a:lnTo>
                <a:lnTo>
                  <a:pt x="57022" y="55679"/>
                </a:lnTo>
                <a:lnTo>
                  <a:pt x="60408" y="64770"/>
                </a:lnTo>
                <a:lnTo>
                  <a:pt x="67151" y="71252"/>
                </a:lnTo>
                <a:lnTo>
                  <a:pt x="76132" y="74806"/>
                </a:lnTo>
                <a:lnTo>
                  <a:pt x="86232" y="75110"/>
                </a:lnTo>
                <a:lnTo>
                  <a:pt x="97754" y="73413"/>
                </a:lnTo>
                <a:lnTo>
                  <a:pt x="109632" y="71157"/>
                </a:lnTo>
                <a:lnTo>
                  <a:pt x="121558" y="68591"/>
                </a:lnTo>
                <a:lnTo>
                  <a:pt x="133222" y="65966"/>
                </a:lnTo>
                <a:lnTo>
                  <a:pt x="135635" y="65712"/>
                </a:lnTo>
                <a:lnTo>
                  <a:pt x="138683" y="64823"/>
                </a:lnTo>
                <a:lnTo>
                  <a:pt x="141477" y="6418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371078" y="2195448"/>
            <a:ext cx="63500" cy="43815"/>
          </a:xfrm>
          <a:custGeom>
            <a:avLst/>
            <a:gdLst/>
            <a:ahLst/>
            <a:cxnLst/>
            <a:rect l="l" t="t" r="r" b="b"/>
            <a:pathLst>
              <a:path w="63500" h="43814">
                <a:moveTo>
                  <a:pt x="0" y="43561"/>
                </a:moveTo>
                <a:lnTo>
                  <a:pt x="10900" y="35958"/>
                </a:lnTo>
                <a:lnTo>
                  <a:pt x="21669" y="29511"/>
                </a:lnTo>
                <a:lnTo>
                  <a:pt x="32271" y="23612"/>
                </a:lnTo>
                <a:lnTo>
                  <a:pt x="42672" y="17652"/>
                </a:lnTo>
                <a:lnTo>
                  <a:pt x="48043" y="13787"/>
                </a:lnTo>
                <a:lnTo>
                  <a:pt x="53260" y="9302"/>
                </a:lnTo>
                <a:lnTo>
                  <a:pt x="58263" y="4579"/>
                </a:lnTo>
                <a:lnTo>
                  <a:pt x="62992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372602" y="2185670"/>
            <a:ext cx="59055" cy="59690"/>
          </a:xfrm>
          <a:custGeom>
            <a:avLst/>
            <a:gdLst/>
            <a:ahLst/>
            <a:cxnLst/>
            <a:rect l="l" t="t" r="r" b="b"/>
            <a:pathLst>
              <a:path w="59054" h="59689">
                <a:moveTo>
                  <a:pt x="0" y="0"/>
                </a:moveTo>
                <a:lnTo>
                  <a:pt x="26797" y="38480"/>
                </a:lnTo>
                <a:lnTo>
                  <a:pt x="49782" y="55233"/>
                </a:lnTo>
                <a:lnTo>
                  <a:pt x="58800" y="5943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794250" y="5399278"/>
            <a:ext cx="970915" cy="558800"/>
          </a:xfrm>
          <a:custGeom>
            <a:avLst/>
            <a:gdLst/>
            <a:ahLst/>
            <a:cxnLst/>
            <a:rect l="l" t="t" r="r" b="b"/>
            <a:pathLst>
              <a:path w="970914" h="558800">
                <a:moveTo>
                  <a:pt x="945769" y="5461"/>
                </a:moveTo>
                <a:lnTo>
                  <a:pt x="956690" y="2032"/>
                </a:lnTo>
                <a:lnTo>
                  <a:pt x="958850" y="0"/>
                </a:lnTo>
                <a:lnTo>
                  <a:pt x="965835" y="2667"/>
                </a:lnTo>
                <a:lnTo>
                  <a:pt x="967874" y="12537"/>
                </a:lnTo>
                <a:lnTo>
                  <a:pt x="969962" y="20764"/>
                </a:lnTo>
                <a:lnTo>
                  <a:pt x="970907" y="29563"/>
                </a:lnTo>
                <a:lnTo>
                  <a:pt x="955722" y="84582"/>
                </a:lnTo>
                <a:lnTo>
                  <a:pt x="933830" y="124968"/>
                </a:lnTo>
                <a:lnTo>
                  <a:pt x="904107" y="160897"/>
                </a:lnTo>
                <a:lnTo>
                  <a:pt x="869230" y="190238"/>
                </a:lnTo>
                <a:lnTo>
                  <a:pt x="830246" y="213658"/>
                </a:lnTo>
                <a:lnTo>
                  <a:pt x="788204" y="231824"/>
                </a:lnTo>
                <a:lnTo>
                  <a:pt x="744151" y="245405"/>
                </a:lnTo>
                <a:lnTo>
                  <a:pt x="699135" y="255066"/>
                </a:lnTo>
                <a:lnTo>
                  <a:pt x="651413" y="261457"/>
                </a:lnTo>
                <a:lnTo>
                  <a:pt x="602697" y="264817"/>
                </a:lnTo>
                <a:lnTo>
                  <a:pt x="553217" y="265887"/>
                </a:lnTo>
                <a:lnTo>
                  <a:pt x="503202" y="265407"/>
                </a:lnTo>
                <a:lnTo>
                  <a:pt x="452879" y="264119"/>
                </a:lnTo>
                <a:lnTo>
                  <a:pt x="402478" y="262763"/>
                </a:lnTo>
                <a:lnTo>
                  <a:pt x="352228" y="262080"/>
                </a:lnTo>
                <a:lnTo>
                  <a:pt x="302358" y="262810"/>
                </a:lnTo>
                <a:lnTo>
                  <a:pt x="253097" y="265696"/>
                </a:lnTo>
                <a:lnTo>
                  <a:pt x="204672" y="271478"/>
                </a:lnTo>
                <a:lnTo>
                  <a:pt x="157314" y="280895"/>
                </a:lnTo>
                <a:lnTo>
                  <a:pt x="111251" y="294690"/>
                </a:lnTo>
                <a:lnTo>
                  <a:pt x="77077" y="312874"/>
                </a:lnTo>
                <a:lnTo>
                  <a:pt x="32920" y="369357"/>
                </a:lnTo>
                <a:lnTo>
                  <a:pt x="19176" y="405028"/>
                </a:lnTo>
                <a:lnTo>
                  <a:pt x="7699" y="455701"/>
                </a:lnTo>
                <a:lnTo>
                  <a:pt x="3555" y="506831"/>
                </a:lnTo>
                <a:lnTo>
                  <a:pt x="2857" y="519814"/>
                </a:lnTo>
                <a:lnTo>
                  <a:pt x="1778" y="532739"/>
                </a:lnTo>
                <a:lnTo>
                  <a:pt x="698" y="545665"/>
                </a:lnTo>
                <a:lnTo>
                  <a:pt x="0" y="558647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719240" y="5865266"/>
            <a:ext cx="262255" cy="135255"/>
          </a:xfrm>
          <a:custGeom>
            <a:avLst/>
            <a:gdLst/>
            <a:ahLst/>
            <a:cxnLst/>
            <a:rect l="l" t="t" r="r" b="b"/>
            <a:pathLst>
              <a:path w="262254" h="135254">
                <a:moveTo>
                  <a:pt x="1476" y="26212"/>
                </a:moveTo>
                <a:lnTo>
                  <a:pt x="0" y="37880"/>
                </a:lnTo>
                <a:lnTo>
                  <a:pt x="3381" y="47091"/>
                </a:lnTo>
                <a:lnTo>
                  <a:pt x="10477" y="55616"/>
                </a:lnTo>
                <a:lnTo>
                  <a:pt x="20145" y="65227"/>
                </a:lnTo>
                <a:lnTo>
                  <a:pt x="31849" y="77566"/>
                </a:lnTo>
                <a:lnTo>
                  <a:pt x="67389" y="114300"/>
                </a:lnTo>
                <a:lnTo>
                  <a:pt x="100607" y="135216"/>
                </a:lnTo>
                <a:lnTo>
                  <a:pt x="113998" y="134721"/>
                </a:lnTo>
                <a:lnTo>
                  <a:pt x="128855" y="127611"/>
                </a:lnTo>
                <a:lnTo>
                  <a:pt x="141700" y="115557"/>
                </a:lnTo>
                <a:lnTo>
                  <a:pt x="152949" y="101503"/>
                </a:lnTo>
                <a:lnTo>
                  <a:pt x="163020" y="88392"/>
                </a:lnTo>
                <a:lnTo>
                  <a:pt x="181381" y="68941"/>
                </a:lnTo>
                <a:lnTo>
                  <a:pt x="201517" y="51435"/>
                </a:lnTo>
                <a:lnTo>
                  <a:pt x="222438" y="34728"/>
                </a:lnTo>
                <a:lnTo>
                  <a:pt x="243157" y="17678"/>
                </a:lnTo>
                <a:lnTo>
                  <a:pt x="247828" y="13330"/>
                </a:lnTo>
                <a:lnTo>
                  <a:pt x="252618" y="8953"/>
                </a:lnTo>
                <a:lnTo>
                  <a:pt x="257409" y="4519"/>
                </a:lnTo>
                <a:lnTo>
                  <a:pt x="262080" y="0"/>
                </a:lnTo>
              </a:path>
            </a:pathLst>
          </a:custGeom>
          <a:ln w="128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625340" y="6510528"/>
            <a:ext cx="10160" cy="12700"/>
          </a:xfrm>
          <a:custGeom>
            <a:avLst/>
            <a:gdLst/>
            <a:ahLst/>
            <a:cxnLst/>
            <a:rect l="l" t="t" r="r" b="b"/>
            <a:pathLst>
              <a:path w="10160" h="12700">
                <a:moveTo>
                  <a:pt x="0" y="5486"/>
                </a:moveTo>
                <a:lnTo>
                  <a:pt x="7620" y="609"/>
                </a:lnTo>
                <a:lnTo>
                  <a:pt x="9779" y="0"/>
                </a:lnTo>
                <a:lnTo>
                  <a:pt x="7620" y="1219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5576951" y="6464198"/>
            <a:ext cx="5715" cy="9525"/>
          </a:xfrm>
          <a:custGeom>
            <a:avLst/>
            <a:gdLst/>
            <a:ahLst/>
            <a:cxnLst/>
            <a:rect l="l" t="t" r="r" b="b"/>
            <a:pathLst>
              <a:path w="5714" h="9525">
                <a:moveTo>
                  <a:pt x="0" y="8534"/>
                </a:moveTo>
                <a:lnTo>
                  <a:pt x="2159" y="1828"/>
                </a:lnTo>
                <a:lnTo>
                  <a:pt x="3048" y="0"/>
                </a:lnTo>
                <a:lnTo>
                  <a:pt x="5207" y="944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183503" y="6592519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60" h="21590">
                <a:moveTo>
                  <a:pt x="0" y="0"/>
                </a:moveTo>
                <a:lnTo>
                  <a:pt x="4825" y="10058"/>
                </a:lnTo>
                <a:lnTo>
                  <a:pt x="6731" y="13715"/>
                </a:lnTo>
                <a:lnTo>
                  <a:pt x="9779" y="2103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449311" y="6339230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60">
                <a:moveTo>
                  <a:pt x="8890" y="6400"/>
                </a:moveTo>
                <a:lnTo>
                  <a:pt x="1778" y="10058"/>
                </a:lnTo>
                <a:lnTo>
                  <a:pt x="0" y="10058"/>
                </a:lnTo>
                <a:lnTo>
                  <a:pt x="2794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8050403" y="6362700"/>
            <a:ext cx="5080" cy="20955"/>
          </a:xfrm>
          <a:custGeom>
            <a:avLst/>
            <a:gdLst/>
            <a:ahLst/>
            <a:cxnLst/>
            <a:rect l="l" t="t" r="r" b="b"/>
            <a:pathLst>
              <a:path w="5079" h="20954">
                <a:moveTo>
                  <a:pt x="4825" y="20726"/>
                </a:moveTo>
                <a:lnTo>
                  <a:pt x="889" y="10972"/>
                </a:lnTo>
                <a:lnTo>
                  <a:pt x="0" y="7620"/>
                </a:lnTo>
                <a:lnTo>
                  <a:pt x="1524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8725534" y="6494678"/>
            <a:ext cx="13335" cy="21590"/>
          </a:xfrm>
          <a:custGeom>
            <a:avLst/>
            <a:gdLst/>
            <a:ahLst/>
            <a:cxnLst/>
            <a:rect l="l" t="t" r="r" b="b"/>
            <a:pathLst>
              <a:path w="13334" h="21590">
                <a:moveTo>
                  <a:pt x="0" y="0"/>
                </a:moveTo>
                <a:lnTo>
                  <a:pt x="6084" y="5605"/>
                </a:lnTo>
                <a:lnTo>
                  <a:pt x="9620" y="9410"/>
                </a:lnTo>
                <a:lnTo>
                  <a:pt x="11680" y="13844"/>
                </a:lnTo>
                <a:lnTo>
                  <a:pt x="13335" y="2133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476248" y="6271764"/>
            <a:ext cx="121285" cy="417830"/>
          </a:xfrm>
          <a:custGeom>
            <a:avLst/>
            <a:gdLst/>
            <a:ahLst/>
            <a:cxnLst/>
            <a:rect l="l" t="t" r="r" b="b"/>
            <a:pathLst>
              <a:path w="121285" h="417829">
                <a:moveTo>
                  <a:pt x="120771" y="409"/>
                </a:moveTo>
                <a:lnTo>
                  <a:pt x="82921" y="24398"/>
                </a:lnTo>
                <a:lnTo>
                  <a:pt x="51810" y="65331"/>
                </a:lnTo>
                <a:lnTo>
                  <a:pt x="25663" y="121148"/>
                </a:lnTo>
                <a:lnTo>
                  <a:pt x="9519" y="180851"/>
                </a:lnTo>
                <a:lnTo>
                  <a:pt x="295" y="251679"/>
                </a:lnTo>
                <a:lnTo>
                  <a:pt x="0" y="287621"/>
                </a:lnTo>
                <a:lnTo>
                  <a:pt x="2788" y="323192"/>
                </a:lnTo>
                <a:lnTo>
                  <a:pt x="12598" y="367236"/>
                </a:lnTo>
                <a:lnTo>
                  <a:pt x="36316" y="404879"/>
                </a:lnTo>
                <a:lnTo>
                  <a:pt x="59207" y="417528"/>
                </a:lnTo>
                <a:lnTo>
                  <a:pt x="70213" y="416537"/>
                </a:lnTo>
                <a:lnTo>
                  <a:pt x="82290" y="41097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784471" y="6332524"/>
            <a:ext cx="51435" cy="343535"/>
          </a:xfrm>
          <a:custGeom>
            <a:avLst/>
            <a:gdLst/>
            <a:ahLst/>
            <a:cxnLst/>
            <a:rect l="l" t="t" r="r" b="b"/>
            <a:pathLst>
              <a:path w="51435" h="343534">
                <a:moveTo>
                  <a:pt x="0" y="0"/>
                </a:moveTo>
                <a:lnTo>
                  <a:pt x="26199" y="35961"/>
                </a:lnTo>
                <a:lnTo>
                  <a:pt x="41582" y="104636"/>
                </a:lnTo>
                <a:lnTo>
                  <a:pt x="48910" y="157695"/>
                </a:lnTo>
                <a:lnTo>
                  <a:pt x="51214" y="211154"/>
                </a:lnTo>
                <a:lnTo>
                  <a:pt x="47243" y="263956"/>
                </a:lnTo>
                <a:lnTo>
                  <a:pt x="44434" y="283925"/>
                </a:lnTo>
                <a:lnTo>
                  <a:pt x="41052" y="303695"/>
                </a:lnTo>
                <a:lnTo>
                  <a:pt x="36956" y="323407"/>
                </a:lnTo>
                <a:lnTo>
                  <a:pt x="32003" y="34320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887467" y="6243828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85" y="3686"/>
                </a:lnTo>
                <a:lnTo>
                  <a:pt x="13192" y="5029"/>
                </a:lnTo>
                <a:lnTo>
                  <a:pt x="20341" y="5229"/>
                </a:lnTo>
                <a:lnTo>
                  <a:pt x="28956" y="5486"/>
                </a:lnTo>
                <a:lnTo>
                  <a:pt x="41140" y="7058"/>
                </a:lnTo>
                <a:lnTo>
                  <a:pt x="48323" y="11430"/>
                </a:lnTo>
                <a:lnTo>
                  <a:pt x="50458" y="19459"/>
                </a:lnTo>
                <a:lnTo>
                  <a:pt x="47498" y="32004"/>
                </a:lnTo>
                <a:lnTo>
                  <a:pt x="31369" y="67360"/>
                </a:lnTo>
                <a:lnTo>
                  <a:pt x="27684" y="74233"/>
                </a:lnTo>
                <a:lnTo>
                  <a:pt x="23987" y="82791"/>
                </a:lnTo>
                <a:lnTo>
                  <a:pt x="55526" y="107365"/>
                </a:lnTo>
                <a:lnTo>
                  <a:pt x="66421" y="10607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5070094" y="6491935"/>
            <a:ext cx="152400" cy="10160"/>
          </a:xfrm>
          <a:custGeom>
            <a:avLst/>
            <a:gdLst/>
            <a:ahLst/>
            <a:cxnLst/>
            <a:rect l="l" t="t" r="r" b="b"/>
            <a:pathLst>
              <a:path w="152400" h="10160">
                <a:moveTo>
                  <a:pt x="0" y="2133"/>
                </a:moveTo>
                <a:lnTo>
                  <a:pt x="8632" y="2528"/>
                </a:lnTo>
                <a:lnTo>
                  <a:pt x="16763" y="1409"/>
                </a:lnTo>
                <a:lnTo>
                  <a:pt x="25181" y="119"/>
                </a:lnTo>
                <a:lnTo>
                  <a:pt x="34670" y="0"/>
                </a:lnTo>
                <a:lnTo>
                  <a:pt x="46837" y="1343"/>
                </a:lnTo>
                <a:lnTo>
                  <a:pt x="59134" y="3200"/>
                </a:lnTo>
                <a:lnTo>
                  <a:pt x="71550" y="5057"/>
                </a:lnTo>
                <a:lnTo>
                  <a:pt x="84073" y="6400"/>
                </a:lnTo>
                <a:lnTo>
                  <a:pt x="96601" y="7434"/>
                </a:lnTo>
                <a:lnTo>
                  <a:pt x="109045" y="8496"/>
                </a:lnTo>
                <a:lnTo>
                  <a:pt x="121417" y="9272"/>
                </a:lnTo>
                <a:lnTo>
                  <a:pt x="133730" y="9448"/>
                </a:lnTo>
                <a:lnTo>
                  <a:pt x="143763" y="9448"/>
                </a:lnTo>
                <a:lnTo>
                  <a:pt x="146557" y="9753"/>
                </a:lnTo>
                <a:lnTo>
                  <a:pt x="152018" y="579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155691" y="6420611"/>
            <a:ext cx="19685" cy="173990"/>
          </a:xfrm>
          <a:custGeom>
            <a:avLst/>
            <a:gdLst/>
            <a:ahLst/>
            <a:cxnLst/>
            <a:rect l="l" t="t" r="r" b="b"/>
            <a:pathLst>
              <a:path w="19685" h="173990">
                <a:moveTo>
                  <a:pt x="1270" y="0"/>
                </a:moveTo>
                <a:lnTo>
                  <a:pt x="1035" y="12101"/>
                </a:lnTo>
                <a:lnTo>
                  <a:pt x="539" y="24117"/>
                </a:lnTo>
                <a:lnTo>
                  <a:pt x="91" y="35961"/>
                </a:lnTo>
                <a:lnTo>
                  <a:pt x="0" y="47548"/>
                </a:lnTo>
                <a:lnTo>
                  <a:pt x="716" y="66617"/>
                </a:lnTo>
                <a:lnTo>
                  <a:pt x="2492" y="85801"/>
                </a:lnTo>
                <a:lnTo>
                  <a:pt x="4768" y="104984"/>
                </a:lnTo>
                <a:lnTo>
                  <a:pt x="6985" y="124053"/>
                </a:lnTo>
                <a:lnTo>
                  <a:pt x="8592" y="136869"/>
                </a:lnTo>
                <a:lnTo>
                  <a:pt x="11175" y="149313"/>
                </a:lnTo>
                <a:lnTo>
                  <a:pt x="14807" y="161472"/>
                </a:lnTo>
                <a:lnTo>
                  <a:pt x="19558" y="17343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417820" y="6276136"/>
            <a:ext cx="84455" cy="397510"/>
          </a:xfrm>
          <a:custGeom>
            <a:avLst/>
            <a:gdLst/>
            <a:ahLst/>
            <a:cxnLst/>
            <a:rect l="l" t="t" r="r" b="b"/>
            <a:pathLst>
              <a:path w="84454" h="397509">
                <a:moveTo>
                  <a:pt x="54228" y="0"/>
                </a:moveTo>
                <a:lnTo>
                  <a:pt x="52566" y="13444"/>
                </a:lnTo>
                <a:lnTo>
                  <a:pt x="48450" y="23888"/>
                </a:lnTo>
                <a:lnTo>
                  <a:pt x="43191" y="33818"/>
                </a:lnTo>
                <a:lnTo>
                  <a:pt x="38100" y="45720"/>
                </a:lnTo>
                <a:lnTo>
                  <a:pt x="22351" y="93383"/>
                </a:lnTo>
                <a:lnTo>
                  <a:pt x="10032" y="141732"/>
                </a:lnTo>
                <a:lnTo>
                  <a:pt x="1825" y="202653"/>
                </a:lnTo>
                <a:lnTo>
                  <a:pt x="0" y="264261"/>
                </a:lnTo>
                <a:lnTo>
                  <a:pt x="1807" y="289164"/>
                </a:lnTo>
                <a:lnTo>
                  <a:pt x="11947" y="337256"/>
                </a:lnTo>
                <a:lnTo>
                  <a:pt x="29267" y="372036"/>
                </a:lnTo>
                <a:lnTo>
                  <a:pt x="64896" y="397154"/>
                </a:lnTo>
                <a:lnTo>
                  <a:pt x="74675" y="394106"/>
                </a:lnTo>
                <a:lnTo>
                  <a:pt x="78612" y="392887"/>
                </a:lnTo>
                <a:lnTo>
                  <a:pt x="84454" y="388924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5665978" y="6331915"/>
            <a:ext cx="66675" cy="344805"/>
          </a:xfrm>
          <a:custGeom>
            <a:avLst/>
            <a:gdLst/>
            <a:ahLst/>
            <a:cxnLst/>
            <a:rect l="l" t="t" r="r" b="b"/>
            <a:pathLst>
              <a:path w="66675" h="344804">
                <a:moveTo>
                  <a:pt x="0" y="0"/>
                </a:moveTo>
                <a:lnTo>
                  <a:pt x="24699" y="37590"/>
                </a:lnTo>
                <a:lnTo>
                  <a:pt x="40094" y="80848"/>
                </a:lnTo>
                <a:lnTo>
                  <a:pt x="54147" y="138493"/>
                </a:lnTo>
                <a:lnTo>
                  <a:pt x="63472" y="198320"/>
                </a:lnTo>
                <a:lnTo>
                  <a:pt x="66115" y="259756"/>
                </a:lnTo>
                <a:lnTo>
                  <a:pt x="64008" y="290474"/>
                </a:lnTo>
                <a:lnTo>
                  <a:pt x="62835" y="302080"/>
                </a:lnTo>
                <a:lnTo>
                  <a:pt x="60531" y="319773"/>
                </a:lnTo>
                <a:lnTo>
                  <a:pt x="56060" y="336380"/>
                </a:lnTo>
                <a:lnTo>
                  <a:pt x="48387" y="344728"/>
                </a:lnTo>
                <a:lnTo>
                  <a:pt x="42037" y="341071"/>
                </a:lnTo>
                <a:lnTo>
                  <a:pt x="39624" y="339547"/>
                </a:lnTo>
                <a:lnTo>
                  <a:pt x="38354" y="33375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743321" y="6190769"/>
            <a:ext cx="144780" cy="106680"/>
          </a:xfrm>
          <a:custGeom>
            <a:avLst/>
            <a:gdLst/>
            <a:ahLst/>
            <a:cxnLst/>
            <a:rect l="l" t="t" r="r" b="b"/>
            <a:pathLst>
              <a:path w="144779" h="106679">
                <a:moveTo>
                  <a:pt x="0" y="12215"/>
                </a:moveTo>
                <a:lnTo>
                  <a:pt x="5203" y="5248"/>
                </a:lnTo>
                <a:lnTo>
                  <a:pt x="11144" y="1052"/>
                </a:lnTo>
                <a:lnTo>
                  <a:pt x="18466" y="0"/>
                </a:lnTo>
                <a:lnTo>
                  <a:pt x="27812" y="2462"/>
                </a:lnTo>
                <a:lnTo>
                  <a:pt x="53304" y="36094"/>
                </a:lnTo>
                <a:lnTo>
                  <a:pt x="53943" y="44677"/>
                </a:lnTo>
                <a:lnTo>
                  <a:pt x="53391" y="53259"/>
                </a:lnTo>
                <a:lnTo>
                  <a:pt x="52196" y="61898"/>
                </a:lnTo>
                <a:lnTo>
                  <a:pt x="51321" y="68046"/>
                </a:lnTo>
                <a:lnTo>
                  <a:pt x="50339" y="74966"/>
                </a:lnTo>
                <a:lnTo>
                  <a:pt x="75949" y="103451"/>
                </a:lnTo>
                <a:lnTo>
                  <a:pt x="115220" y="106170"/>
                </a:lnTo>
                <a:lnTo>
                  <a:pt x="129551" y="104998"/>
                </a:lnTo>
                <a:lnTo>
                  <a:pt x="144525" y="10274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912230" y="6433108"/>
            <a:ext cx="142875" cy="14604"/>
          </a:xfrm>
          <a:custGeom>
            <a:avLst/>
            <a:gdLst/>
            <a:ahLst/>
            <a:cxnLst/>
            <a:rect l="l" t="t" r="r" b="b"/>
            <a:pathLst>
              <a:path w="142875" h="14604">
                <a:moveTo>
                  <a:pt x="7239" y="0"/>
                </a:moveTo>
                <a:lnTo>
                  <a:pt x="4826" y="2133"/>
                </a:lnTo>
                <a:lnTo>
                  <a:pt x="2159" y="3962"/>
                </a:lnTo>
                <a:lnTo>
                  <a:pt x="0" y="5486"/>
                </a:lnTo>
                <a:lnTo>
                  <a:pt x="9790" y="7739"/>
                </a:lnTo>
                <a:lnTo>
                  <a:pt x="19938" y="7962"/>
                </a:lnTo>
                <a:lnTo>
                  <a:pt x="30468" y="7329"/>
                </a:lnTo>
                <a:lnTo>
                  <a:pt x="41402" y="7010"/>
                </a:lnTo>
                <a:lnTo>
                  <a:pt x="59388" y="8239"/>
                </a:lnTo>
                <a:lnTo>
                  <a:pt x="77184" y="10439"/>
                </a:lnTo>
                <a:lnTo>
                  <a:pt x="94837" y="12753"/>
                </a:lnTo>
                <a:lnTo>
                  <a:pt x="112395" y="14325"/>
                </a:lnTo>
                <a:lnTo>
                  <a:pt x="120399" y="14306"/>
                </a:lnTo>
                <a:lnTo>
                  <a:pt x="127952" y="13716"/>
                </a:lnTo>
                <a:lnTo>
                  <a:pt x="135219" y="12439"/>
                </a:lnTo>
                <a:lnTo>
                  <a:pt x="142367" y="1036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004814" y="6342888"/>
            <a:ext cx="15875" cy="238760"/>
          </a:xfrm>
          <a:custGeom>
            <a:avLst/>
            <a:gdLst/>
            <a:ahLst/>
            <a:cxnLst/>
            <a:rect l="l" t="t" r="r" b="b"/>
            <a:pathLst>
              <a:path w="15875" h="238759">
                <a:moveTo>
                  <a:pt x="0" y="0"/>
                </a:moveTo>
                <a:lnTo>
                  <a:pt x="9751" y="52249"/>
                </a:lnTo>
                <a:lnTo>
                  <a:pt x="12459" y="98669"/>
                </a:lnTo>
                <a:lnTo>
                  <a:pt x="14995" y="155533"/>
                </a:lnTo>
                <a:lnTo>
                  <a:pt x="15660" y="197510"/>
                </a:lnTo>
                <a:lnTo>
                  <a:pt x="15462" y="211226"/>
                </a:lnTo>
                <a:lnTo>
                  <a:pt x="15120" y="224942"/>
                </a:lnTo>
                <a:lnTo>
                  <a:pt x="14732" y="23865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281673" y="6602882"/>
            <a:ext cx="42545" cy="25400"/>
          </a:xfrm>
          <a:custGeom>
            <a:avLst/>
            <a:gdLst/>
            <a:ahLst/>
            <a:cxnLst/>
            <a:rect l="l" t="t" r="r" b="b"/>
            <a:pathLst>
              <a:path w="42545" h="25400">
                <a:moveTo>
                  <a:pt x="0" y="0"/>
                </a:moveTo>
                <a:lnTo>
                  <a:pt x="6875" y="8320"/>
                </a:lnTo>
                <a:lnTo>
                  <a:pt x="14620" y="18097"/>
                </a:lnTo>
                <a:lnTo>
                  <a:pt x="23056" y="25074"/>
                </a:lnTo>
                <a:lnTo>
                  <a:pt x="32003" y="24993"/>
                </a:lnTo>
                <a:lnTo>
                  <a:pt x="35560" y="21640"/>
                </a:lnTo>
                <a:lnTo>
                  <a:pt x="38988" y="18592"/>
                </a:lnTo>
                <a:lnTo>
                  <a:pt x="42037" y="1523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426072" y="6606540"/>
            <a:ext cx="33655" cy="62230"/>
          </a:xfrm>
          <a:custGeom>
            <a:avLst/>
            <a:gdLst/>
            <a:ahLst/>
            <a:cxnLst/>
            <a:rect l="l" t="t" r="r" b="b"/>
            <a:pathLst>
              <a:path w="33654" h="62229">
                <a:moveTo>
                  <a:pt x="0" y="0"/>
                </a:moveTo>
                <a:lnTo>
                  <a:pt x="28955" y="35661"/>
                </a:lnTo>
                <a:lnTo>
                  <a:pt x="33049" y="45677"/>
                </a:lnTo>
                <a:lnTo>
                  <a:pt x="32178" y="52920"/>
                </a:lnTo>
                <a:lnTo>
                  <a:pt x="27187" y="58164"/>
                </a:lnTo>
                <a:lnTo>
                  <a:pt x="18923" y="6217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211701" y="6085111"/>
            <a:ext cx="2395855" cy="603250"/>
          </a:xfrm>
          <a:custGeom>
            <a:avLst/>
            <a:gdLst/>
            <a:ahLst/>
            <a:cxnLst/>
            <a:rect l="l" t="t" r="r" b="b"/>
            <a:pathLst>
              <a:path w="2395854" h="603250">
                <a:moveTo>
                  <a:pt x="0" y="494910"/>
                </a:moveTo>
                <a:lnTo>
                  <a:pt x="6574" y="494820"/>
                </a:lnTo>
                <a:lnTo>
                  <a:pt x="14112" y="491900"/>
                </a:lnTo>
                <a:lnTo>
                  <a:pt x="22913" y="490410"/>
                </a:lnTo>
                <a:lnTo>
                  <a:pt x="33274" y="494605"/>
                </a:lnTo>
                <a:lnTo>
                  <a:pt x="55852" y="517175"/>
                </a:lnTo>
                <a:lnTo>
                  <a:pt x="75787" y="545545"/>
                </a:lnTo>
                <a:lnTo>
                  <a:pt x="93960" y="575573"/>
                </a:lnTo>
                <a:lnTo>
                  <a:pt x="111251" y="603114"/>
                </a:lnTo>
                <a:lnTo>
                  <a:pt x="108969" y="587327"/>
                </a:lnTo>
                <a:lnTo>
                  <a:pt x="106807" y="570539"/>
                </a:lnTo>
                <a:lnTo>
                  <a:pt x="104358" y="553351"/>
                </a:lnTo>
                <a:lnTo>
                  <a:pt x="101219" y="536363"/>
                </a:lnTo>
                <a:lnTo>
                  <a:pt x="91215" y="494280"/>
                </a:lnTo>
                <a:lnTo>
                  <a:pt x="79904" y="447894"/>
                </a:lnTo>
                <a:lnTo>
                  <a:pt x="68537" y="398435"/>
                </a:lnTo>
                <a:lnTo>
                  <a:pt x="58365" y="347133"/>
                </a:lnTo>
                <a:lnTo>
                  <a:pt x="50638" y="295216"/>
                </a:lnTo>
                <a:lnTo>
                  <a:pt x="46609" y="243913"/>
                </a:lnTo>
                <a:lnTo>
                  <a:pt x="47527" y="194454"/>
                </a:lnTo>
                <a:lnTo>
                  <a:pt x="54646" y="148069"/>
                </a:lnTo>
                <a:lnTo>
                  <a:pt x="69214" y="105985"/>
                </a:lnTo>
                <a:lnTo>
                  <a:pt x="115617" y="60113"/>
                </a:lnTo>
                <a:lnTo>
                  <a:pt x="182879" y="48988"/>
                </a:lnTo>
                <a:lnTo>
                  <a:pt x="234244" y="45799"/>
                </a:lnTo>
                <a:lnTo>
                  <a:pt x="285594" y="42756"/>
                </a:lnTo>
                <a:lnTo>
                  <a:pt x="336934" y="39815"/>
                </a:lnTo>
                <a:lnTo>
                  <a:pt x="388267" y="36931"/>
                </a:lnTo>
                <a:lnTo>
                  <a:pt x="439594" y="34060"/>
                </a:lnTo>
                <a:lnTo>
                  <a:pt x="490918" y="31157"/>
                </a:lnTo>
                <a:lnTo>
                  <a:pt x="542242" y="28178"/>
                </a:lnTo>
                <a:lnTo>
                  <a:pt x="593569" y="25078"/>
                </a:lnTo>
                <a:lnTo>
                  <a:pt x="644902" y="21813"/>
                </a:lnTo>
                <a:lnTo>
                  <a:pt x="696242" y="18339"/>
                </a:lnTo>
                <a:lnTo>
                  <a:pt x="747592" y="14610"/>
                </a:lnTo>
                <a:lnTo>
                  <a:pt x="798957" y="10583"/>
                </a:lnTo>
                <a:lnTo>
                  <a:pt x="849508" y="6974"/>
                </a:lnTo>
                <a:lnTo>
                  <a:pt x="900001" y="4197"/>
                </a:lnTo>
                <a:lnTo>
                  <a:pt x="950442" y="2183"/>
                </a:lnTo>
                <a:lnTo>
                  <a:pt x="1000836" y="859"/>
                </a:lnTo>
                <a:lnTo>
                  <a:pt x="1051189" y="155"/>
                </a:lnTo>
                <a:lnTo>
                  <a:pt x="1101507" y="0"/>
                </a:lnTo>
                <a:lnTo>
                  <a:pt x="1151795" y="321"/>
                </a:lnTo>
                <a:lnTo>
                  <a:pt x="1202060" y="1050"/>
                </a:lnTo>
                <a:lnTo>
                  <a:pt x="1252308" y="2114"/>
                </a:lnTo>
                <a:lnTo>
                  <a:pt x="1302543" y="3441"/>
                </a:lnTo>
                <a:lnTo>
                  <a:pt x="1352771" y="4962"/>
                </a:lnTo>
                <a:lnTo>
                  <a:pt x="1403000" y="6606"/>
                </a:lnTo>
                <a:lnTo>
                  <a:pt x="1453233" y="8300"/>
                </a:lnTo>
                <a:lnTo>
                  <a:pt x="1503477" y="9973"/>
                </a:lnTo>
                <a:lnTo>
                  <a:pt x="1553738" y="11556"/>
                </a:lnTo>
                <a:lnTo>
                  <a:pt x="1604022" y="12976"/>
                </a:lnTo>
                <a:lnTo>
                  <a:pt x="1654333" y="14163"/>
                </a:lnTo>
                <a:lnTo>
                  <a:pt x="1704679" y="15046"/>
                </a:lnTo>
                <a:lnTo>
                  <a:pt x="1755064" y="15553"/>
                </a:lnTo>
                <a:lnTo>
                  <a:pt x="1805495" y="15613"/>
                </a:lnTo>
                <a:lnTo>
                  <a:pt x="1855977" y="15155"/>
                </a:lnTo>
                <a:lnTo>
                  <a:pt x="1904120" y="13927"/>
                </a:lnTo>
                <a:lnTo>
                  <a:pt x="1952367" y="12061"/>
                </a:lnTo>
                <a:lnTo>
                  <a:pt x="2000694" y="9814"/>
                </a:lnTo>
                <a:lnTo>
                  <a:pt x="2049074" y="7445"/>
                </a:lnTo>
                <a:lnTo>
                  <a:pt x="2097484" y="5211"/>
                </a:lnTo>
                <a:lnTo>
                  <a:pt x="2145897" y="3370"/>
                </a:lnTo>
                <a:lnTo>
                  <a:pt x="2194289" y="2181"/>
                </a:lnTo>
                <a:lnTo>
                  <a:pt x="2242635" y="1900"/>
                </a:lnTo>
                <a:lnTo>
                  <a:pt x="2290908" y="2786"/>
                </a:lnTo>
                <a:lnTo>
                  <a:pt x="2339085" y="5097"/>
                </a:lnTo>
                <a:lnTo>
                  <a:pt x="2384305" y="18598"/>
                </a:lnTo>
                <a:lnTo>
                  <a:pt x="2395799" y="79073"/>
                </a:lnTo>
                <a:lnTo>
                  <a:pt x="2384552" y="123245"/>
                </a:lnTo>
                <a:lnTo>
                  <a:pt x="2366541" y="165188"/>
                </a:lnTo>
                <a:lnTo>
                  <a:pt x="2350007" y="19955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960567" y="5996635"/>
            <a:ext cx="220979" cy="763905"/>
          </a:xfrm>
          <a:custGeom>
            <a:avLst/>
            <a:gdLst/>
            <a:ahLst/>
            <a:cxnLst/>
            <a:rect l="l" t="t" r="r" b="b"/>
            <a:pathLst>
              <a:path w="220979" h="763904">
                <a:moveTo>
                  <a:pt x="124006" y="0"/>
                </a:moveTo>
                <a:lnTo>
                  <a:pt x="106480" y="37299"/>
                </a:lnTo>
                <a:lnTo>
                  <a:pt x="90478" y="76200"/>
                </a:lnTo>
                <a:lnTo>
                  <a:pt x="72317" y="126263"/>
                </a:lnTo>
                <a:lnTo>
                  <a:pt x="54442" y="176784"/>
                </a:lnTo>
                <a:lnTo>
                  <a:pt x="37757" y="227761"/>
                </a:lnTo>
                <a:lnTo>
                  <a:pt x="23168" y="279196"/>
                </a:lnTo>
                <a:lnTo>
                  <a:pt x="12591" y="324853"/>
                </a:lnTo>
                <a:lnTo>
                  <a:pt x="4537" y="371007"/>
                </a:lnTo>
                <a:lnTo>
                  <a:pt x="7" y="417497"/>
                </a:lnTo>
                <a:lnTo>
                  <a:pt x="0" y="464164"/>
                </a:lnTo>
                <a:lnTo>
                  <a:pt x="5515" y="510844"/>
                </a:lnTo>
                <a:lnTo>
                  <a:pt x="17929" y="555762"/>
                </a:lnTo>
                <a:lnTo>
                  <a:pt x="37005" y="597842"/>
                </a:lnTo>
                <a:lnTo>
                  <a:pt x="61788" y="636878"/>
                </a:lnTo>
                <a:lnTo>
                  <a:pt x="91319" y="672666"/>
                </a:lnTo>
                <a:lnTo>
                  <a:pt x="124641" y="705002"/>
                </a:lnTo>
                <a:lnTo>
                  <a:pt x="176553" y="741159"/>
                </a:lnTo>
                <a:lnTo>
                  <a:pt x="197258" y="753051"/>
                </a:lnTo>
                <a:lnTo>
                  <a:pt x="220653" y="763828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687311" y="6002731"/>
            <a:ext cx="173355" cy="788035"/>
          </a:xfrm>
          <a:custGeom>
            <a:avLst/>
            <a:gdLst/>
            <a:ahLst/>
            <a:cxnLst/>
            <a:rect l="l" t="t" r="r" b="b"/>
            <a:pathLst>
              <a:path w="173354" h="788034">
                <a:moveTo>
                  <a:pt x="0" y="0"/>
                </a:moveTo>
                <a:lnTo>
                  <a:pt x="10511" y="15392"/>
                </a:lnTo>
                <a:lnTo>
                  <a:pt x="22272" y="31241"/>
                </a:lnTo>
                <a:lnTo>
                  <a:pt x="34486" y="47320"/>
                </a:lnTo>
                <a:lnTo>
                  <a:pt x="46355" y="63398"/>
                </a:lnTo>
                <a:lnTo>
                  <a:pt x="72304" y="103554"/>
                </a:lnTo>
                <a:lnTo>
                  <a:pt x="95288" y="145733"/>
                </a:lnTo>
                <a:lnTo>
                  <a:pt x="115305" y="189634"/>
                </a:lnTo>
                <a:lnTo>
                  <a:pt x="132353" y="234959"/>
                </a:lnTo>
                <a:lnTo>
                  <a:pt x="146430" y="281406"/>
                </a:lnTo>
                <a:lnTo>
                  <a:pt x="157536" y="328676"/>
                </a:lnTo>
                <a:lnTo>
                  <a:pt x="165669" y="376470"/>
                </a:lnTo>
                <a:lnTo>
                  <a:pt x="170827" y="424486"/>
                </a:lnTo>
                <a:lnTo>
                  <a:pt x="173008" y="472425"/>
                </a:lnTo>
                <a:lnTo>
                  <a:pt x="172212" y="519988"/>
                </a:lnTo>
                <a:lnTo>
                  <a:pt x="167888" y="570492"/>
                </a:lnTo>
                <a:lnTo>
                  <a:pt x="159298" y="620002"/>
                </a:lnTo>
                <a:lnTo>
                  <a:pt x="145923" y="668033"/>
                </a:lnTo>
                <a:lnTo>
                  <a:pt x="127243" y="714104"/>
                </a:lnTo>
                <a:lnTo>
                  <a:pt x="102743" y="757732"/>
                </a:lnTo>
                <a:lnTo>
                  <a:pt x="74199" y="787565"/>
                </a:lnTo>
                <a:lnTo>
                  <a:pt x="59559" y="787436"/>
                </a:lnTo>
                <a:lnTo>
                  <a:pt x="38989" y="781507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783323" y="5839358"/>
            <a:ext cx="148590" cy="177800"/>
          </a:xfrm>
          <a:custGeom>
            <a:avLst/>
            <a:gdLst/>
            <a:ahLst/>
            <a:cxnLst/>
            <a:rect l="l" t="t" r="r" b="b"/>
            <a:pathLst>
              <a:path w="148590" h="177800">
                <a:moveTo>
                  <a:pt x="0" y="14935"/>
                </a:moveTo>
                <a:lnTo>
                  <a:pt x="8243" y="7800"/>
                </a:lnTo>
                <a:lnTo>
                  <a:pt x="18129" y="3124"/>
                </a:lnTo>
                <a:lnTo>
                  <a:pt x="29396" y="619"/>
                </a:lnTo>
                <a:lnTo>
                  <a:pt x="41782" y="0"/>
                </a:lnTo>
                <a:lnTo>
                  <a:pt x="59380" y="2605"/>
                </a:lnTo>
                <a:lnTo>
                  <a:pt x="74453" y="9410"/>
                </a:lnTo>
                <a:lnTo>
                  <a:pt x="85288" y="20959"/>
                </a:lnTo>
                <a:lnTo>
                  <a:pt x="90170" y="37795"/>
                </a:lnTo>
                <a:lnTo>
                  <a:pt x="88747" y="53549"/>
                </a:lnTo>
                <a:lnTo>
                  <a:pt x="83359" y="67817"/>
                </a:lnTo>
                <a:lnTo>
                  <a:pt x="75757" y="81172"/>
                </a:lnTo>
                <a:lnTo>
                  <a:pt x="67691" y="94183"/>
                </a:lnTo>
                <a:lnTo>
                  <a:pt x="61370" y="104055"/>
                </a:lnTo>
                <a:lnTo>
                  <a:pt x="55038" y="115328"/>
                </a:lnTo>
                <a:lnTo>
                  <a:pt x="51063" y="127230"/>
                </a:lnTo>
                <a:lnTo>
                  <a:pt x="51816" y="138988"/>
                </a:lnTo>
                <a:lnTo>
                  <a:pt x="59098" y="149399"/>
                </a:lnTo>
                <a:lnTo>
                  <a:pt x="97281" y="168859"/>
                </a:lnTo>
                <a:lnTo>
                  <a:pt x="134983" y="176617"/>
                </a:lnTo>
                <a:lnTo>
                  <a:pt x="148081" y="17739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999731" y="6297167"/>
            <a:ext cx="112395" cy="9525"/>
          </a:xfrm>
          <a:custGeom>
            <a:avLst/>
            <a:gdLst/>
            <a:ahLst/>
            <a:cxnLst/>
            <a:rect l="l" t="t" r="r" b="b"/>
            <a:pathLst>
              <a:path w="112395" h="9525">
                <a:moveTo>
                  <a:pt x="0" y="9448"/>
                </a:moveTo>
                <a:lnTo>
                  <a:pt x="10568" y="5786"/>
                </a:lnTo>
                <a:lnTo>
                  <a:pt x="19970" y="2781"/>
                </a:lnTo>
                <a:lnTo>
                  <a:pt x="29610" y="747"/>
                </a:lnTo>
                <a:lnTo>
                  <a:pt x="40894" y="0"/>
                </a:lnTo>
                <a:lnTo>
                  <a:pt x="53522" y="847"/>
                </a:lnTo>
                <a:lnTo>
                  <a:pt x="65722" y="2438"/>
                </a:lnTo>
                <a:lnTo>
                  <a:pt x="77827" y="4029"/>
                </a:lnTo>
                <a:lnTo>
                  <a:pt x="90170" y="4876"/>
                </a:lnTo>
                <a:lnTo>
                  <a:pt x="100838" y="4267"/>
                </a:lnTo>
                <a:lnTo>
                  <a:pt x="104901" y="4267"/>
                </a:lnTo>
                <a:lnTo>
                  <a:pt x="111887" y="487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7002526" y="6373672"/>
            <a:ext cx="108585" cy="17780"/>
          </a:xfrm>
          <a:custGeom>
            <a:avLst/>
            <a:gdLst/>
            <a:ahLst/>
            <a:cxnLst/>
            <a:rect l="l" t="t" r="r" b="b"/>
            <a:pathLst>
              <a:path w="108584" h="17779">
                <a:moveTo>
                  <a:pt x="0" y="609"/>
                </a:moveTo>
                <a:lnTo>
                  <a:pt x="6697" y="11920"/>
                </a:lnTo>
                <a:lnTo>
                  <a:pt x="13668" y="16802"/>
                </a:lnTo>
                <a:lnTo>
                  <a:pt x="22949" y="17626"/>
                </a:lnTo>
                <a:lnTo>
                  <a:pt x="36575" y="16764"/>
                </a:lnTo>
                <a:lnTo>
                  <a:pt x="55522" y="15001"/>
                </a:lnTo>
                <a:lnTo>
                  <a:pt x="73279" y="11811"/>
                </a:lnTo>
                <a:lnTo>
                  <a:pt x="90654" y="6905"/>
                </a:lnTo>
                <a:lnTo>
                  <a:pt x="108457" y="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278878" y="6039916"/>
            <a:ext cx="115570" cy="675005"/>
          </a:xfrm>
          <a:custGeom>
            <a:avLst/>
            <a:gdLst/>
            <a:ahLst/>
            <a:cxnLst/>
            <a:rect l="l" t="t" r="r" b="b"/>
            <a:pathLst>
              <a:path w="115570" h="675004">
                <a:moveTo>
                  <a:pt x="93979" y="0"/>
                </a:moveTo>
                <a:lnTo>
                  <a:pt x="58769" y="61598"/>
                </a:lnTo>
                <a:lnTo>
                  <a:pt x="34893" y="132064"/>
                </a:lnTo>
                <a:lnTo>
                  <a:pt x="16581" y="215517"/>
                </a:lnTo>
                <a:lnTo>
                  <a:pt x="9326" y="263908"/>
                </a:lnTo>
                <a:lnTo>
                  <a:pt x="4145" y="312590"/>
                </a:lnTo>
                <a:lnTo>
                  <a:pt x="1036" y="361346"/>
                </a:lnTo>
                <a:lnTo>
                  <a:pt x="0" y="409955"/>
                </a:lnTo>
                <a:lnTo>
                  <a:pt x="670" y="457519"/>
                </a:lnTo>
                <a:lnTo>
                  <a:pt x="3718" y="506560"/>
                </a:lnTo>
                <a:lnTo>
                  <a:pt x="10698" y="555411"/>
                </a:lnTo>
                <a:lnTo>
                  <a:pt x="23164" y="602404"/>
                </a:lnTo>
                <a:lnTo>
                  <a:pt x="42672" y="645871"/>
                </a:lnTo>
                <a:lnTo>
                  <a:pt x="82480" y="674589"/>
                </a:lnTo>
                <a:lnTo>
                  <a:pt x="100329" y="670255"/>
                </a:lnTo>
                <a:lnTo>
                  <a:pt x="105155" y="667816"/>
                </a:lnTo>
                <a:lnTo>
                  <a:pt x="110744" y="665073"/>
                </a:lnTo>
                <a:lnTo>
                  <a:pt x="115570" y="66202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497444" y="6134961"/>
            <a:ext cx="77470" cy="533400"/>
          </a:xfrm>
          <a:custGeom>
            <a:avLst/>
            <a:gdLst/>
            <a:ahLst/>
            <a:cxnLst/>
            <a:rect l="l" t="t" r="r" b="b"/>
            <a:pathLst>
              <a:path w="77470" h="533400">
                <a:moveTo>
                  <a:pt x="0" y="2185"/>
                </a:moveTo>
                <a:lnTo>
                  <a:pt x="32301" y="66394"/>
                </a:lnTo>
                <a:lnTo>
                  <a:pt x="42545" y="104141"/>
                </a:lnTo>
                <a:lnTo>
                  <a:pt x="50788" y="142346"/>
                </a:lnTo>
                <a:lnTo>
                  <a:pt x="57911" y="180493"/>
                </a:lnTo>
                <a:lnTo>
                  <a:pt x="66539" y="235384"/>
                </a:lnTo>
                <a:lnTo>
                  <a:pt x="72404" y="289623"/>
                </a:lnTo>
                <a:lnTo>
                  <a:pt x="75771" y="343523"/>
                </a:lnTo>
                <a:lnTo>
                  <a:pt x="76905" y="397398"/>
                </a:lnTo>
                <a:lnTo>
                  <a:pt x="76071" y="451561"/>
                </a:lnTo>
                <a:lnTo>
                  <a:pt x="73532" y="506325"/>
                </a:lnTo>
                <a:lnTo>
                  <a:pt x="72872" y="524675"/>
                </a:lnTo>
                <a:lnTo>
                  <a:pt x="71294" y="532880"/>
                </a:lnTo>
                <a:lnTo>
                  <a:pt x="65121" y="532685"/>
                </a:lnTo>
                <a:lnTo>
                  <a:pt x="50673" y="52583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529254" y="5964926"/>
            <a:ext cx="116839" cy="182245"/>
          </a:xfrm>
          <a:custGeom>
            <a:avLst/>
            <a:gdLst/>
            <a:ahLst/>
            <a:cxnLst/>
            <a:rect l="l" t="t" r="r" b="b"/>
            <a:pathLst>
              <a:path w="116840" h="182245">
                <a:moveTo>
                  <a:pt x="11751" y="55178"/>
                </a:moveTo>
                <a:lnTo>
                  <a:pt x="6580" y="45905"/>
                </a:lnTo>
                <a:lnTo>
                  <a:pt x="2289" y="36547"/>
                </a:lnTo>
                <a:lnTo>
                  <a:pt x="0" y="26674"/>
                </a:lnTo>
                <a:lnTo>
                  <a:pt x="829" y="15859"/>
                </a:lnTo>
                <a:lnTo>
                  <a:pt x="5548" y="7448"/>
                </a:lnTo>
                <a:lnTo>
                  <a:pt x="13624" y="2066"/>
                </a:lnTo>
                <a:lnTo>
                  <a:pt x="23368" y="0"/>
                </a:lnTo>
                <a:lnTo>
                  <a:pt x="33087" y="1533"/>
                </a:lnTo>
                <a:lnTo>
                  <a:pt x="62073" y="37152"/>
                </a:lnTo>
                <a:lnTo>
                  <a:pt x="66768" y="72680"/>
                </a:lnTo>
                <a:lnTo>
                  <a:pt x="65742" y="93011"/>
                </a:lnTo>
                <a:lnTo>
                  <a:pt x="62644" y="113171"/>
                </a:lnTo>
                <a:lnTo>
                  <a:pt x="58106" y="132902"/>
                </a:lnTo>
                <a:lnTo>
                  <a:pt x="53834" y="144437"/>
                </a:lnTo>
                <a:lnTo>
                  <a:pt x="49549" y="158200"/>
                </a:lnTo>
                <a:lnTo>
                  <a:pt x="49766" y="171049"/>
                </a:lnTo>
                <a:lnTo>
                  <a:pt x="58995" y="179841"/>
                </a:lnTo>
                <a:lnTo>
                  <a:pt x="67885" y="180808"/>
                </a:lnTo>
                <a:lnTo>
                  <a:pt x="80966" y="180946"/>
                </a:lnTo>
                <a:lnTo>
                  <a:pt x="94428" y="180913"/>
                </a:lnTo>
                <a:lnTo>
                  <a:pt x="104461" y="181365"/>
                </a:lnTo>
                <a:lnTo>
                  <a:pt x="108779" y="181365"/>
                </a:lnTo>
                <a:lnTo>
                  <a:pt x="112335" y="181670"/>
                </a:lnTo>
                <a:lnTo>
                  <a:pt x="116653" y="18197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705343" y="6328867"/>
            <a:ext cx="125730" cy="10160"/>
          </a:xfrm>
          <a:custGeom>
            <a:avLst/>
            <a:gdLst/>
            <a:ahLst/>
            <a:cxnLst/>
            <a:rect l="l" t="t" r="r" b="b"/>
            <a:pathLst>
              <a:path w="125729" h="10160">
                <a:moveTo>
                  <a:pt x="0" y="6705"/>
                </a:moveTo>
                <a:lnTo>
                  <a:pt x="10175" y="9877"/>
                </a:lnTo>
                <a:lnTo>
                  <a:pt x="19303" y="10134"/>
                </a:lnTo>
                <a:lnTo>
                  <a:pt x="29003" y="8677"/>
                </a:lnTo>
                <a:lnTo>
                  <a:pt x="40894" y="6705"/>
                </a:lnTo>
                <a:lnTo>
                  <a:pt x="57104" y="5362"/>
                </a:lnTo>
                <a:lnTo>
                  <a:pt x="73040" y="4648"/>
                </a:lnTo>
                <a:lnTo>
                  <a:pt x="88810" y="4048"/>
                </a:lnTo>
                <a:lnTo>
                  <a:pt x="104521" y="3047"/>
                </a:lnTo>
                <a:lnTo>
                  <a:pt x="114553" y="609"/>
                </a:lnTo>
                <a:lnTo>
                  <a:pt x="118617" y="0"/>
                </a:lnTo>
                <a:lnTo>
                  <a:pt x="125222" y="1523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7809865" y="6243828"/>
            <a:ext cx="5080" cy="280670"/>
          </a:xfrm>
          <a:custGeom>
            <a:avLst/>
            <a:gdLst/>
            <a:ahLst/>
            <a:cxnLst/>
            <a:rect l="l" t="t" r="r" b="b"/>
            <a:pathLst>
              <a:path w="5079" h="280670">
                <a:moveTo>
                  <a:pt x="0" y="0"/>
                </a:moveTo>
                <a:lnTo>
                  <a:pt x="2365" y="14397"/>
                </a:lnTo>
                <a:lnTo>
                  <a:pt x="3682" y="28308"/>
                </a:lnTo>
                <a:lnTo>
                  <a:pt x="4143" y="42391"/>
                </a:lnTo>
                <a:lnTo>
                  <a:pt x="3936" y="57302"/>
                </a:lnTo>
                <a:lnTo>
                  <a:pt x="3613" y="83877"/>
                </a:lnTo>
                <a:lnTo>
                  <a:pt x="3254" y="110566"/>
                </a:lnTo>
                <a:lnTo>
                  <a:pt x="2633" y="137369"/>
                </a:lnTo>
                <a:lnTo>
                  <a:pt x="1524" y="164287"/>
                </a:lnTo>
                <a:lnTo>
                  <a:pt x="1273" y="190847"/>
                </a:lnTo>
                <a:lnTo>
                  <a:pt x="2285" y="217208"/>
                </a:lnTo>
                <a:lnTo>
                  <a:pt x="3774" y="243625"/>
                </a:lnTo>
                <a:lnTo>
                  <a:pt x="4952" y="270357"/>
                </a:lnTo>
                <a:lnTo>
                  <a:pt x="4571" y="273710"/>
                </a:lnTo>
                <a:lnTo>
                  <a:pt x="3936" y="277063"/>
                </a:lnTo>
                <a:lnTo>
                  <a:pt x="3936" y="280416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7925689" y="6137147"/>
            <a:ext cx="90170" cy="466090"/>
          </a:xfrm>
          <a:custGeom>
            <a:avLst/>
            <a:gdLst/>
            <a:ahLst/>
            <a:cxnLst/>
            <a:rect l="l" t="t" r="r" b="b"/>
            <a:pathLst>
              <a:path w="90170" h="466090">
                <a:moveTo>
                  <a:pt x="28955" y="0"/>
                </a:moveTo>
                <a:lnTo>
                  <a:pt x="27711" y="21340"/>
                </a:lnTo>
                <a:lnTo>
                  <a:pt x="24241" y="42252"/>
                </a:lnTo>
                <a:lnTo>
                  <a:pt x="19794" y="63222"/>
                </a:lnTo>
                <a:lnTo>
                  <a:pt x="15620" y="84734"/>
                </a:lnTo>
                <a:lnTo>
                  <a:pt x="9322" y="125896"/>
                </a:lnTo>
                <a:lnTo>
                  <a:pt x="4381" y="167144"/>
                </a:lnTo>
                <a:lnTo>
                  <a:pt x="1154" y="208564"/>
                </a:lnTo>
                <a:lnTo>
                  <a:pt x="0" y="250240"/>
                </a:lnTo>
                <a:lnTo>
                  <a:pt x="698" y="287874"/>
                </a:lnTo>
                <a:lnTo>
                  <a:pt x="9429" y="362111"/>
                </a:lnTo>
                <a:lnTo>
                  <a:pt x="27130" y="417428"/>
                </a:lnTo>
                <a:lnTo>
                  <a:pt x="52276" y="454051"/>
                </a:lnTo>
                <a:lnTo>
                  <a:pt x="69850" y="465734"/>
                </a:lnTo>
                <a:lnTo>
                  <a:pt x="79247" y="465734"/>
                </a:lnTo>
                <a:lnTo>
                  <a:pt x="82930" y="465734"/>
                </a:lnTo>
                <a:lnTo>
                  <a:pt x="89661" y="46421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8125714" y="6167323"/>
            <a:ext cx="83185" cy="386080"/>
          </a:xfrm>
          <a:custGeom>
            <a:avLst/>
            <a:gdLst/>
            <a:ahLst/>
            <a:cxnLst/>
            <a:rect l="l" t="t" r="r" b="b"/>
            <a:pathLst>
              <a:path w="83184" h="386079">
                <a:moveTo>
                  <a:pt x="0" y="0"/>
                </a:moveTo>
                <a:lnTo>
                  <a:pt x="30771" y="41705"/>
                </a:lnTo>
                <a:lnTo>
                  <a:pt x="54036" y="101631"/>
                </a:lnTo>
                <a:lnTo>
                  <a:pt x="66087" y="144856"/>
                </a:lnTo>
                <a:lnTo>
                  <a:pt x="74876" y="188880"/>
                </a:lnTo>
                <a:lnTo>
                  <a:pt x="80771" y="233476"/>
                </a:lnTo>
                <a:lnTo>
                  <a:pt x="82718" y="266166"/>
                </a:lnTo>
                <a:lnTo>
                  <a:pt x="82438" y="297942"/>
                </a:lnTo>
                <a:lnTo>
                  <a:pt x="76200" y="361492"/>
                </a:lnTo>
                <a:lnTo>
                  <a:pt x="66323" y="385624"/>
                </a:lnTo>
                <a:lnTo>
                  <a:pt x="54228" y="38069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8104631" y="5923064"/>
            <a:ext cx="118110" cy="212725"/>
          </a:xfrm>
          <a:custGeom>
            <a:avLst/>
            <a:gdLst/>
            <a:ahLst/>
            <a:cxnLst/>
            <a:rect l="l" t="t" r="r" b="b"/>
            <a:pathLst>
              <a:path w="118109" h="212725">
                <a:moveTo>
                  <a:pt x="21082" y="41871"/>
                </a:moveTo>
                <a:lnTo>
                  <a:pt x="14966" y="36142"/>
                </a:lnTo>
                <a:lnTo>
                  <a:pt x="6731" y="27584"/>
                </a:lnTo>
                <a:lnTo>
                  <a:pt x="400" y="18168"/>
                </a:lnTo>
                <a:lnTo>
                  <a:pt x="0" y="9867"/>
                </a:lnTo>
                <a:lnTo>
                  <a:pt x="8657" y="2747"/>
                </a:lnTo>
                <a:lnTo>
                  <a:pt x="21351" y="0"/>
                </a:lnTo>
                <a:lnTo>
                  <a:pt x="34736" y="52"/>
                </a:lnTo>
                <a:lnTo>
                  <a:pt x="45466" y="1333"/>
                </a:lnTo>
                <a:lnTo>
                  <a:pt x="64297" y="8743"/>
                </a:lnTo>
                <a:lnTo>
                  <a:pt x="76104" y="21526"/>
                </a:lnTo>
                <a:lnTo>
                  <a:pt x="81577" y="38538"/>
                </a:lnTo>
                <a:lnTo>
                  <a:pt x="81407" y="58635"/>
                </a:lnTo>
                <a:lnTo>
                  <a:pt x="76894" y="78128"/>
                </a:lnTo>
                <a:lnTo>
                  <a:pt x="70167" y="97307"/>
                </a:lnTo>
                <a:lnTo>
                  <a:pt x="62583" y="116200"/>
                </a:lnTo>
                <a:lnTo>
                  <a:pt x="55499" y="134835"/>
                </a:lnTo>
                <a:lnTo>
                  <a:pt x="50956" y="146951"/>
                </a:lnTo>
                <a:lnTo>
                  <a:pt x="47640" y="159524"/>
                </a:lnTo>
                <a:lnTo>
                  <a:pt x="47873" y="171869"/>
                </a:lnTo>
                <a:lnTo>
                  <a:pt x="76057" y="198234"/>
                </a:lnTo>
                <a:lnTo>
                  <a:pt x="101853" y="206768"/>
                </a:lnTo>
                <a:lnTo>
                  <a:pt x="107315" y="208597"/>
                </a:lnTo>
                <a:lnTo>
                  <a:pt x="112522" y="210731"/>
                </a:lnTo>
                <a:lnTo>
                  <a:pt x="117983" y="21255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8353932" y="6291986"/>
            <a:ext cx="132080" cy="16510"/>
          </a:xfrm>
          <a:custGeom>
            <a:avLst/>
            <a:gdLst/>
            <a:ahLst/>
            <a:cxnLst/>
            <a:rect l="l" t="t" r="r" b="b"/>
            <a:pathLst>
              <a:path w="132079" h="16510">
                <a:moveTo>
                  <a:pt x="0" y="0"/>
                </a:moveTo>
                <a:lnTo>
                  <a:pt x="45085" y="14630"/>
                </a:lnTo>
                <a:lnTo>
                  <a:pt x="90287" y="16344"/>
                </a:lnTo>
                <a:lnTo>
                  <a:pt x="105156" y="16154"/>
                </a:lnTo>
                <a:lnTo>
                  <a:pt x="113450" y="15549"/>
                </a:lnTo>
                <a:lnTo>
                  <a:pt x="119411" y="14058"/>
                </a:lnTo>
                <a:lnTo>
                  <a:pt x="124944" y="11482"/>
                </a:lnTo>
                <a:lnTo>
                  <a:pt x="131952" y="7619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398129" y="6230416"/>
            <a:ext cx="32384" cy="203200"/>
          </a:xfrm>
          <a:custGeom>
            <a:avLst/>
            <a:gdLst/>
            <a:ahLst/>
            <a:cxnLst/>
            <a:rect l="l" t="t" r="r" b="b"/>
            <a:pathLst>
              <a:path w="32384" h="203200">
                <a:moveTo>
                  <a:pt x="0" y="0"/>
                </a:moveTo>
                <a:lnTo>
                  <a:pt x="1603" y="10834"/>
                </a:lnTo>
                <a:lnTo>
                  <a:pt x="4159" y="21526"/>
                </a:lnTo>
                <a:lnTo>
                  <a:pt x="7143" y="32275"/>
                </a:lnTo>
                <a:lnTo>
                  <a:pt x="10032" y="43281"/>
                </a:lnTo>
                <a:lnTo>
                  <a:pt x="13406" y="62069"/>
                </a:lnTo>
                <a:lnTo>
                  <a:pt x="15684" y="80886"/>
                </a:lnTo>
                <a:lnTo>
                  <a:pt x="17676" y="99645"/>
                </a:lnTo>
                <a:lnTo>
                  <a:pt x="20193" y="118262"/>
                </a:lnTo>
                <a:lnTo>
                  <a:pt x="23592" y="139298"/>
                </a:lnTo>
                <a:lnTo>
                  <a:pt x="26812" y="160362"/>
                </a:lnTo>
                <a:lnTo>
                  <a:pt x="29676" y="181484"/>
                </a:lnTo>
                <a:lnTo>
                  <a:pt x="32003" y="202691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8532193" y="6511747"/>
            <a:ext cx="8255" cy="37465"/>
          </a:xfrm>
          <a:custGeom>
            <a:avLst/>
            <a:gdLst/>
            <a:ahLst/>
            <a:cxnLst/>
            <a:rect l="l" t="t" r="r" b="b"/>
            <a:pathLst>
              <a:path w="8254" h="37465">
                <a:moveTo>
                  <a:pt x="1571" y="0"/>
                </a:moveTo>
                <a:lnTo>
                  <a:pt x="708" y="11977"/>
                </a:lnTo>
                <a:lnTo>
                  <a:pt x="0" y="19926"/>
                </a:lnTo>
                <a:lnTo>
                  <a:pt x="1696" y="27131"/>
                </a:lnTo>
                <a:lnTo>
                  <a:pt x="8048" y="36880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8621903" y="6526682"/>
            <a:ext cx="1270" cy="19050"/>
          </a:xfrm>
          <a:custGeom>
            <a:avLst/>
            <a:gdLst/>
            <a:ahLst/>
            <a:cxnLst/>
            <a:rect l="l" t="t" r="r" b="b"/>
            <a:pathLst>
              <a:path w="1270" h="19050">
                <a:moveTo>
                  <a:pt x="1143" y="0"/>
                </a:moveTo>
                <a:lnTo>
                  <a:pt x="253" y="9753"/>
                </a:lnTo>
                <a:lnTo>
                  <a:pt x="0" y="12191"/>
                </a:lnTo>
                <a:lnTo>
                  <a:pt x="1143" y="18592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7780908" y="5436742"/>
            <a:ext cx="685165" cy="243840"/>
          </a:xfrm>
          <a:custGeom>
            <a:avLst/>
            <a:gdLst/>
            <a:ahLst/>
            <a:cxnLst/>
            <a:rect l="l" t="t" r="r" b="b"/>
            <a:pathLst>
              <a:path w="685165" h="243839">
                <a:moveTo>
                  <a:pt x="0" y="0"/>
                </a:moveTo>
                <a:lnTo>
                  <a:pt x="40005" y="23113"/>
                </a:lnTo>
                <a:lnTo>
                  <a:pt x="68180" y="62630"/>
                </a:lnTo>
                <a:lnTo>
                  <a:pt x="92406" y="107125"/>
                </a:lnTo>
                <a:lnTo>
                  <a:pt x="115955" y="152499"/>
                </a:lnTo>
                <a:lnTo>
                  <a:pt x="142100" y="194653"/>
                </a:lnTo>
                <a:lnTo>
                  <a:pt x="174117" y="229488"/>
                </a:lnTo>
                <a:lnTo>
                  <a:pt x="194498" y="240542"/>
                </a:lnTo>
                <a:lnTo>
                  <a:pt x="216296" y="243395"/>
                </a:lnTo>
                <a:lnTo>
                  <a:pt x="238785" y="240590"/>
                </a:lnTo>
                <a:lnTo>
                  <a:pt x="302698" y="219497"/>
                </a:lnTo>
                <a:lnTo>
                  <a:pt x="342788" y="200380"/>
                </a:lnTo>
                <a:lnTo>
                  <a:pt x="381950" y="179206"/>
                </a:lnTo>
                <a:lnTo>
                  <a:pt x="420624" y="157860"/>
                </a:lnTo>
                <a:lnTo>
                  <a:pt x="459514" y="135523"/>
                </a:lnTo>
                <a:lnTo>
                  <a:pt x="499246" y="111990"/>
                </a:lnTo>
                <a:lnTo>
                  <a:pt x="539624" y="88933"/>
                </a:lnTo>
                <a:lnTo>
                  <a:pt x="580452" y="68022"/>
                </a:lnTo>
                <a:lnTo>
                  <a:pt x="621538" y="50926"/>
                </a:lnTo>
                <a:lnTo>
                  <a:pt x="669115" y="42640"/>
                </a:lnTo>
                <a:lnTo>
                  <a:pt x="684657" y="40766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967471" y="4306823"/>
            <a:ext cx="175260" cy="1362075"/>
          </a:xfrm>
          <a:custGeom>
            <a:avLst/>
            <a:gdLst/>
            <a:ahLst/>
            <a:cxnLst/>
            <a:rect l="l" t="t" r="r" b="b"/>
            <a:pathLst>
              <a:path w="175259" h="1362075">
                <a:moveTo>
                  <a:pt x="0" y="1361541"/>
                </a:moveTo>
                <a:lnTo>
                  <a:pt x="4607" y="1316664"/>
                </a:lnTo>
                <a:lnTo>
                  <a:pt x="16095" y="1263247"/>
                </a:lnTo>
                <a:lnTo>
                  <a:pt x="27098" y="1225997"/>
                </a:lnTo>
                <a:lnTo>
                  <a:pt x="38744" y="1188847"/>
                </a:lnTo>
                <a:lnTo>
                  <a:pt x="49402" y="1151509"/>
                </a:lnTo>
                <a:lnTo>
                  <a:pt x="60571" y="1106293"/>
                </a:lnTo>
                <a:lnTo>
                  <a:pt x="71021" y="1060845"/>
                </a:lnTo>
                <a:lnTo>
                  <a:pt x="80835" y="1015206"/>
                </a:lnTo>
                <a:lnTo>
                  <a:pt x="90099" y="969419"/>
                </a:lnTo>
                <a:lnTo>
                  <a:pt x="98897" y="923526"/>
                </a:lnTo>
                <a:lnTo>
                  <a:pt x="107314" y="877569"/>
                </a:lnTo>
                <a:lnTo>
                  <a:pt x="115798" y="829330"/>
                </a:lnTo>
                <a:lnTo>
                  <a:pt x="124022" y="781060"/>
                </a:lnTo>
                <a:lnTo>
                  <a:pt x="131944" y="732758"/>
                </a:lnTo>
                <a:lnTo>
                  <a:pt x="139521" y="684426"/>
                </a:lnTo>
                <a:lnTo>
                  <a:pt x="146712" y="636062"/>
                </a:lnTo>
                <a:lnTo>
                  <a:pt x="153474" y="587667"/>
                </a:lnTo>
                <a:lnTo>
                  <a:pt x="159766" y="539242"/>
                </a:lnTo>
                <a:lnTo>
                  <a:pt x="165654" y="488648"/>
                </a:lnTo>
                <a:lnTo>
                  <a:pt x="170251" y="438989"/>
                </a:lnTo>
                <a:lnTo>
                  <a:pt x="173383" y="390035"/>
                </a:lnTo>
                <a:lnTo>
                  <a:pt x="174878" y="341555"/>
                </a:lnTo>
                <a:lnTo>
                  <a:pt x="174564" y="293317"/>
                </a:lnTo>
                <a:lnTo>
                  <a:pt x="172268" y="245091"/>
                </a:lnTo>
                <a:lnTo>
                  <a:pt x="167818" y="196645"/>
                </a:lnTo>
                <a:lnTo>
                  <a:pt x="161041" y="147748"/>
                </a:lnTo>
                <a:lnTo>
                  <a:pt x="151764" y="98170"/>
                </a:lnTo>
                <a:lnTo>
                  <a:pt x="138096" y="48418"/>
                </a:lnTo>
                <a:lnTo>
                  <a:pt x="129637" y="24268"/>
                </a:lnTo>
                <a:lnTo>
                  <a:pt x="120142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7721068" y="3961129"/>
            <a:ext cx="137795" cy="337820"/>
          </a:xfrm>
          <a:custGeom>
            <a:avLst/>
            <a:gdLst/>
            <a:ahLst/>
            <a:cxnLst/>
            <a:rect l="l" t="t" r="r" b="b"/>
            <a:pathLst>
              <a:path w="137795" h="337820">
                <a:moveTo>
                  <a:pt x="39393" y="0"/>
                </a:moveTo>
                <a:lnTo>
                  <a:pt x="35456" y="40005"/>
                </a:lnTo>
                <a:lnTo>
                  <a:pt x="27027" y="81168"/>
                </a:lnTo>
                <a:lnTo>
                  <a:pt x="15644" y="121666"/>
                </a:lnTo>
                <a:lnTo>
                  <a:pt x="11144" y="131740"/>
                </a:lnTo>
                <a:lnTo>
                  <a:pt x="4500" y="147685"/>
                </a:lnTo>
                <a:lnTo>
                  <a:pt x="0" y="163796"/>
                </a:lnTo>
                <a:lnTo>
                  <a:pt x="1928" y="174371"/>
                </a:lnTo>
                <a:lnTo>
                  <a:pt x="16615" y="182731"/>
                </a:lnTo>
                <a:lnTo>
                  <a:pt x="34932" y="187150"/>
                </a:lnTo>
                <a:lnTo>
                  <a:pt x="53988" y="190355"/>
                </a:lnTo>
                <a:lnTo>
                  <a:pt x="70889" y="195072"/>
                </a:lnTo>
                <a:lnTo>
                  <a:pt x="107100" y="217551"/>
                </a:lnTo>
                <a:lnTo>
                  <a:pt x="131214" y="252984"/>
                </a:lnTo>
                <a:lnTo>
                  <a:pt x="137580" y="290957"/>
                </a:lnTo>
                <a:lnTo>
                  <a:pt x="135876" y="311562"/>
                </a:lnTo>
                <a:lnTo>
                  <a:pt x="129944" y="328930"/>
                </a:lnTo>
                <a:lnTo>
                  <a:pt x="120100" y="337679"/>
                </a:lnTo>
                <a:lnTo>
                  <a:pt x="111101" y="333676"/>
                </a:lnTo>
                <a:lnTo>
                  <a:pt x="103745" y="323554"/>
                </a:lnTo>
                <a:lnTo>
                  <a:pt x="98829" y="313944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7882634" y="3988292"/>
            <a:ext cx="125730" cy="179070"/>
          </a:xfrm>
          <a:custGeom>
            <a:avLst/>
            <a:gdLst/>
            <a:ahLst/>
            <a:cxnLst/>
            <a:rect l="l" t="t" r="r" b="b"/>
            <a:pathLst>
              <a:path w="125729" h="179070">
                <a:moveTo>
                  <a:pt x="16892" y="20462"/>
                </a:moveTo>
                <a:lnTo>
                  <a:pt x="12759" y="38473"/>
                </a:lnTo>
                <a:lnTo>
                  <a:pt x="7733" y="56245"/>
                </a:lnTo>
                <a:lnTo>
                  <a:pt x="3159" y="74255"/>
                </a:lnTo>
                <a:lnTo>
                  <a:pt x="382" y="92979"/>
                </a:lnTo>
                <a:lnTo>
                  <a:pt x="0" y="114034"/>
                </a:lnTo>
                <a:lnTo>
                  <a:pt x="2653" y="136350"/>
                </a:lnTo>
                <a:lnTo>
                  <a:pt x="10044" y="156952"/>
                </a:lnTo>
                <a:lnTo>
                  <a:pt x="23877" y="172862"/>
                </a:lnTo>
                <a:lnTo>
                  <a:pt x="43009" y="178784"/>
                </a:lnTo>
                <a:lnTo>
                  <a:pt x="61581" y="173275"/>
                </a:lnTo>
                <a:lnTo>
                  <a:pt x="91568" y="147208"/>
                </a:lnTo>
                <a:lnTo>
                  <a:pt x="116508" y="104028"/>
                </a:lnTo>
                <a:lnTo>
                  <a:pt x="125731" y="55133"/>
                </a:lnTo>
                <a:lnTo>
                  <a:pt x="124823" y="39810"/>
                </a:lnTo>
                <a:lnTo>
                  <a:pt x="121223" y="22939"/>
                </a:lnTo>
                <a:lnTo>
                  <a:pt x="113623" y="8449"/>
                </a:lnTo>
                <a:lnTo>
                  <a:pt x="100712" y="269"/>
                </a:lnTo>
                <a:lnTo>
                  <a:pt x="90549" y="0"/>
                </a:lnTo>
                <a:lnTo>
                  <a:pt x="81980" y="3444"/>
                </a:lnTo>
                <a:lnTo>
                  <a:pt x="74173" y="8985"/>
                </a:lnTo>
                <a:lnTo>
                  <a:pt x="66295" y="15001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7958073" y="4101972"/>
            <a:ext cx="76200" cy="137160"/>
          </a:xfrm>
          <a:custGeom>
            <a:avLst/>
            <a:gdLst/>
            <a:ahLst/>
            <a:cxnLst/>
            <a:rect l="l" t="t" r="r" b="b"/>
            <a:pathLst>
              <a:path w="76200" h="137160">
                <a:moveTo>
                  <a:pt x="0" y="0"/>
                </a:moveTo>
                <a:lnTo>
                  <a:pt x="9398" y="14106"/>
                </a:lnTo>
                <a:lnTo>
                  <a:pt x="18986" y="28178"/>
                </a:lnTo>
                <a:lnTo>
                  <a:pt x="28289" y="42416"/>
                </a:lnTo>
                <a:lnTo>
                  <a:pt x="36829" y="57022"/>
                </a:lnTo>
                <a:lnTo>
                  <a:pt x="44124" y="72120"/>
                </a:lnTo>
                <a:lnTo>
                  <a:pt x="50704" y="87502"/>
                </a:lnTo>
                <a:lnTo>
                  <a:pt x="57046" y="102885"/>
                </a:lnTo>
                <a:lnTo>
                  <a:pt x="63626" y="117982"/>
                </a:lnTo>
                <a:lnTo>
                  <a:pt x="69469" y="128015"/>
                </a:lnTo>
                <a:lnTo>
                  <a:pt x="70993" y="131063"/>
                </a:lnTo>
                <a:lnTo>
                  <a:pt x="76200" y="137159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8101357" y="3916934"/>
            <a:ext cx="66675" cy="166370"/>
          </a:xfrm>
          <a:custGeom>
            <a:avLst/>
            <a:gdLst/>
            <a:ahLst/>
            <a:cxnLst/>
            <a:rect l="l" t="t" r="r" b="b"/>
            <a:pathLst>
              <a:path w="66675" h="166370">
                <a:moveTo>
                  <a:pt x="861" y="83312"/>
                </a:moveTo>
                <a:lnTo>
                  <a:pt x="0" y="78966"/>
                </a:lnTo>
                <a:lnTo>
                  <a:pt x="4829" y="87884"/>
                </a:lnTo>
                <a:lnTo>
                  <a:pt x="11326" y="100992"/>
                </a:lnTo>
                <a:lnTo>
                  <a:pt x="15466" y="109220"/>
                </a:lnTo>
                <a:lnTo>
                  <a:pt x="39808" y="145813"/>
                </a:lnTo>
                <a:lnTo>
                  <a:pt x="52677" y="163068"/>
                </a:lnTo>
                <a:lnTo>
                  <a:pt x="54836" y="165862"/>
                </a:lnTo>
                <a:lnTo>
                  <a:pt x="52107" y="151280"/>
                </a:lnTo>
                <a:lnTo>
                  <a:pt x="48533" y="137033"/>
                </a:lnTo>
                <a:lnTo>
                  <a:pt x="44745" y="122785"/>
                </a:lnTo>
                <a:lnTo>
                  <a:pt x="41374" y="108204"/>
                </a:lnTo>
                <a:lnTo>
                  <a:pt x="39596" y="89368"/>
                </a:lnTo>
                <a:lnTo>
                  <a:pt x="40961" y="71342"/>
                </a:lnTo>
                <a:lnTo>
                  <a:pt x="44660" y="53554"/>
                </a:lnTo>
                <a:lnTo>
                  <a:pt x="49883" y="35433"/>
                </a:lnTo>
                <a:lnTo>
                  <a:pt x="53681" y="23181"/>
                </a:lnTo>
                <a:lnTo>
                  <a:pt x="57026" y="14192"/>
                </a:lnTo>
                <a:lnTo>
                  <a:pt x="60991" y="6965"/>
                </a:lnTo>
                <a:lnTo>
                  <a:pt x="66647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8255507" y="3798061"/>
            <a:ext cx="86360" cy="240665"/>
          </a:xfrm>
          <a:custGeom>
            <a:avLst/>
            <a:gdLst/>
            <a:ahLst/>
            <a:cxnLst/>
            <a:rect l="l" t="t" r="r" b="b"/>
            <a:pathLst>
              <a:path w="86359" h="240664">
                <a:moveTo>
                  <a:pt x="0" y="0"/>
                </a:moveTo>
                <a:lnTo>
                  <a:pt x="4824" y="11320"/>
                </a:lnTo>
                <a:lnTo>
                  <a:pt x="8969" y="23034"/>
                </a:lnTo>
                <a:lnTo>
                  <a:pt x="12662" y="34915"/>
                </a:lnTo>
                <a:lnTo>
                  <a:pt x="16128" y="46736"/>
                </a:lnTo>
                <a:lnTo>
                  <a:pt x="23244" y="70149"/>
                </a:lnTo>
                <a:lnTo>
                  <a:pt x="30479" y="93360"/>
                </a:lnTo>
                <a:lnTo>
                  <a:pt x="38096" y="116405"/>
                </a:lnTo>
                <a:lnTo>
                  <a:pt x="46355" y="139319"/>
                </a:lnTo>
                <a:lnTo>
                  <a:pt x="53806" y="160014"/>
                </a:lnTo>
                <a:lnTo>
                  <a:pt x="69804" y="201308"/>
                </a:lnTo>
                <a:lnTo>
                  <a:pt x="85978" y="233171"/>
                </a:lnTo>
                <a:lnTo>
                  <a:pt x="84074" y="240537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8222868" y="3883405"/>
            <a:ext cx="144780" cy="109220"/>
          </a:xfrm>
          <a:custGeom>
            <a:avLst/>
            <a:gdLst/>
            <a:ahLst/>
            <a:cxnLst/>
            <a:rect l="l" t="t" r="r" b="b"/>
            <a:pathLst>
              <a:path w="144779" h="109220">
                <a:moveTo>
                  <a:pt x="0" y="108839"/>
                </a:moveTo>
                <a:lnTo>
                  <a:pt x="29950" y="80406"/>
                </a:lnTo>
                <a:lnTo>
                  <a:pt x="62460" y="58392"/>
                </a:lnTo>
                <a:lnTo>
                  <a:pt x="83502" y="43688"/>
                </a:lnTo>
                <a:lnTo>
                  <a:pt x="104259" y="28602"/>
                </a:lnTo>
                <a:lnTo>
                  <a:pt x="124967" y="13208"/>
                </a:lnTo>
                <a:lnTo>
                  <a:pt x="131445" y="9144"/>
                </a:lnTo>
                <a:lnTo>
                  <a:pt x="138049" y="4572"/>
                </a:lnTo>
                <a:lnTo>
                  <a:pt x="144525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8001479" y="2820035"/>
            <a:ext cx="126364" cy="927735"/>
          </a:xfrm>
          <a:custGeom>
            <a:avLst/>
            <a:gdLst/>
            <a:ahLst/>
            <a:cxnLst/>
            <a:rect l="l" t="t" r="r" b="b"/>
            <a:pathLst>
              <a:path w="126365" h="927735">
                <a:moveTo>
                  <a:pt x="67466" y="927734"/>
                </a:moveTo>
                <a:lnTo>
                  <a:pt x="63390" y="912219"/>
                </a:lnTo>
                <a:lnTo>
                  <a:pt x="60004" y="896762"/>
                </a:lnTo>
                <a:lnTo>
                  <a:pt x="56857" y="881425"/>
                </a:lnTo>
                <a:lnTo>
                  <a:pt x="53496" y="866266"/>
                </a:lnTo>
                <a:lnTo>
                  <a:pt x="35874" y="793051"/>
                </a:lnTo>
                <a:lnTo>
                  <a:pt x="21492" y="718692"/>
                </a:lnTo>
                <a:lnTo>
                  <a:pt x="14588" y="671191"/>
                </a:lnTo>
                <a:lnTo>
                  <a:pt x="8785" y="623048"/>
                </a:lnTo>
                <a:lnTo>
                  <a:pt x="4284" y="574425"/>
                </a:lnTo>
                <a:lnTo>
                  <a:pt x="1288" y="525481"/>
                </a:lnTo>
                <a:lnTo>
                  <a:pt x="0" y="476379"/>
                </a:lnTo>
                <a:lnTo>
                  <a:pt x="621" y="427279"/>
                </a:lnTo>
                <a:lnTo>
                  <a:pt x="3355" y="378342"/>
                </a:lnTo>
                <a:lnTo>
                  <a:pt x="8404" y="329729"/>
                </a:lnTo>
                <a:lnTo>
                  <a:pt x="15971" y="281600"/>
                </a:lnTo>
                <a:lnTo>
                  <a:pt x="26258" y="234118"/>
                </a:lnTo>
                <a:lnTo>
                  <a:pt x="39468" y="187442"/>
                </a:lnTo>
                <a:lnTo>
                  <a:pt x="55803" y="141734"/>
                </a:lnTo>
                <a:lnTo>
                  <a:pt x="75467" y="97154"/>
                </a:lnTo>
                <a:lnTo>
                  <a:pt x="100232" y="53276"/>
                </a:lnTo>
                <a:lnTo>
                  <a:pt x="112828" y="31503"/>
                </a:lnTo>
                <a:lnTo>
                  <a:pt x="123854" y="9778"/>
                </a:lnTo>
                <a:lnTo>
                  <a:pt x="124489" y="6730"/>
                </a:lnTo>
                <a:lnTo>
                  <a:pt x="125124" y="3048"/>
                </a:lnTo>
                <a:lnTo>
                  <a:pt x="125759" y="0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7993380" y="2708876"/>
            <a:ext cx="284480" cy="158115"/>
          </a:xfrm>
          <a:custGeom>
            <a:avLst/>
            <a:gdLst/>
            <a:ahLst/>
            <a:cxnLst/>
            <a:rect l="l" t="t" r="r" b="b"/>
            <a:pathLst>
              <a:path w="284479" h="158114">
                <a:moveTo>
                  <a:pt x="28321" y="125509"/>
                </a:moveTo>
                <a:lnTo>
                  <a:pt x="20056" y="127730"/>
                </a:lnTo>
                <a:lnTo>
                  <a:pt x="14398" y="127748"/>
                </a:lnTo>
                <a:lnTo>
                  <a:pt x="8622" y="125884"/>
                </a:lnTo>
                <a:lnTo>
                  <a:pt x="0" y="122461"/>
                </a:lnTo>
                <a:lnTo>
                  <a:pt x="3770" y="111881"/>
                </a:lnTo>
                <a:lnTo>
                  <a:pt x="29856" y="69951"/>
                </a:lnTo>
                <a:lnTo>
                  <a:pt x="59181" y="31910"/>
                </a:lnTo>
                <a:lnTo>
                  <a:pt x="97536" y="2319"/>
                </a:lnTo>
                <a:lnTo>
                  <a:pt x="112353" y="0"/>
                </a:lnTo>
                <a:lnTo>
                  <a:pt x="127206" y="1097"/>
                </a:lnTo>
                <a:lnTo>
                  <a:pt x="173007" y="16930"/>
                </a:lnTo>
                <a:lnTo>
                  <a:pt x="218567" y="50452"/>
                </a:lnTo>
                <a:lnTo>
                  <a:pt x="245649" y="92807"/>
                </a:lnTo>
                <a:lnTo>
                  <a:pt x="256750" y="115353"/>
                </a:lnTo>
                <a:lnTo>
                  <a:pt x="269113" y="137066"/>
                </a:lnTo>
                <a:lnTo>
                  <a:pt x="274191" y="143762"/>
                </a:lnTo>
                <a:lnTo>
                  <a:pt x="277923" y="148623"/>
                </a:lnTo>
                <a:lnTo>
                  <a:pt x="281060" y="152818"/>
                </a:lnTo>
                <a:lnTo>
                  <a:pt x="284352" y="157513"/>
                </a:lnTo>
              </a:path>
            </a:pathLst>
          </a:custGeom>
          <a:ln w="1249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825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4826" y="143145"/>
            <a:ext cx="892733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262509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r>
              <a:rPr kumimoji="0" sz="4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Update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3150" y="2116835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524" y="2412"/>
                </a:lnTo>
                <a:lnTo>
                  <a:pt x="3048" y="5206"/>
                </a:lnTo>
                <a:lnTo>
                  <a:pt x="4064" y="736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258" y="2226246"/>
            <a:ext cx="344170" cy="450215"/>
          </a:xfrm>
          <a:custGeom>
            <a:avLst/>
            <a:gdLst/>
            <a:ahLst/>
            <a:cxnLst/>
            <a:rect l="l" t="t" r="r" b="b"/>
            <a:pathLst>
              <a:path w="344170" h="450214">
                <a:moveTo>
                  <a:pt x="73599" y="221043"/>
                </a:moveTo>
                <a:lnTo>
                  <a:pt x="68961" y="212179"/>
                </a:lnTo>
                <a:lnTo>
                  <a:pt x="64379" y="205279"/>
                </a:lnTo>
                <a:lnTo>
                  <a:pt x="59455" y="199022"/>
                </a:lnTo>
                <a:lnTo>
                  <a:pt x="53787" y="192087"/>
                </a:lnTo>
                <a:lnTo>
                  <a:pt x="46572" y="209290"/>
                </a:lnTo>
                <a:lnTo>
                  <a:pt x="42700" y="224551"/>
                </a:lnTo>
                <a:lnTo>
                  <a:pt x="41400" y="240790"/>
                </a:lnTo>
                <a:lnTo>
                  <a:pt x="41900" y="260921"/>
                </a:lnTo>
                <a:lnTo>
                  <a:pt x="45186" y="299581"/>
                </a:lnTo>
                <a:lnTo>
                  <a:pt x="50130" y="337978"/>
                </a:lnTo>
                <a:lnTo>
                  <a:pt x="55530" y="376328"/>
                </a:lnTo>
                <a:lnTo>
                  <a:pt x="60188" y="414845"/>
                </a:lnTo>
                <a:lnTo>
                  <a:pt x="60798" y="427291"/>
                </a:lnTo>
                <a:lnTo>
                  <a:pt x="61407" y="430085"/>
                </a:lnTo>
                <a:lnTo>
                  <a:pt x="60188" y="437959"/>
                </a:lnTo>
                <a:lnTo>
                  <a:pt x="33656" y="395739"/>
                </a:lnTo>
                <a:lnTo>
                  <a:pt x="13430" y="337020"/>
                </a:lnTo>
                <a:lnTo>
                  <a:pt x="4486" y="293957"/>
                </a:lnTo>
                <a:lnTo>
                  <a:pt x="0" y="250156"/>
                </a:lnTo>
                <a:lnTo>
                  <a:pt x="142" y="206057"/>
                </a:lnTo>
                <a:lnTo>
                  <a:pt x="5226" y="162619"/>
                </a:lnTo>
                <a:lnTo>
                  <a:pt x="16309" y="119766"/>
                </a:lnTo>
                <a:lnTo>
                  <a:pt x="34268" y="79760"/>
                </a:lnTo>
                <a:lnTo>
                  <a:pt x="59981" y="44863"/>
                </a:lnTo>
                <a:lnTo>
                  <a:pt x="94326" y="17335"/>
                </a:lnTo>
                <a:lnTo>
                  <a:pt x="164239" y="0"/>
                </a:lnTo>
                <a:lnTo>
                  <a:pt x="200410" y="5298"/>
                </a:lnTo>
                <a:lnTo>
                  <a:pt x="233924" y="19240"/>
                </a:lnTo>
                <a:lnTo>
                  <a:pt x="256946" y="38479"/>
                </a:lnTo>
                <a:lnTo>
                  <a:pt x="270881" y="62944"/>
                </a:lnTo>
                <a:lnTo>
                  <a:pt x="275329" y="90767"/>
                </a:lnTo>
                <a:lnTo>
                  <a:pt x="269890" y="120078"/>
                </a:lnTo>
                <a:lnTo>
                  <a:pt x="251155" y="152054"/>
                </a:lnTo>
                <a:lnTo>
                  <a:pt x="225618" y="175196"/>
                </a:lnTo>
                <a:lnTo>
                  <a:pt x="197453" y="195480"/>
                </a:lnTo>
                <a:lnTo>
                  <a:pt x="170830" y="218884"/>
                </a:lnTo>
                <a:lnTo>
                  <a:pt x="163820" y="225869"/>
                </a:lnTo>
                <a:lnTo>
                  <a:pt x="160772" y="227139"/>
                </a:lnTo>
                <a:lnTo>
                  <a:pt x="163210" y="233489"/>
                </a:lnTo>
                <a:lnTo>
                  <a:pt x="187575" y="242907"/>
                </a:lnTo>
                <a:lnTo>
                  <a:pt x="212055" y="251967"/>
                </a:lnTo>
                <a:lnTo>
                  <a:pt x="236420" y="261314"/>
                </a:lnTo>
                <a:lnTo>
                  <a:pt x="260442" y="271589"/>
                </a:lnTo>
                <a:lnTo>
                  <a:pt x="289736" y="285541"/>
                </a:lnTo>
                <a:lnTo>
                  <a:pt x="321744" y="305673"/>
                </a:lnTo>
                <a:lnTo>
                  <a:pt x="343981" y="331686"/>
                </a:lnTo>
                <a:lnTo>
                  <a:pt x="343957" y="363283"/>
                </a:lnTo>
                <a:lnTo>
                  <a:pt x="325554" y="386697"/>
                </a:lnTo>
                <a:lnTo>
                  <a:pt x="298008" y="404193"/>
                </a:lnTo>
                <a:lnTo>
                  <a:pt x="267147" y="416950"/>
                </a:lnTo>
                <a:lnTo>
                  <a:pt x="238801" y="426148"/>
                </a:lnTo>
                <a:lnTo>
                  <a:pt x="214645" y="434363"/>
                </a:lnTo>
                <a:lnTo>
                  <a:pt x="186832" y="443769"/>
                </a:lnTo>
                <a:lnTo>
                  <a:pt x="158562" y="450080"/>
                </a:lnTo>
                <a:lnTo>
                  <a:pt x="133035" y="449008"/>
                </a:lnTo>
                <a:lnTo>
                  <a:pt x="129378" y="446595"/>
                </a:lnTo>
                <a:lnTo>
                  <a:pt x="126025" y="444055"/>
                </a:lnTo>
                <a:lnTo>
                  <a:pt x="122672" y="4413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814" y="2186630"/>
            <a:ext cx="436245" cy="422275"/>
          </a:xfrm>
          <a:custGeom>
            <a:avLst/>
            <a:gdLst/>
            <a:ahLst/>
            <a:cxnLst/>
            <a:rect l="l" t="t" r="r" b="b"/>
            <a:pathLst>
              <a:path w="436244" h="422275">
                <a:moveTo>
                  <a:pt x="6567" y="353877"/>
                </a:moveTo>
                <a:lnTo>
                  <a:pt x="49048" y="361354"/>
                </a:lnTo>
                <a:lnTo>
                  <a:pt x="69337" y="312156"/>
                </a:lnTo>
                <a:lnTo>
                  <a:pt x="62650" y="261167"/>
                </a:lnTo>
                <a:lnTo>
                  <a:pt x="19673" y="253293"/>
                </a:lnTo>
                <a:lnTo>
                  <a:pt x="2033" y="290853"/>
                </a:lnTo>
                <a:lnTo>
                  <a:pt x="0" y="313122"/>
                </a:lnTo>
                <a:lnTo>
                  <a:pt x="1995" y="332795"/>
                </a:lnTo>
                <a:lnTo>
                  <a:pt x="21593" y="373584"/>
                </a:lnTo>
                <a:lnTo>
                  <a:pt x="55449" y="402121"/>
                </a:lnTo>
                <a:lnTo>
                  <a:pt x="97707" y="418252"/>
                </a:lnTo>
                <a:lnTo>
                  <a:pt x="142508" y="421822"/>
                </a:lnTo>
                <a:lnTo>
                  <a:pt x="163339" y="418752"/>
                </a:lnTo>
                <a:lnTo>
                  <a:pt x="200887" y="400087"/>
                </a:lnTo>
                <a:lnTo>
                  <a:pt x="222899" y="357294"/>
                </a:lnTo>
                <a:lnTo>
                  <a:pt x="227204" y="300470"/>
                </a:lnTo>
                <a:lnTo>
                  <a:pt x="226328" y="273105"/>
                </a:lnTo>
                <a:lnTo>
                  <a:pt x="222561" y="222238"/>
                </a:lnTo>
                <a:lnTo>
                  <a:pt x="218136" y="170013"/>
                </a:lnTo>
                <a:lnTo>
                  <a:pt x="218570" y="118121"/>
                </a:lnTo>
                <a:lnTo>
                  <a:pt x="229376" y="68254"/>
                </a:lnTo>
                <a:lnTo>
                  <a:pt x="258560" y="24487"/>
                </a:lnTo>
                <a:lnTo>
                  <a:pt x="305576" y="1579"/>
                </a:lnTo>
                <a:lnTo>
                  <a:pt x="332836" y="0"/>
                </a:lnTo>
                <a:lnTo>
                  <a:pt x="360668" y="3230"/>
                </a:lnTo>
                <a:lnTo>
                  <a:pt x="387700" y="10652"/>
                </a:lnTo>
                <a:lnTo>
                  <a:pt x="412561" y="21645"/>
                </a:lnTo>
                <a:lnTo>
                  <a:pt x="418457" y="25548"/>
                </a:lnTo>
                <a:lnTo>
                  <a:pt x="424295" y="29440"/>
                </a:lnTo>
                <a:lnTo>
                  <a:pt x="430134" y="33307"/>
                </a:lnTo>
                <a:lnTo>
                  <a:pt x="436030" y="371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463" y="2302859"/>
            <a:ext cx="891540" cy="268605"/>
          </a:xfrm>
          <a:custGeom>
            <a:avLst/>
            <a:gdLst/>
            <a:ahLst/>
            <a:cxnLst/>
            <a:rect l="l" t="t" r="r" b="b"/>
            <a:pathLst>
              <a:path w="891539" h="268605">
                <a:moveTo>
                  <a:pt x="0" y="137953"/>
                </a:moveTo>
                <a:lnTo>
                  <a:pt x="21926" y="134258"/>
                </a:lnTo>
                <a:lnTo>
                  <a:pt x="46024" y="128777"/>
                </a:lnTo>
                <a:lnTo>
                  <a:pt x="70808" y="122487"/>
                </a:lnTo>
                <a:lnTo>
                  <a:pt x="94792" y="116363"/>
                </a:lnTo>
                <a:lnTo>
                  <a:pt x="144675" y="104364"/>
                </a:lnTo>
                <a:lnTo>
                  <a:pt x="194614" y="92757"/>
                </a:lnTo>
                <a:lnTo>
                  <a:pt x="244554" y="80984"/>
                </a:lnTo>
                <a:lnTo>
                  <a:pt x="294436" y="68484"/>
                </a:lnTo>
                <a:lnTo>
                  <a:pt x="321163" y="62045"/>
                </a:lnTo>
                <a:lnTo>
                  <a:pt x="347776" y="56784"/>
                </a:lnTo>
                <a:lnTo>
                  <a:pt x="374161" y="52643"/>
                </a:lnTo>
                <a:lnTo>
                  <a:pt x="400202" y="49561"/>
                </a:lnTo>
                <a:lnTo>
                  <a:pt x="383309" y="74205"/>
                </a:lnTo>
                <a:lnTo>
                  <a:pt x="363588" y="95932"/>
                </a:lnTo>
                <a:lnTo>
                  <a:pt x="342209" y="116730"/>
                </a:lnTo>
                <a:lnTo>
                  <a:pt x="320344" y="138588"/>
                </a:lnTo>
                <a:lnTo>
                  <a:pt x="273862" y="186277"/>
                </a:lnTo>
                <a:lnTo>
                  <a:pt x="239268" y="241966"/>
                </a:lnTo>
                <a:lnTo>
                  <a:pt x="236272" y="257470"/>
                </a:lnTo>
                <a:lnTo>
                  <a:pt x="238620" y="260651"/>
                </a:lnTo>
                <a:lnTo>
                  <a:pt x="244111" y="261094"/>
                </a:lnTo>
                <a:lnTo>
                  <a:pt x="250545" y="268382"/>
                </a:lnTo>
                <a:lnTo>
                  <a:pt x="291236" y="250920"/>
                </a:lnTo>
                <a:lnTo>
                  <a:pt x="328269" y="225456"/>
                </a:lnTo>
                <a:lnTo>
                  <a:pt x="367245" y="181165"/>
                </a:lnTo>
                <a:lnTo>
                  <a:pt x="398678" y="130968"/>
                </a:lnTo>
                <a:lnTo>
                  <a:pt x="419557" y="92043"/>
                </a:lnTo>
                <a:lnTo>
                  <a:pt x="430310" y="73211"/>
                </a:lnTo>
                <a:lnTo>
                  <a:pt x="463621" y="112803"/>
                </a:lnTo>
                <a:lnTo>
                  <a:pt x="473034" y="164288"/>
                </a:lnTo>
                <a:lnTo>
                  <a:pt x="477566" y="223037"/>
                </a:lnTo>
                <a:lnTo>
                  <a:pt x="474268" y="264191"/>
                </a:lnTo>
                <a:lnTo>
                  <a:pt x="472639" y="254722"/>
                </a:lnTo>
                <a:lnTo>
                  <a:pt x="499744" y="187852"/>
                </a:lnTo>
                <a:lnTo>
                  <a:pt x="560489" y="147173"/>
                </a:lnTo>
                <a:lnTo>
                  <a:pt x="642536" y="135105"/>
                </a:lnTo>
                <a:lnTo>
                  <a:pt x="689659" y="135409"/>
                </a:lnTo>
                <a:lnTo>
                  <a:pt x="736240" y="132933"/>
                </a:lnTo>
                <a:lnTo>
                  <a:pt x="780071" y="121746"/>
                </a:lnTo>
                <a:lnTo>
                  <a:pt x="818946" y="95916"/>
                </a:lnTo>
                <a:lnTo>
                  <a:pt x="838901" y="63023"/>
                </a:lnTo>
                <a:lnTo>
                  <a:pt x="816375" y="7754"/>
                </a:lnTo>
                <a:lnTo>
                  <a:pt x="794086" y="0"/>
                </a:lnTo>
                <a:lnTo>
                  <a:pt x="769845" y="1341"/>
                </a:lnTo>
                <a:lnTo>
                  <a:pt x="744651" y="10826"/>
                </a:lnTo>
                <a:lnTo>
                  <a:pt x="714501" y="34424"/>
                </a:lnTo>
                <a:lnTo>
                  <a:pt x="691565" y="68071"/>
                </a:lnTo>
                <a:lnTo>
                  <a:pt x="681679" y="106338"/>
                </a:lnTo>
                <a:lnTo>
                  <a:pt x="690676" y="143795"/>
                </a:lnTo>
                <a:lnTo>
                  <a:pt x="711717" y="166260"/>
                </a:lnTo>
                <a:lnTo>
                  <a:pt x="739841" y="179689"/>
                </a:lnTo>
                <a:lnTo>
                  <a:pt x="771133" y="185997"/>
                </a:lnTo>
                <a:lnTo>
                  <a:pt x="801674" y="187102"/>
                </a:lnTo>
                <a:lnTo>
                  <a:pt x="829719" y="183175"/>
                </a:lnTo>
                <a:lnTo>
                  <a:pt x="851538" y="179689"/>
                </a:lnTo>
                <a:lnTo>
                  <a:pt x="870808" y="175940"/>
                </a:lnTo>
                <a:lnTo>
                  <a:pt x="891209" y="1712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2240" y="2791999"/>
            <a:ext cx="337820" cy="548005"/>
          </a:xfrm>
          <a:custGeom>
            <a:avLst/>
            <a:gdLst/>
            <a:ahLst/>
            <a:cxnLst/>
            <a:rect l="l" t="t" r="r" b="b"/>
            <a:pathLst>
              <a:path w="337819" h="548004">
                <a:moveTo>
                  <a:pt x="186913" y="86582"/>
                </a:moveTo>
                <a:lnTo>
                  <a:pt x="177769" y="44418"/>
                </a:lnTo>
                <a:lnTo>
                  <a:pt x="201691" y="2190"/>
                </a:lnTo>
                <a:lnTo>
                  <a:pt x="211564" y="0"/>
                </a:lnTo>
                <a:lnTo>
                  <a:pt x="222065" y="2428"/>
                </a:lnTo>
                <a:lnTo>
                  <a:pt x="268317" y="39882"/>
                </a:lnTo>
                <a:lnTo>
                  <a:pt x="296972" y="79333"/>
                </a:lnTo>
                <a:lnTo>
                  <a:pt x="318390" y="124317"/>
                </a:lnTo>
                <a:lnTo>
                  <a:pt x="332056" y="172316"/>
                </a:lnTo>
                <a:lnTo>
                  <a:pt x="337458" y="220817"/>
                </a:lnTo>
                <a:lnTo>
                  <a:pt x="334081" y="267303"/>
                </a:lnTo>
                <a:lnTo>
                  <a:pt x="322763" y="311144"/>
                </a:lnTo>
                <a:lnTo>
                  <a:pt x="305036" y="353417"/>
                </a:lnTo>
                <a:lnTo>
                  <a:pt x="281724" y="393486"/>
                </a:lnTo>
                <a:lnTo>
                  <a:pt x="253652" y="430716"/>
                </a:lnTo>
                <a:lnTo>
                  <a:pt x="221643" y="464471"/>
                </a:lnTo>
                <a:lnTo>
                  <a:pt x="186524" y="494117"/>
                </a:lnTo>
                <a:lnTo>
                  <a:pt x="149118" y="519017"/>
                </a:lnTo>
                <a:lnTo>
                  <a:pt x="100312" y="541464"/>
                </a:lnTo>
                <a:lnTo>
                  <a:pt x="73723" y="547592"/>
                </a:lnTo>
                <a:lnTo>
                  <a:pt x="47620" y="547338"/>
                </a:lnTo>
                <a:lnTo>
                  <a:pt x="23098" y="537130"/>
                </a:lnTo>
                <a:lnTo>
                  <a:pt x="7348" y="518255"/>
                </a:lnTo>
                <a:lnTo>
                  <a:pt x="0" y="494045"/>
                </a:lnTo>
                <a:lnTo>
                  <a:pt x="681" y="467836"/>
                </a:lnTo>
                <a:lnTo>
                  <a:pt x="19359" y="421114"/>
                </a:lnTo>
                <a:lnTo>
                  <a:pt x="53640" y="384762"/>
                </a:lnTo>
                <a:lnTo>
                  <a:pt x="98321" y="364198"/>
                </a:lnTo>
                <a:lnTo>
                  <a:pt x="148204" y="364839"/>
                </a:lnTo>
                <a:lnTo>
                  <a:pt x="187028" y="383032"/>
                </a:lnTo>
                <a:lnTo>
                  <a:pt x="219222" y="411702"/>
                </a:lnTo>
                <a:lnTo>
                  <a:pt x="238639" y="436116"/>
                </a:lnTo>
                <a:lnTo>
                  <a:pt x="244825" y="4443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7800" y="2811779"/>
            <a:ext cx="269240" cy="420370"/>
          </a:xfrm>
          <a:custGeom>
            <a:avLst/>
            <a:gdLst/>
            <a:ahLst/>
            <a:cxnLst/>
            <a:rect l="l" t="t" r="r" b="b"/>
            <a:pathLst>
              <a:path w="269239" h="420369">
                <a:moveTo>
                  <a:pt x="8890" y="0"/>
                </a:moveTo>
                <a:lnTo>
                  <a:pt x="59608" y="31303"/>
                </a:lnTo>
                <a:lnTo>
                  <a:pt x="113055" y="39729"/>
                </a:lnTo>
                <a:lnTo>
                  <a:pt x="140208" y="40894"/>
                </a:lnTo>
                <a:lnTo>
                  <a:pt x="167239" y="40062"/>
                </a:lnTo>
                <a:lnTo>
                  <a:pt x="194246" y="37480"/>
                </a:lnTo>
                <a:lnTo>
                  <a:pt x="220968" y="33018"/>
                </a:lnTo>
                <a:lnTo>
                  <a:pt x="247142" y="26543"/>
                </a:lnTo>
                <a:lnTo>
                  <a:pt x="259969" y="21971"/>
                </a:lnTo>
                <a:lnTo>
                  <a:pt x="263398" y="21336"/>
                </a:lnTo>
                <a:lnTo>
                  <a:pt x="269113" y="14605"/>
                </a:lnTo>
                <a:lnTo>
                  <a:pt x="253434" y="6687"/>
                </a:lnTo>
                <a:lnTo>
                  <a:pt x="237410" y="2984"/>
                </a:lnTo>
                <a:lnTo>
                  <a:pt x="220410" y="2139"/>
                </a:lnTo>
                <a:lnTo>
                  <a:pt x="201802" y="2794"/>
                </a:lnTo>
                <a:lnTo>
                  <a:pt x="155987" y="9699"/>
                </a:lnTo>
                <a:lnTo>
                  <a:pt x="116078" y="31750"/>
                </a:lnTo>
                <a:lnTo>
                  <a:pt x="101965" y="70056"/>
                </a:lnTo>
                <a:lnTo>
                  <a:pt x="104808" y="91275"/>
                </a:lnTo>
                <a:lnTo>
                  <a:pt x="110616" y="111506"/>
                </a:lnTo>
                <a:lnTo>
                  <a:pt x="128412" y="155884"/>
                </a:lnTo>
                <a:lnTo>
                  <a:pt x="147923" y="199453"/>
                </a:lnTo>
                <a:lnTo>
                  <a:pt x="164337" y="243879"/>
                </a:lnTo>
                <a:lnTo>
                  <a:pt x="172847" y="290830"/>
                </a:lnTo>
                <a:lnTo>
                  <a:pt x="171898" y="318781"/>
                </a:lnTo>
                <a:lnTo>
                  <a:pt x="165354" y="345090"/>
                </a:lnTo>
                <a:lnTo>
                  <a:pt x="135000" y="390398"/>
                </a:lnTo>
                <a:lnTo>
                  <a:pt x="93662" y="415147"/>
                </a:lnTo>
                <a:lnTo>
                  <a:pt x="70064" y="420205"/>
                </a:lnTo>
                <a:lnTo>
                  <a:pt x="45465" y="419989"/>
                </a:lnTo>
                <a:lnTo>
                  <a:pt x="30503" y="416411"/>
                </a:lnTo>
                <a:lnTo>
                  <a:pt x="19399" y="410321"/>
                </a:lnTo>
                <a:lnTo>
                  <a:pt x="9961" y="401826"/>
                </a:lnTo>
                <a:lnTo>
                  <a:pt x="0" y="3910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8264" y="2770885"/>
            <a:ext cx="131445" cy="409575"/>
          </a:xfrm>
          <a:custGeom>
            <a:avLst/>
            <a:gdLst/>
            <a:ahLst/>
            <a:cxnLst/>
            <a:rect l="l" t="t" r="r" b="b"/>
            <a:pathLst>
              <a:path w="131444" h="409575">
                <a:moveTo>
                  <a:pt x="110093" y="8000"/>
                </a:moveTo>
                <a:lnTo>
                  <a:pt x="121904" y="2539"/>
                </a:lnTo>
                <a:lnTo>
                  <a:pt x="123428" y="0"/>
                </a:lnTo>
                <a:lnTo>
                  <a:pt x="131048" y="1524"/>
                </a:lnTo>
                <a:lnTo>
                  <a:pt x="120538" y="23877"/>
                </a:lnTo>
                <a:lnTo>
                  <a:pt x="107743" y="46053"/>
                </a:lnTo>
                <a:lnTo>
                  <a:pt x="94186" y="68157"/>
                </a:lnTo>
                <a:lnTo>
                  <a:pt x="81391" y="90297"/>
                </a:lnTo>
                <a:lnTo>
                  <a:pt x="59582" y="131693"/>
                </a:lnTo>
                <a:lnTo>
                  <a:pt x="38941" y="173624"/>
                </a:lnTo>
                <a:lnTo>
                  <a:pt x="20919" y="216723"/>
                </a:lnTo>
                <a:lnTo>
                  <a:pt x="6969" y="261619"/>
                </a:lnTo>
                <a:lnTo>
                  <a:pt x="0" y="327120"/>
                </a:lnTo>
                <a:lnTo>
                  <a:pt x="6772" y="358346"/>
                </a:lnTo>
                <a:lnTo>
                  <a:pt x="23225" y="387096"/>
                </a:lnTo>
                <a:lnTo>
                  <a:pt x="36280" y="398976"/>
                </a:lnTo>
                <a:lnTo>
                  <a:pt x="50418" y="404987"/>
                </a:lnTo>
                <a:lnTo>
                  <a:pt x="65819" y="407544"/>
                </a:lnTo>
                <a:lnTo>
                  <a:pt x="82661" y="4090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3320" y="2941954"/>
            <a:ext cx="173990" cy="191770"/>
          </a:xfrm>
          <a:custGeom>
            <a:avLst/>
            <a:gdLst/>
            <a:ahLst/>
            <a:cxnLst/>
            <a:rect l="l" t="t" r="r" b="b"/>
            <a:pathLst>
              <a:path w="173989" h="191769">
                <a:moveTo>
                  <a:pt x="0" y="24637"/>
                </a:moveTo>
                <a:lnTo>
                  <a:pt x="6744" y="19234"/>
                </a:lnTo>
                <a:lnTo>
                  <a:pt x="13763" y="15986"/>
                </a:lnTo>
                <a:lnTo>
                  <a:pt x="21234" y="16619"/>
                </a:lnTo>
                <a:lnTo>
                  <a:pt x="43926" y="57181"/>
                </a:lnTo>
                <a:lnTo>
                  <a:pt x="47307" y="115333"/>
                </a:lnTo>
                <a:lnTo>
                  <a:pt x="47815" y="136128"/>
                </a:lnTo>
                <a:lnTo>
                  <a:pt x="49180" y="156803"/>
                </a:lnTo>
                <a:lnTo>
                  <a:pt x="52451" y="177037"/>
                </a:lnTo>
                <a:lnTo>
                  <a:pt x="56134" y="186562"/>
                </a:lnTo>
                <a:lnTo>
                  <a:pt x="55753" y="189611"/>
                </a:lnTo>
                <a:lnTo>
                  <a:pt x="90386" y="166242"/>
                </a:lnTo>
                <a:lnTo>
                  <a:pt x="106449" y="129202"/>
                </a:lnTo>
                <a:lnTo>
                  <a:pt x="123896" y="79283"/>
                </a:lnTo>
                <a:lnTo>
                  <a:pt x="136298" y="40451"/>
                </a:lnTo>
                <a:lnTo>
                  <a:pt x="140716" y="26876"/>
                </a:lnTo>
                <a:lnTo>
                  <a:pt x="145418" y="13420"/>
                </a:lnTo>
                <a:lnTo>
                  <a:pt x="150622" y="0"/>
                </a:lnTo>
                <a:lnTo>
                  <a:pt x="157722" y="8897"/>
                </a:lnTo>
                <a:lnTo>
                  <a:pt x="160655" y="21748"/>
                </a:lnTo>
                <a:lnTo>
                  <a:pt x="161301" y="36361"/>
                </a:lnTo>
                <a:lnTo>
                  <a:pt x="161544" y="50546"/>
                </a:lnTo>
                <a:lnTo>
                  <a:pt x="162617" y="72985"/>
                </a:lnTo>
                <a:lnTo>
                  <a:pt x="165240" y="117911"/>
                </a:lnTo>
                <a:lnTo>
                  <a:pt x="169545" y="156591"/>
                </a:lnTo>
                <a:lnTo>
                  <a:pt x="173481" y="1637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1854" y="3041904"/>
            <a:ext cx="39370" cy="187325"/>
          </a:xfrm>
          <a:custGeom>
            <a:avLst/>
            <a:gdLst/>
            <a:ahLst/>
            <a:cxnLst/>
            <a:rect l="l" t="t" r="r" b="b"/>
            <a:pathLst>
              <a:path w="39369" h="187325">
                <a:moveTo>
                  <a:pt x="38988" y="0"/>
                </a:moveTo>
                <a:lnTo>
                  <a:pt x="37205" y="18873"/>
                </a:lnTo>
                <a:lnTo>
                  <a:pt x="34337" y="37258"/>
                </a:lnTo>
                <a:lnTo>
                  <a:pt x="30684" y="55524"/>
                </a:lnTo>
                <a:lnTo>
                  <a:pt x="26543" y="74041"/>
                </a:lnTo>
                <a:lnTo>
                  <a:pt x="21409" y="97192"/>
                </a:lnTo>
                <a:lnTo>
                  <a:pt x="11237" y="143210"/>
                </a:lnTo>
                <a:lnTo>
                  <a:pt x="0" y="179578"/>
                </a:lnTo>
                <a:lnTo>
                  <a:pt x="0" y="1868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7523" y="2849626"/>
            <a:ext cx="164465" cy="230504"/>
          </a:xfrm>
          <a:custGeom>
            <a:avLst/>
            <a:gdLst/>
            <a:ahLst/>
            <a:cxnLst/>
            <a:rect l="l" t="t" r="r" b="b"/>
            <a:pathLst>
              <a:path w="164464" h="230505">
                <a:moveTo>
                  <a:pt x="0" y="91059"/>
                </a:moveTo>
                <a:lnTo>
                  <a:pt x="26543" y="131572"/>
                </a:lnTo>
                <a:lnTo>
                  <a:pt x="31172" y="155703"/>
                </a:lnTo>
                <a:lnTo>
                  <a:pt x="36814" y="185086"/>
                </a:lnTo>
                <a:lnTo>
                  <a:pt x="46241" y="212349"/>
                </a:lnTo>
                <a:lnTo>
                  <a:pt x="62230" y="230124"/>
                </a:lnTo>
                <a:lnTo>
                  <a:pt x="73284" y="230207"/>
                </a:lnTo>
                <a:lnTo>
                  <a:pt x="83042" y="222027"/>
                </a:lnTo>
                <a:lnTo>
                  <a:pt x="104372" y="177726"/>
                </a:lnTo>
                <a:lnTo>
                  <a:pt x="117933" y="129319"/>
                </a:lnTo>
                <a:lnTo>
                  <a:pt x="125856" y="105663"/>
                </a:lnTo>
                <a:lnTo>
                  <a:pt x="134115" y="83647"/>
                </a:lnTo>
                <a:lnTo>
                  <a:pt x="141446" y="61452"/>
                </a:lnTo>
                <a:lnTo>
                  <a:pt x="148538" y="39137"/>
                </a:lnTo>
                <a:lnTo>
                  <a:pt x="156082" y="16763"/>
                </a:lnTo>
                <a:lnTo>
                  <a:pt x="158750" y="11175"/>
                </a:lnTo>
                <a:lnTo>
                  <a:pt x="161289" y="5461"/>
                </a:lnTo>
                <a:lnTo>
                  <a:pt x="16395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8997" y="2686176"/>
            <a:ext cx="153670" cy="484505"/>
          </a:xfrm>
          <a:custGeom>
            <a:avLst/>
            <a:gdLst/>
            <a:ahLst/>
            <a:cxnLst/>
            <a:rect l="l" t="t" r="r" b="b"/>
            <a:pathLst>
              <a:path w="153669" h="484505">
                <a:moveTo>
                  <a:pt x="84200" y="0"/>
                </a:moveTo>
                <a:lnTo>
                  <a:pt x="90245" y="14275"/>
                </a:lnTo>
                <a:lnTo>
                  <a:pt x="97123" y="28098"/>
                </a:lnTo>
                <a:lnTo>
                  <a:pt x="104239" y="41969"/>
                </a:lnTo>
                <a:lnTo>
                  <a:pt x="110997" y="56387"/>
                </a:lnTo>
                <a:lnTo>
                  <a:pt x="127469" y="98823"/>
                </a:lnTo>
                <a:lnTo>
                  <a:pt x="140691" y="143495"/>
                </a:lnTo>
                <a:lnTo>
                  <a:pt x="149640" y="189442"/>
                </a:lnTo>
                <a:lnTo>
                  <a:pt x="153292" y="235699"/>
                </a:lnTo>
                <a:lnTo>
                  <a:pt x="150621" y="281305"/>
                </a:lnTo>
                <a:lnTo>
                  <a:pt x="141714" y="321881"/>
                </a:lnTo>
                <a:lnTo>
                  <a:pt x="126507" y="360553"/>
                </a:lnTo>
                <a:lnTo>
                  <a:pt x="105134" y="396176"/>
                </a:lnTo>
                <a:lnTo>
                  <a:pt x="77723" y="427609"/>
                </a:lnTo>
                <a:lnTo>
                  <a:pt x="34766" y="459946"/>
                </a:lnTo>
                <a:lnTo>
                  <a:pt x="18145" y="471775"/>
                </a:lnTo>
                <a:lnTo>
                  <a:pt x="0" y="4839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9652" y="3182753"/>
            <a:ext cx="1532890" cy="307975"/>
          </a:xfrm>
          <a:custGeom>
            <a:avLst/>
            <a:gdLst/>
            <a:ahLst/>
            <a:cxnLst/>
            <a:rect l="l" t="t" r="r" b="b"/>
            <a:pathLst>
              <a:path w="1532889" h="307975">
                <a:moveTo>
                  <a:pt x="36271" y="298063"/>
                </a:moveTo>
                <a:lnTo>
                  <a:pt x="27131" y="300656"/>
                </a:lnTo>
                <a:lnTo>
                  <a:pt x="18021" y="303000"/>
                </a:lnTo>
                <a:lnTo>
                  <a:pt x="8967" y="305224"/>
                </a:lnTo>
                <a:lnTo>
                  <a:pt x="0" y="307461"/>
                </a:lnTo>
                <a:lnTo>
                  <a:pt x="54254" y="305810"/>
                </a:lnTo>
                <a:lnTo>
                  <a:pt x="108508" y="301111"/>
                </a:lnTo>
                <a:lnTo>
                  <a:pt x="155533" y="294759"/>
                </a:lnTo>
                <a:lnTo>
                  <a:pt x="202547" y="288007"/>
                </a:lnTo>
                <a:lnTo>
                  <a:pt x="249539" y="280860"/>
                </a:lnTo>
                <a:lnTo>
                  <a:pt x="296500" y="273322"/>
                </a:lnTo>
                <a:lnTo>
                  <a:pt x="343418" y="265397"/>
                </a:lnTo>
                <a:lnTo>
                  <a:pt x="390282" y="257090"/>
                </a:lnTo>
                <a:lnTo>
                  <a:pt x="437083" y="248406"/>
                </a:lnTo>
                <a:lnTo>
                  <a:pt x="475519" y="241667"/>
                </a:lnTo>
                <a:lnTo>
                  <a:pt x="516909" y="235235"/>
                </a:lnTo>
                <a:lnTo>
                  <a:pt x="560947" y="229018"/>
                </a:lnTo>
                <a:lnTo>
                  <a:pt x="607327" y="222921"/>
                </a:lnTo>
                <a:lnTo>
                  <a:pt x="655743" y="216849"/>
                </a:lnTo>
                <a:lnTo>
                  <a:pt x="705888" y="210710"/>
                </a:lnTo>
                <a:lnTo>
                  <a:pt x="757457" y="204408"/>
                </a:lnTo>
                <a:lnTo>
                  <a:pt x="810143" y="197850"/>
                </a:lnTo>
                <a:lnTo>
                  <a:pt x="863642" y="190942"/>
                </a:lnTo>
                <a:lnTo>
                  <a:pt x="917646" y="183590"/>
                </a:lnTo>
                <a:lnTo>
                  <a:pt x="971850" y="175699"/>
                </a:lnTo>
                <a:lnTo>
                  <a:pt x="1025947" y="167177"/>
                </a:lnTo>
                <a:lnTo>
                  <a:pt x="1079632" y="157928"/>
                </a:lnTo>
                <a:lnTo>
                  <a:pt x="1132599" y="147859"/>
                </a:lnTo>
                <a:lnTo>
                  <a:pt x="1184542" y="136876"/>
                </a:lnTo>
                <a:lnTo>
                  <a:pt x="1235154" y="124885"/>
                </a:lnTo>
                <a:lnTo>
                  <a:pt x="1284130" y="111791"/>
                </a:lnTo>
                <a:lnTo>
                  <a:pt x="1331164" y="97501"/>
                </a:lnTo>
                <a:lnTo>
                  <a:pt x="1375950" y="81921"/>
                </a:lnTo>
                <a:lnTo>
                  <a:pt x="1418181" y="64957"/>
                </a:lnTo>
                <a:lnTo>
                  <a:pt x="1457552" y="46515"/>
                </a:lnTo>
                <a:lnTo>
                  <a:pt x="1493756" y="26500"/>
                </a:lnTo>
                <a:lnTo>
                  <a:pt x="1526489" y="4820"/>
                </a:lnTo>
                <a:lnTo>
                  <a:pt x="1532491" y="0"/>
                </a:lnTo>
                <a:lnTo>
                  <a:pt x="1528410" y="549"/>
                </a:lnTo>
                <a:lnTo>
                  <a:pt x="1517398" y="2409"/>
                </a:lnTo>
                <a:lnTo>
                  <a:pt x="1502613" y="15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75333" y="3585221"/>
            <a:ext cx="315595" cy="371475"/>
          </a:xfrm>
          <a:custGeom>
            <a:avLst/>
            <a:gdLst/>
            <a:ahLst/>
            <a:cxnLst/>
            <a:rect l="l" t="t" r="r" b="b"/>
            <a:pathLst>
              <a:path w="315594" h="371475">
                <a:moveTo>
                  <a:pt x="180975" y="49264"/>
                </a:moveTo>
                <a:lnTo>
                  <a:pt x="177927" y="49518"/>
                </a:lnTo>
                <a:lnTo>
                  <a:pt x="174878" y="49518"/>
                </a:lnTo>
                <a:lnTo>
                  <a:pt x="171831" y="49772"/>
                </a:lnTo>
                <a:lnTo>
                  <a:pt x="189434" y="13563"/>
                </a:lnTo>
                <a:lnTo>
                  <a:pt x="253124" y="0"/>
                </a:lnTo>
                <a:lnTo>
                  <a:pt x="279923" y="12243"/>
                </a:lnTo>
                <a:lnTo>
                  <a:pt x="299698" y="34583"/>
                </a:lnTo>
                <a:lnTo>
                  <a:pt x="311150" y="64758"/>
                </a:lnTo>
                <a:lnTo>
                  <a:pt x="315148" y="113235"/>
                </a:lnTo>
                <a:lnTo>
                  <a:pt x="308089" y="161402"/>
                </a:lnTo>
                <a:lnTo>
                  <a:pt x="291563" y="207605"/>
                </a:lnTo>
                <a:lnTo>
                  <a:pt x="267161" y="250194"/>
                </a:lnTo>
                <a:lnTo>
                  <a:pt x="236474" y="287516"/>
                </a:lnTo>
                <a:lnTo>
                  <a:pt x="198538" y="320222"/>
                </a:lnTo>
                <a:lnTo>
                  <a:pt x="154447" y="346952"/>
                </a:lnTo>
                <a:lnTo>
                  <a:pt x="106475" y="364918"/>
                </a:lnTo>
                <a:lnTo>
                  <a:pt x="56896" y="371336"/>
                </a:lnTo>
                <a:lnTo>
                  <a:pt x="39237" y="369756"/>
                </a:lnTo>
                <a:lnTo>
                  <a:pt x="22399" y="364414"/>
                </a:lnTo>
                <a:lnTo>
                  <a:pt x="8586" y="354405"/>
                </a:lnTo>
                <a:lnTo>
                  <a:pt x="0" y="338824"/>
                </a:lnTo>
                <a:lnTo>
                  <a:pt x="949" y="313386"/>
                </a:lnTo>
                <a:lnTo>
                  <a:pt x="36500" y="277227"/>
                </a:lnTo>
                <a:lnTo>
                  <a:pt x="81712" y="269422"/>
                </a:lnTo>
                <a:lnTo>
                  <a:pt x="124868" y="279685"/>
                </a:lnTo>
                <a:lnTo>
                  <a:pt x="172926" y="304057"/>
                </a:lnTo>
                <a:lnTo>
                  <a:pt x="187279" y="311320"/>
                </a:lnTo>
                <a:lnTo>
                  <a:pt x="202310" y="317107"/>
                </a:lnTo>
                <a:lnTo>
                  <a:pt x="214884" y="318631"/>
                </a:lnTo>
                <a:lnTo>
                  <a:pt x="218440" y="319266"/>
                </a:lnTo>
                <a:lnTo>
                  <a:pt x="223647" y="3107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30629" y="3620770"/>
            <a:ext cx="332740" cy="251460"/>
          </a:xfrm>
          <a:custGeom>
            <a:avLst/>
            <a:gdLst/>
            <a:ahLst/>
            <a:cxnLst/>
            <a:rect l="l" t="t" r="r" b="b"/>
            <a:pathLst>
              <a:path w="332739" h="251460">
                <a:moveTo>
                  <a:pt x="0" y="14223"/>
                </a:moveTo>
                <a:lnTo>
                  <a:pt x="17190" y="7590"/>
                </a:lnTo>
                <a:lnTo>
                  <a:pt x="33797" y="2873"/>
                </a:lnTo>
                <a:lnTo>
                  <a:pt x="50809" y="275"/>
                </a:lnTo>
                <a:lnTo>
                  <a:pt x="69214" y="0"/>
                </a:lnTo>
                <a:lnTo>
                  <a:pt x="89969" y="2274"/>
                </a:lnTo>
                <a:lnTo>
                  <a:pt x="126525" y="17680"/>
                </a:lnTo>
                <a:lnTo>
                  <a:pt x="153261" y="68143"/>
                </a:lnTo>
                <a:lnTo>
                  <a:pt x="157099" y="107378"/>
                </a:lnTo>
                <a:lnTo>
                  <a:pt x="156460" y="147470"/>
                </a:lnTo>
                <a:lnTo>
                  <a:pt x="156082" y="184657"/>
                </a:lnTo>
                <a:lnTo>
                  <a:pt x="157347" y="203436"/>
                </a:lnTo>
                <a:lnTo>
                  <a:pt x="160099" y="220202"/>
                </a:lnTo>
                <a:lnTo>
                  <a:pt x="165637" y="235896"/>
                </a:lnTo>
                <a:lnTo>
                  <a:pt x="175259" y="251459"/>
                </a:lnTo>
                <a:lnTo>
                  <a:pt x="189972" y="249535"/>
                </a:lnTo>
                <a:lnTo>
                  <a:pt x="217296" y="219709"/>
                </a:lnTo>
                <a:lnTo>
                  <a:pt x="237902" y="166068"/>
                </a:lnTo>
                <a:lnTo>
                  <a:pt x="252983" y="110616"/>
                </a:lnTo>
                <a:lnTo>
                  <a:pt x="263413" y="65087"/>
                </a:lnTo>
                <a:lnTo>
                  <a:pt x="269539" y="42501"/>
                </a:lnTo>
                <a:lnTo>
                  <a:pt x="277748" y="20700"/>
                </a:lnTo>
                <a:lnTo>
                  <a:pt x="278891" y="18541"/>
                </a:lnTo>
                <a:lnTo>
                  <a:pt x="280415" y="16128"/>
                </a:lnTo>
                <a:lnTo>
                  <a:pt x="281685" y="13715"/>
                </a:lnTo>
                <a:lnTo>
                  <a:pt x="297481" y="51069"/>
                </a:lnTo>
                <a:lnTo>
                  <a:pt x="304800" y="92328"/>
                </a:lnTo>
                <a:lnTo>
                  <a:pt x="311546" y="148637"/>
                </a:lnTo>
                <a:lnTo>
                  <a:pt x="314283" y="176750"/>
                </a:lnTo>
                <a:lnTo>
                  <a:pt x="317626" y="204469"/>
                </a:lnTo>
                <a:lnTo>
                  <a:pt x="319587" y="216342"/>
                </a:lnTo>
                <a:lnTo>
                  <a:pt x="322452" y="226488"/>
                </a:lnTo>
                <a:lnTo>
                  <a:pt x="326556" y="235848"/>
                </a:lnTo>
                <a:lnTo>
                  <a:pt x="332231" y="2453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46680" y="3689858"/>
            <a:ext cx="90805" cy="202565"/>
          </a:xfrm>
          <a:custGeom>
            <a:avLst/>
            <a:gdLst/>
            <a:ahLst/>
            <a:cxnLst/>
            <a:rect l="l" t="t" r="r" b="b"/>
            <a:pathLst>
              <a:path w="90805" h="202564">
                <a:moveTo>
                  <a:pt x="0" y="57658"/>
                </a:moveTo>
                <a:lnTo>
                  <a:pt x="3147" y="72213"/>
                </a:lnTo>
                <a:lnTo>
                  <a:pt x="5175" y="87042"/>
                </a:lnTo>
                <a:lnTo>
                  <a:pt x="6679" y="102038"/>
                </a:lnTo>
                <a:lnTo>
                  <a:pt x="8255" y="117094"/>
                </a:lnTo>
                <a:lnTo>
                  <a:pt x="10743" y="135592"/>
                </a:lnTo>
                <a:lnTo>
                  <a:pt x="13493" y="154114"/>
                </a:lnTo>
                <a:lnTo>
                  <a:pt x="16291" y="172636"/>
                </a:lnTo>
                <a:lnTo>
                  <a:pt x="18923" y="191135"/>
                </a:lnTo>
                <a:lnTo>
                  <a:pt x="19812" y="195072"/>
                </a:lnTo>
                <a:lnTo>
                  <a:pt x="20446" y="198755"/>
                </a:lnTo>
                <a:lnTo>
                  <a:pt x="21081" y="202438"/>
                </a:lnTo>
                <a:lnTo>
                  <a:pt x="22407" y="180927"/>
                </a:lnTo>
                <a:lnTo>
                  <a:pt x="23113" y="159416"/>
                </a:lnTo>
                <a:lnTo>
                  <a:pt x="23725" y="137858"/>
                </a:lnTo>
                <a:lnTo>
                  <a:pt x="24764" y="116205"/>
                </a:lnTo>
                <a:lnTo>
                  <a:pt x="30257" y="73279"/>
                </a:lnTo>
                <a:lnTo>
                  <a:pt x="45085" y="34544"/>
                </a:lnTo>
                <a:lnTo>
                  <a:pt x="75285" y="5415"/>
                </a:lnTo>
                <a:lnTo>
                  <a:pt x="9055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38501" y="3666744"/>
            <a:ext cx="90805" cy="280035"/>
          </a:xfrm>
          <a:custGeom>
            <a:avLst/>
            <a:gdLst/>
            <a:ahLst/>
            <a:cxnLst/>
            <a:rect l="l" t="t" r="r" b="b"/>
            <a:pathLst>
              <a:path w="90805" h="280035">
                <a:moveTo>
                  <a:pt x="90424" y="0"/>
                </a:moveTo>
                <a:lnTo>
                  <a:pt x="67974" y="32129"/>
                </a:lnTo>
                <a:lnTo>
                  <a:pt x="56356" y="87804"/>
                </a:lnTo>
                <a:lnTo>
                  <a:pt x="58483" y="109864"/>
                </a:lnTo>
                <a:lnTo>
                  <a:pt x="62992" y="131317"/>
                </a:lnTo>
                <a:lnTo>
                  <a:pt x="71413" y="155926"/>
                </a:lnTo>
                <a:lnTo>
                  <a:pt x="80835" y="181117"/>
                </a:lnTo>
                <a:lnTo>
                  <a:pt x="86923" y="206809"/>
                </a:lnTo>
                <a:lnTo>
                  <a:pt x="77747" y="250239"/>
                </a:lnTo>
                <a:lnTo>
                  <a:pt x="33528" y="277367"/>
                </a:lnTo>
                <a:lnTo>
                  <a:pt x="22502" y="279872"/>
                </a:lnTo>
                <a:lnTo>
                  <a:pt x="14668" y="279209"/>
                </a:lnTo>
                <a:lnTo>
                  <a:pt x="7881" y="275403"/>
                </a:lnTo>
                <a:lnTo>
                  <a:pt x="0" y="2684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9501" y="3227197"/>
            <a:ext cx="170180" cy="5080"/>
          </a:xfrm>
          <a:custGeom>
            <a:avLst/>
            <a:gdLst/>
            <a:ahLst/>
            <a:cxnLst/>
            <a:rect l="l" t="t" r="r" b="b"/>
            <a:pathLst>
              <a:path w="170180" h="5080">
                <a:moveTo>
                  <a:pt x="0" y="0"/>
                </a:moveTo>
                <a:lnTo>
                  <a:pt x="11918" y="2414"/>
                </a:lnTo>
                <a:lnTo>
                  <a:pt x="23717" y="3317"/>
                </a:lnTo>
                <a:lnTo>
                  <a:pt x="35754" y="3482"/>
                </a:lnTo>
                <a:lnTo>
                  <a:pt x="48387" y="3682"/>
                </a:lnTo>
                <a:lnTo>
                  <a:pt x="67218" y="4441"/>
                </a:lnTo>
                <a:lnTo>
                  <a:pt x="86360" y="4984"/>
                </a:lnTo>
                <a:lnTo>
                  <a:pt x="105501" y="4718"/>
                </a:lnTo>
                <a:lnTo>
                  <a:pt x="124333" y="3048"/>
                </a:lnTo>
                <a:lnTo>
                  <a:pt x="136042" y="1912"/>
                </a:lnTo>
                <a:lnTo>
                  <a:pt x="147240" y="1587"/>
                </a:lnTo>
                <a:lnTo>
                  <a:pt x="158319" y="1833"/>
                </a:lnTo>
                <a:lnTo>
                  <a:pt x="169672" y="24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8542" y="3333241"/>
            <a:ext cx="209550" cy="46990"/>
          </a:xfrm>
          <a:custGeom>
            <a:avLst/>
            <a:gdLst/>
            <a:ahLst/>
            <a:cxnLst/>
            <a:rect l="l" t="t" r="r" b="b"/>
            <a:pathLst>
              <a:path w="209550" h="46989">
                <a:moveTo>
                  <a:pt x="0" y="37846"/>
                </a:moveTo>
                <a:lnTo>
                  <a:pt x="19603" y="44769"/>
                </a:lnTo>
                <a:lnTo>
                  <a:pt x="37290" y="46466"/>
                </a:lnTo>
                <a:lnTo>
                  <a:pt x="55667" y="44614"/>
                </a:lnTo>
                <a:lnTo>
                  <a:pt x="101780" y="36500"/>
                </a:lnTo>
                <a:lnTo>
                  <a:pt x="150369" y="25999"/>
                </a:lnTo>
                <a:lnTo>
                  <a:pt x="184824" y="11822"/>
                </a:lnTo>
                <a:lnTo>
                  <a:pt x="193294" y="7302"/>
                </a:lnTo>
                <a:lnTo>
                  <a:pt x="200810" y="3639"/>
                </a:lnTo>
                <a:lnTo>
                  <a:pt x="20904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1876" y="3009595"/>
            <a:ext cx="4227445" cy="372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4244" y="2678302"/>
            <a:ext cx="226060" cy="669925"/>
          </a:xfrm>
          <a:custGeom>
            <a:avLst/>
            <a:gdLst/>
            <a:ahLst/>
            <a:cxnLst/>
            <a:rect l="l" t="t" r="r" b="b"/>
            <a:pathLst>
              <a:path w="226060" h="669925">
                <a:moveTo>
                  <a:pt x="225996" y="0"/>
                </a:moveTo>
                <a:lnTo>
                  <a:pt x="188295" y="29771"/>
                </a:lnTo>
                <a:lnTo>
                  <a:pt x="152233" y="77843"/>
                </a:lnTo>
                <a:lnTo>
                  <a:pt x="129000" y="114871"/>
                </a:lnTo>
                <a:lnTo>
                  <a:pt x="107719" y="153042"/>
                </a:lnTo>
                <a:lnTo>
                  <a:pt x="88582" y="191643"/>
                </a:lnTo>
                <a:lnTo>
                  <a:pt x="68756" y="236293"/>
                </a:lnTo>
                <a:lnTo>
                  <a:pt x="50962" y="281808"/>
                </a:lnTo>
                <a:lnTo>
                  <a:pt x="35432" y="328120"/>
                </a:lnTo>
                <a:lnTo>
                  <a:pt x="22401" y="375162"/>
                </a:lnTo>
                <a:lnTo>
                  <a:pt x="12100" y="422868"/>
                </a:lnTo>
                <a:lnTo>
                  <a:pt x="4762" y="471170"/>
                </a:lnTo>
                <a:lnTo>
                  <a:pt x="988" y="511077"/>
                </a:lnTo>
                <a:lnTo>
                  <a:pt x="0" y="552307"/>
                </a:lnTo>
                <a:lnTo>
                  <a:pt x="3583" y="593131"/>
                </a:lnTo>
                <a:lnTo>
                  <a:pt x="13525" y="631825"/>
                </a:lnTo>
                <a:lnTo>
                  <a:pt x="22562" y="651226"/>
                </a:lnTo>
                <a:lnTo>
                  <a:pt x="33909" y="664448"/>
                </a:lnTo>
                <a:lnTo>
                  <a:pt x="48779" y="669740"/>
                </a:lnTo>
                <a:lnTo>
                  <a:pt x="68389" y="665352"/>
                </a:lnTo>
                <a:lnTo>
                  <a:pt x="74485" y="662051"/>
                </a:lnTo>
                <a:lnTo>
                  <a:pt x="80962" y="658368"/>
                </a:lnTo>
                <a:lnTo>
                  <a:pt x="87312" y="6549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8577" y="2878582"/>
            <a:ext cx="200025" cy="390525"/>
          </a:xfrm>
          <a:custGeom>
            <a:avLst/>
            <a:gdLst/>
            <a:ahLst/>
            <a:cxnLst/>
            <a:rect l="l" t="t" r="r" b="b"/>
            <a:pathLst>
              <a:path w="200025" h="390525">
                <a:moveTo>
                  <a:pt x="9626" y="108712"/>
                </a:moveTo>
                <a:lnTo>
                  <a:pt x="4194" y="92882"/>
                </a:lnTo>
                <a:lnTo>
                  <a:pt x="561" y="76565"/>
                </a:lnTo>
                <a:lnTo>
                  <a:pt x="0" y="59938"/>
                </a:lnTo>
                <a:lnTo>
                  <a:pt x="3784" y="43179"/>
                </a:lnTo>
                <a:lnTo>
                  <a:pt x="10398" y="30986"/>
                </a:lnTo>
                <a:lnTo>
                  <a:pt x="20691" y="17351"/>
                </a:lnTo>
                <a:lnTo>
                  <a:pt x="32912" y="5836"/>
                </a:lnTo>
                <a:lnTo>
                  <a:pt x="45313" y="0"/>
                </a:lnTo>
                <a:lnTo>
                  <a:pt x="49250" y="253"/>
                </a:lnTo>
                <a:lnTo>
                  <a:pt x="53187" y="1142"/>
                </a:lnTo>
                <a:lnTo>
                  <a:pt x="57124" y="1777"/>
                </a:lnTo>
                <a:lnTo>
                  <a:pt x="67619" y="20445"/>
                </a:lnTo>
                <a:lnTo>
                  <a:pt x="72697" y="40052"/>
                </a:lnTo>
                <a:lnTo>
                  <a:pt x="73894" y="60874"/>
                </a:lnTo>
                <a:lnTo>
                  <a:pt x="72745" y="83184"/>
                </a:lnTo>
                <a:lnTo>
                  <a:pt x="68649" y="123753"/>
                </a:lnTo>
                <a:lnTo>
                  <a:pt x="63505" y="164179"/>
                </a:lnTo>
                <a:lnTo>
                  <a:pt x="58314" y="204557"/>
                </a:lnTo>
                <a:lnTo>
                  <a:pt x="54076" y="244982"/>
                </a:lnTo>
                <a:lnTo>
                  <a:pt x="51962" y="270047"/>
                </a:lnTo>
                <a:lnTo>
                  <a:pt x="50694" y="299005"/>
                </a:lnTo>
                <a:lnTo>
                  <a:pt x="53879" y="327082"/>
                </a:lnTo>
                <a:lnTo>
                  <a:pt x="65125" y="349503"/>
                </a:lnTo>
                <a:lnTo>
                  <a:pt x="69062" y="351408"/>
                </a:lnTo>
                <a:lnTo>
                  <a:pt x="72364" y="353187"/>
                </a:lnTo>
                <a:lnTo>
                  <a:pt x="108241" y="335327"/>
                </a:lnTo>
                <a:lnTo>
                  <a:pt x="130911" y="303275"/>
                </a:lnTo>
                <a:lnTo>
                  <a:pt x="157739" y="242887"/>
                </a:lnTo>
                <a:lnTo>
                  <a:pt x="177901" y="179831"/>
                </a:lnTo>
                <a:lnTo>
                  <a:pt x="190077" y="134604"/>
                </a:lnTo>
                <a:lnTo>
                  <a:pt x="199491" y="88900"/>
                </a:lnTo>
                <a:lnTo>
                  <a:pt x="191974" y="110692"/>
                </a:lnTo>
                <a:lnTo>
                  <a:pt x="181846" y="155515"/>
                </a:lnTo>
                <a:lnTo>
                  <a:pt x="172886" y="214949"/>
                </a:lnTo>
                <a:lnTo>
                  <a:pt x="170525" y="287518"/>
                </a:lnTo>
                <a:lnTo>
                  <a:pt x="176577" y="342409"/>
                </a:lnTo>
                <a:lnTo>
                  <a:pt x="187138" y="374005"/>
                </a:lnTo>
                <a:lnTo>
                  <a:pt x="194919" y="3903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29989" y="3159251"/>
            <a:ext cx="69215" cy="207010"/>
          </a:xfrm>
          <a:custGeom>
            <a:avLst/>
            <a:gdLst/>
            <a:ahLst/>
            <a:cxnLst/>
            <a:rect l="l" t="t" r="r" b="b"/>
            <a:pathLst>
              <a:path w="69214" h="207010">
                <a:moveTo>
                  <a:pt x="0" y="4318"/>
                </a:moveTo>
                <a:lnTo>
                  <a:pt x="4554" y="47109"/>
                </a:lnTo>
                <a:lnTo>
                  <a:pt x="6625" y="87352"/>
                </a:lnTo>
                <a:lnTo>
                  <a:pt x="6873" y="113537"/>
                </a:lnTo>
                <a:lnTo>
                  <a:pt x="6193" y="139723"/>
                </a:lnTo>
                <a:lnTo>
                  <a:pt x="4572" y="165862"/>
                </a:lnTo>
                <a:lnTo>
                  <a:pt x="3988" y="176178"/>
                </a:lnTo>
                <a:lnTo>
                  <a:pt x="3429" y="186483"/>
                </a:lnTo>
                <a:lnTo>
                  <a:pt x="2678" y="196669"/>
                </a:lnTo>
                <a:lnTo>
                  <a:pt x="1524" y="206628"/>
                </a:lnTo>
                <a:lnTo>
                  <a:pt x="1250" y="188753"/>
                </a:lnTo>
                <a:lnTo>
                  <a:pt x="1428" y="170783"/>
                </a:lnTo>
                <a:lnTo>
                  <a:pt x="2131" y="152765"/>
                </a:lnTo>
                <a:lnTo>
                  <a:pt x="3428" y="134747"/>
                </a:lnTo>
                <a:lnTo>
                  <a:pt x="5083" y="111515"/>
                </a:lnTo>
                <a:lnTo>
                  <a:pt x="11965" y="59291"/>
                </a:lnTo>
                <a:lnTo>
                  <a:pt x="42179" y="15922"/>
                </a:lnTo>
                <a:lnTo>
                  <a:pt x="55715" y="7610"/>
                </a:lnTo>
                <a:lnTo>
                  <a:pt x="6921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97037" y="3138170"/>
            <a:ext cx="59690" cy="254635"/>
          </a:xfrm>
          <a:custGeom>
            <a:avLst/>
            <a:gdLst/>
            <a:ahLst/>
            <a:cxnLst/>
            <a:rect l="l" t="t" r="r" b="b"/>
            <a:pathLst>
              <a:path w="59689" h="254635">
                <a:moveTo>
                  <a:pt x="59138" y="0"/>
                </a:moveTo>
                <a:lnTo>
                  <a:pt x="49434" y="9445"/>
                </a:lnTo>
                <a:lnTo>
                  <a:pt x="38373" y="16890"/>
                </a:lnTo>
                <a:lnTo>
                  <a:pt x="27027" y="24145"/>
                </a:lnTo>
                <a:lnTo>
                  <a:pt x="16466" y="33019"/>
                </a:lnTo>
                <a:lnTo>
                  <a:pt x="6611" y="47527"/>
                </a:lnTo>
                <a:lnTo>
                  <a:pt x="1353" y="64500"/>
                </a:lnTo>
                <a:lnTo>
                  <a:pt x="0" y="82401"/>
                </a:lnTo>
                <a:lnTo>
                  <a:pt x="1861" y="99694"/>
                </a:lnTo>
                <a:lnTo>
                  <a:pt x="10068" y="127021"/>
                </a:lnTo>
                <a:lnTo>
                  <a:pt x="22276" y="152574"/>
                </a:lnTo>
                <a:lnTo>
                  <a:pt x="36151" y="177436"/>
                </a:lnTo>
                <a:lnTo>
                  <a:pt x="49359" y="202691"/>
                </a:lnTo>
                <a:lnTo>
                  <a:pt x="54096" y="213304"/>
                </a:lnTo>
                <a:lnTo>
                  <a:pt x="57725" y="225107"/>
                </a:lnTo>
                <a:lnTo>
                  <a:pt x="58092" y="236910"/>
                </a:lnTo>
                <a:lnTo>
                  <a:pt x="53042" y="247522"/>
                </a:lnTo>
                <a:lnTo>
                  <a:pt x="41592" y="254581"/>
                </a:lnTo>
                <a:lnTo>
                  <a:pt x="31738" y="251126"/>
                </a:lnTo>
                <a:lnTo>
                  <a:pt x="23931" y="242218"/>
                </a:lnTo>
                <a:lnTo>
                  <a:pt x="18625" y="2329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0476" y="2793238"/>
            <a:ext cx="189865" cy="557530"/>
          </a:xfrm>
          <a:custGeom>
            <a:avLst/>
            <a:gdLst/>
            <a:ahLst/>
            <a:cxnLst/>
            <a:rect l="l" t="t" r="r" b="b"/>
            <a:pathLst>
              <a:path w="189864" h="557529">
                <a:moveTo>
                  <a:pt x="11937" y="29210"/>
                </a:moveTo>
                <a:lnTo>
                  <a:pt x="8108" y="19538"/>
                </a:lnTo>
                <a:lnTo>
                  <a:pt x="5302" y="12414"/>
                </a:lnTo>
                <a:lnTo>
                  <a:pt x="2829" y="6385"/>
                </a:lnTo>
                <a:lnTo>
                  <a:pt x="36185" y="41144"/>
                </a:lnTo>
                <a:lnTo>
                  <a:pt x="68786" y="85121"/>
                </a:lnTo>
                <a:lnTo>
                  <a:pt x="98458" y="131337"/>
                </a:lnTo>
                <a:lnTo>
                  <a:pt x="125857" y="179197"/>
                </a:lnTo>
                <a:lnTo>
                  <a:pt x="148659" y="223859"/>
                </a:lnTo>
                <a:lnTo>
                  <a:pt x="168163" y="270081"/>
                </a:lnTo>
                <a:lnTo>
                  <a:pt x="182453" y="317946"/>
                </a:lnTo>
                <a:lnTo>
                  <a:pt x="189611" y="367538"/>
                </a:lnTo>
                <a:lnTo>
                  <a:pt x="187844" y="408525"/>
                </a:lnTo>
                <a:lnTo>
                  <a:pt x="178244" y="450262"/>
                </a:lnTo>
                <a:lnTo>
                  <a:pt x="161214" y="489499"/>
                </a:lnTo>
                <a:lnTo>
                  <a:pt x="137160" y="522986"/>
                </a:lnTo>
                <a:lnTo>
                  <a:pt x="81946" y="555752"/>
                </a:lnTo>
                <a:lnTo>
                  <a:pt x="51899" y="557097"/>
                </a:lnTo>
                <a:lnTo>
                  <a:pt x="18923" y="5519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47361" y="2424840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19">
                <a:moveTo>
                  <a:pt x="134112" y="732"/>
                </a:moveTo>
                <a:lnTo>
                  <a:pt x="96138" y="4970"/>
                </a:lnTo>
                <a:lnTo>
                  <a:pt x="62737" y="28164"/>
                </a:lnTo>
                <a:lnTo>
                  <a:pt x="21320" y="86060"/>
                </a:lnTo>
                <a:lnTo>
                  <a:pt x="0" y="153767"/>
                </a:lnTo>
                <a:lnTo>
                  <a:pt x="3305" y="185150"/>
                </a:lnTo>
                <a:lnTo>
                  <a:pt x="16637" y="211377"/>
                </a:lnTo>
                <a:lnTo>
                  <a:pt x="38254" y="231437"/>
                </a:lnTo>
                <a:lnTo>
                  <a:pt x="66421" y="244318"/>
                </a:lnTo>
                <a:lnTo>
                  <a:pt x="100524" y="248687"/>
                </a:lnTo>
                <a:lnTo>
                  <a:pt x="134556" y="244222"/>
                </a:lnTo>
                <a:lnTo>
                  <a:pt x="196214" y="215362"/>
                </a:lnTo>
                <a:lnTo>
                  <a:pt x="231314" y="173579"/>
                </a:lnTo>
                <a:lnTo>
                  <a:pt x="238023" y="147889"/>
                </a:lnTo>
                <a:lnTo>
                  <a:pt x="236220" y="119985"/>
                </a:lnTo>
                <a:lnTo>
                  <a:pt x="214360" y="78789"/>
                </a:lnTo>
                <a:lnTo>
                  <a:pt x="174878" y="55596"/>
                </a:lnTo>
                <a:lnTo>
                  <a:pt x="136318" y="52849"/>
                </a:lnTo>
                <a:lnTo>
                  <a:pt x="102997" y="702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88078" y="2562479"/>
            <a:ext cx="108585" cy="250825"/>
          </a:xfrm>
          <a:custGeom>
            <a:avLst/>
            <a:gdLst/>
            <a:ahLst/>
            <a:cxnLst/>
            <a:rect l="l" t="t" r="r" b="b"/>
            <a:pathLst>
              <a:path w="108585" h="250825">
                <a:moveTo>
                  <a:pt x="0" y="0"/>
                </a:moveTo>
                <a:lnTo>
                  <a:pt x="35629" y="28324"/>
                </a:lnTo>
                <a:lnTo>
                  <a:pt x="57550" y="78091"/>
                </a:lnTo>
                <a:lnTo>
                  <a:pt x="79656" y="149024"/>
                </a:lnTo>
                <a:lnTo>
                  <a:pt x="94315" y="201283"/>
                </a:lnTo>
                <a:lnTo>
                  <a:pt x="98885" y="217836"/>
                </a:lnTo>
                <a:lnTo>
                  <a:pt x="103574" y="234342"/>
                </a:lnTo>
                <a:lnTo>
                  <a:pt x="108585" y="2508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31079" y="2566161"/>
            <a:ext cx="114300" cy="10160"/>
          </a:xfrm>
          <a:custGeom>
            <a:avLst/>
            <a:gdLst/>
            <a:ahLst/>
            <a:cxnLst/>
            <a:rect l="l" t="t" r="r" b="b"/>
            <a:pathLst>
              <a:path w="114300" h="10160">
                <a:moveTo>
                  <a:pt x="0" y="253"/>
                </a:moveTo>
                <a:lnTo>
                  <a:pt x="49022" y="6603"/>
                </a:lnTo>
                <a:lnTo>
                  <a:pt x="59600" y="8727"/>
                </a:lnTo>
                <a:lnTo>
                  <a:pt x="70024" y="9874"/>
                </a:lnTo>
                <a:lnTo>
                  <a:pt x="80615" y="9925"/>
                </a:lnTo>
                <a:lnTo>
                  <a:pt x="91694" y="8762"/>
                </a:lnTo>
                <a:lnTo>
                  <a:pt x="103886" y="6350"/>
                </a:lnTo>
                <a:lnTo>
                  <a:pt x="107569" y="5461"/>
                </a:lnTo>
                <a:lnTo>
                  <a:pt x="11404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96941" y="2474976"/>
            <a:ext cx="31115" cy="143510"/>
          </a:xfrm>
          <a:custGeom>
            <a:avLst/>
            <a:gdLst/>
            <a:ahLst/>
            <a:cxnLst/>
            <a:rect l="l" t="t" r="r" b="b"/>
            <a:pathLst>
              <a:path w="31114" h="143510">
                <a:moveTo>
                  <a:pt x="0" y="0"/>
                </a:moveTo>
                <a:lnTo>
                  <a:pt x="3595" y="9790"/>
                </a:lnTo>
                <a:lnTo>
                  <a:pt x="6191" y="19653"/>
                </a:lnTo>
                <a:lnTo>
                  <a:pt x="8358" y="29753"/>
                </a:lnTo>
                <a:lnTo>
                  <a:pt x="10668" y="40259"/>
                </a:lnTo>
                <a:lnTo>
                  <a:pt x="13676" y="56511"/>
                </a:lnTo>
                <a:lnTo>
                  <a:pt x="16065" y="72834"/>
                </a:lnTo>
                <a:lnTo>
                  <a:pt x="18168" y="89157"/>
                </a:lnTo>
                <a:lnTo>
                  <a:pt x="20320" y="105410"/>
                </a:lnTo>
                <a:lnTo>
                  <a:pt x="21982" y="115480"/>
                </a:lnTo>
                <a:lnTo>
                  <a:pt x="24193" y="124634"/>
                </a:lnTo>
                <a:lnTo>
                  <a:pt x="27070" y="133574"/>
                </a:lnTo>
                <a:lnTo>
                  <a:pt x="30734" y="1430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0133" y="2759964"/>
            <a:ext cx="316865" cy="661035"/>
          </a:xfrm>
          <a:custGeom>
            <a:avLst/>
            <a:gdLst/>
            <a:ahLst/>
            <a:cxnLst/>
            <a:rect l="l" t="t" r="r" b="b"/>
            <a:pathLst>
              <a:path w="316864" h="661035">
                <a:moveTo>
                  <a:pt x="175682" y="489838"/>
                </a:moveTo>
                <a:lnTo>
                  <a:pt x="176000" y="480639"/>
                </a:lnTo>
                <a:lnTo>
                  <a:pt x="176603" y="470820"/>
                </a:lnTo>
                <a:lnTo>
                  <a:pt x="176968" y="461049"/>
                </a:lnTo>
                <a:lnTo>
                  <a:pt x="166570" y="417452"/>
                </a:lnTo>
                <a:lnTo>
                  <a:pt x="134709" y="374951"/>
                </a:lnTo>
                <a:lnTo>
                  <a:pt x="94275" y="368553"/>
                </a:lnTo>
                <a:lnTo>
                  <a:pt x="55207" y="397335"/>
                </a:lnTo>
                <a:lnTo>
                  <a:pt x="29378" y="439165"/>
                </a:lnTo>
                <a:lnTo>
                  <a:pt x="12219" y="480256"/>
                </a:lnTo>
                <a:lnTo>
                  <a:pt x="597" y="527859"/>
                </a:lnTo>
                <a:lnTo>
                  <a:pt x="0" y="575629"/>
                </a:lnTo>
                <a:lnTo>
                  <a:pt x="15916" y="617220"/>
                </a:lnTo>
                <a:lnTo>
                  <a:pt x="20869" y="621538"/>
                </a:lnTo>
                <a:lnTo>
                  <a:pt x="25695" y="625728"/>
                </a:lnTo>
                <a:lnTo>
                  <a:pt x="30648" y="629665"/>
                </a:lnTo>
                <a:lnTo>
                  <a:pt x="57237" y="628376"/>
                </a:lnTo>
                <a:lnTo>
                  <a:pt x="95746" y="605412"/>
                </a:lnTo>
                <a:lnTo>
                  <a:pt x="138789" y="545498"/>
                </a:lnTo>
                <a:lnTo>
                  <a:pt x="158696" y="504650"/>
                </a:lnTo>
                <a:lnTo>
                  <a:pt x="174841" y="462016"/>
                </a:lnTo>
                <a:lnTo>
                  <a:pt x="188509" y="418464"/>
                </a:lnTo>
                <a:lnTo>
                  <a:pt x="201630" y="366946"/>
                </a:lnTo>
                <a:lnTo>
                  <a:pt x="211849" y="314562"/>
                </a:lnTo>
                <a:lnTo>
                  <a:pt x="219343" y="261636"/>
                </a:lnTo>
                <a:lnTo>
                  <a:pt x="224289" y="208490"/>
                </a:lnTo>
                <a:lnTo>
                  <a:pt x="226863" y="155448"/>
                </a:lnTo>
                <a:lnTo>
                  <a:pt x="227546" y="120322"/>
                </a:lnTo>
                <a:lnTo>
                  <a:pt x="226895" y="84280"/>
                </a:lnTo>
                <a:lnTo>
                  <a:pt x="223720" y="48452"/>
                </a:lnTo>
                <a:lnTo>
                  <a:pt x="216830" y="13970"/>
                </a:lnTo>
                <a:lnTo>
                  <a:pt x="214671" y="9144"/>
                </a:lnTo>
                <a:lnTo>
                  <a:pt x="212893" y="4572"/>
                </a:lnTo>
                <a:lnTo>
                  <a:pt x="187624" y="33593"/>
                </a:lnTo>
                <a:lnTo>
                  <a:pt x="178521" y="103164"/>
                </a:lnTo>
                <a:lnTo>
                  <a:pt x="176699" y="152439"/>
                </a:lnTo>
                <a:lnTo>
                  <a:pt x="178186" y="201701"/>
                </a:lnTo>
                <a:lnTo>
                  <a:pt x="182697" y="250855"/>
                </a:lnTo>
                <a:lnTo>
                  <a:pt x="189947" y="299802"/>
                </a:lnTo>
                <a:lnTo>
                  <a:pt x="199651" y="348444"/>
                </a:lnTo>
                <a:lnTo>
                  <a:pt x="211523" y="396686"/>
                </a:lnTo>
                <a:lnTo>
                  <a:pt x="225279" y="444428"/>
                </a:lnTo>
                <a:lnTo>
                  <a:pt x="240633" y="491575"/>
                </a:lnTo>
                <a:lnTo>
                  <a:pt x="257300" y="538029"/>
                </a:lnTo>
                <a:lnTo>
                  <a:pt x="274996" y="583691"/>
                </a:lnTo>
                <a:lnTo>
                  <a:pt x="293951" y="623855"/>
                </a:lnTo>
                <a:lnTo>
                  <a:pt x="304714" y="642592"/>
                </a:lnTo>
                <a:lnTo>
                  <a:pt x="316525" y="6607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96609" y="2761233"/>
            <a:ext cx="180340" cy="642620"/>
          </a:xfrm>
          <a:custGeom>
            <a:avLst/>
            <a:gdLst/>
            <a:ahLst/>
            <a:cxnLst/>
            <a:rect l="l" t="t" r="r" b="b"/>
            <a:pathLst>
              <a:path w="180339" h="642620">
                <a:moveTo>
                  <a:pt x="115672" y="56387"/>
                </a:moveTo>
                <a:lnTo>
                  <a:pt x="132000" y="42469"/>
                </a:lnTo>
                <a:lnTo>
                  <a:pt x="148375" y="28289"/>
                </a:lnTo>
                <a:lnTo>
                  <a:pt x="164464" y="14061"/>
                </a:lnTo>
                <a:lnTo>
                  <a:pt x="179934" y="0"/>
                </a:lnTo>
                <a:lnTo>
                  <a:pt x="164178" y="29652"/>
                </a:lnTo>
                <a:lnTo>
                  <a:pt x="147136" y="58340"/>
                </a:lnTo>
                <a:lnTo>
                  <a:pt x="129571" y="86814"/>
                </a:lnTo>
                <a:lnTo>
                  <a:pt x="112243" y="115824"/>
                </a:lnTo>
                <a:lnTo>
                  <a:pt x="88333" y="159597"/>
                </a:lnTo>
                <a:lnTo>
                  <a:pt x="66806" y="204370"/>
                </a:lnTo>
                <a:lnTo>
                  <a:pt x="47760" y="250167"/>
                </a:lnTo>
                <a:lnTo>
                  <a:pt x="31292" y="297013"/>
                </a:lnTo>
                <a:lnTo>
                  <a:pt x="17501" y="344931"/>
                </a:lnTo>
                <a:lnTo>
                  <a:pt x="6601" y="396241"/>
                </a:lnTo>
                <a:lnTo>
                  <a:pt x="499" y="447281"/>
                </a:lnTo>
                <a:lnTo>
                  <a:pt x="0" y="498029"/>
                </a:lnTo>
                <a:lnTo>
                  <a:pt x="5907" y="548461"/>
                </a:lnTo>
                <a:lnTo>
                  <a:pt x="19025" y="598551"/>
                </a:lnTo>
                <a:lnTo>
                  <a:pt x="31076" y="623605"/>
                </a:lnTo>
                <a:lnTo>
                  <a:pt x="46568" y="637158"/>
                </a:lnTo>
                <a:lnTo>
                  <a:pt x="66799" y="642235"/>
                </a:lnTo>
                <a:lnTo>
                  <a:pt x="93066" y="6418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64935" y="3102610"/>
            <a:ext cx="210185" cy="256540"/>
          </a:xfrm>
          <a:custGeom>
            <a:avLst/>
            <a:gdLst/>
            <a:ahLst/>
            <a:cxnLst/>
            <a:rect l="l" t="t" r="r" b="b"/>
            <a:pathLst>
              <a:path w="210185" h="256539">
                <a:moveTo>
                  <a:pt x="0" y="0"/>
                </a:moveTo>
                <a:lnTo>
                  <a:pt x="29717" y="30003"/>
                </a:lnTo>
                <a:lnTo>
                  <a:pt x="70540" y="82909"/>
                </a:lnTo>
                <a:lnTo>
                  <a:pt x="101949" y="123396"/>
                </a:lnTo>
                <a:lnTo>
                  <a:pt x="133596" y="163716"/>
                </a:lnTo>
                <a:lnTo>
                  <a:pt x="165480" y="203835"/>
                </a:lnTo>
                <a:lnTo>
                  <a:pt x="198127" y="243804"/>
                </a:lnTo>
                <a:lnTo>
                  <a:pt x="209676" y="2565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66845" y="3067811"/>
            <a:ext cx="175260" cy="372110"/>
          </a:xfrm>
          <a:custGeom>
            <a:avLst/>
            <a:gdLst/>
            <a:ahLst/>
            <a:cxnLst/>
            <a:rect l="l" t="t" r="r" b="b"/>
            <a:pathLst>
              <a:path w="175260" h="372110">
                <a:moveTo>
                  <a:pt x="174875" y="0"/>
                </a:moveTo>
                <a:lnTo>
                  <a:pt x="142228" y="46737"/>
                </a:lnTo>
                <a:lnTo>
                  <a:pt x="111912" y="101889"/>
                </a:lnTo>
                <a:lnTo>
                  <a:pt x="91547" y="140144"/>
                </a:lnTo>
                <a:lnTo>
                  <a:pt x="71538" y="178589"/>
                </a:lnTo>
                <a:lnTo>
                  <a:pt x="52066" y="217297"/>
                </a:lnTo>
                <a:lnTo>
                  <a:pt x="23427" y="280749"/>
                </a:lnTo>
                <a:lnTo>
                  <a:pt x="2409" y="346201"/>
                </a:lnTo>
                <a:lnTo>
                  <a:pt x="0" y="358501"/>
                </a:lnTo>
                <a:lnTo>
                  <a:pt x="948" y="363537"/>
                </a:lnTo>
                <a:lnTo>
                  <a:pt x="4373" y="366383"/>
                </a:lnTo>
                <a:lnTo>
                  <a:pt x="9394" y="3721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77407" y="3250057"/>
            <a:ext cx="81280" cy="238125"/>
          </a:xfrm>
          <a:custGeom>
            <a:avLst/>
            <a:gdLst/>
            <a:ahLst/>
            <a:cxnLst/>
            <a:rect l="l" t="t" r="r" b="b"/>
            <a:pathLst>
              <a:path w="81279" h="238125">
                <a:moveTo>
                  <a:pt x="59435" y="0"/>
                </a:moveTo>
                <a:lnTo>
                  <a:pt x="30098" y="38480"/>
                </a:lnTo>
                <a:lnTo>
                  <a:pt x="27352" y="62059"/>
                </a:lnTo>
                <a:lnTo>
                  <a:pt x="29082" y="84994"/>
                </a:lnTo>
                <a:lnTo>
                  <a:pt x="34528" y="107596"/>
                </a:lnTo>
                <a:lnTo>
                  <a:pt x="42925" y="130175"/>
                </a:lnTo>
                <a:lnTo>
                  <a:pt x="53857" y="150437"/>
                </a:lnTo>
                <a:lnTo>
                  <a:pt x="67230" y="172545"/>
                </a:lnTo>
                <a:lnTo>
                  <a:pt x="77912" y="195343"/>
                </a:lnTo>
                <a:lnTo>
                  <a:pt x="80771" y="217677"/>
                </a:lnTo>
                <a:lnTo>
                  <a:pt x="75574" y="229278"/>
                </a:lnTo>
                <a:lnTo>
                  <a:pt x="65674" y="235807"/>
                </a:lnTo>
                <a:lnTo>
                  <a:pt x="53322" y="238001"/>
                </a:lnTo>
                <a:lnTo>
                  <a:pt x="40766" y="236600"/>
                </a:lnTo>
                <a:lnTo>
                  <a:pt x="26664" y="231421"/>
                </a:lnTo>
                <a:lnTo>
                  <a:pt x="16621" y="223551"/>
                </a:lnTo>
                <a:lnTo>
                  <a:pt x="8459" y="213348"/>
                </a:lnTo>
                <a:lnTo>
                  <a:pt x="0" y="20116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21959" y="2857500"/>
            <a:ext cx="219710" cy="123189"/>
          </a:xfrm>
          <a:custGeom>
            <a:avLst/>
            <a:gdLst/>
            <a:ahLst/>
            <a:cxnLst/>
            <a:rect l="l" t="t" r="r" b="b"/>
            <a:pathLst>
              <a:path w="219710" h="123189">
                <a:moveTo>
                  <a:pt x="0" y="89915"/>
                </a:moveTo>
                <a:lnTo>
                  <a:pt x="386" y="98599"/>
                </a:lnTo>
                <a:lnTo>
                  <a:pt x="8334" y="103187"/>
                </a:lnTo>
                <a:lnTo>
                  <a:pt x="20877" y="105775"/>
                </a:lnTo>
                <a:lnTo>
                  <a:pt x="35051" y="108458"/>
                </a:lnTo>
                <a:lnTo>
                  <a:pt x="55743" y="113043"/>
                </a:lnTo>
                <a:lnTo>
                  <a:pt x="76660" y="116951"/>
                </a:lnTo>
                <a:lnTo>
                  <a:pt x="97791" y="119977"/>
                </a:lnTo>
                <a:lnTo>
                  <a:pt x="119125" y="121920"/>
                </a:lnTo>
                <a:lnTo>
                  <a:pt x="137142" y="122717"/>
                </a:lnTo>
                <a:lnTo>
                  <a:pt x="155813" y="122396"/>
                </a:lnTo>
                <a:lnTo>
                  <a:pt x="202832" y="110118"/>
                </a:lnTo>
                <a:lnTo>
                  <a:pt x="219710" y="79883"/>
                </a:lnTo>
                <a:lnTo>
                  <a:pt x="218920" y="66161"/>
                </a:lnTo>
                <a:lnTo>
                  <a:pt x="202311" y="28066"/>
                </a:lnTo>
                <a:lnTo>
                  <a:pt x="186737" y="10461"/>
                </a:lnTo>
                <a:lnTo>
                  <a:pt x="183862" y="4760"/>
                </a:lnTo>
                <a:lnTo>
                  <a:pt x="18897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55715" y="3424428"/>
            <a:ext cx="55880" cy="219075"/>
          </a:xfrm>
          <a:custGeom>
            <a:avLst/>
            <a:gdLst/>
            <a:ahLst/>
            <a:cxnLst/>
            <a:rect l="l" t="t" r="r" b="b"/>
            <a:pathLst>
              <a:path w="55879" h="219075">
                <a:moveTo>
                  <a:pt x="37464" y="0"/>
                </a:moveTo>
                <a:lnTo>
                  <a:pt x="45287" y="14019"/>
                </a:lnTo>
                <a:lnTo>
                  <a:pt x="51181" y="28146"/>
                </a:lnTo>
                <a:lnTo>
                  <a:pt x="54788" y="43058"/>
                </a:lnTo>
                <a:lnTo>
                  <a:pt x="55752" y="59436"/>
                </a:lnTo>
                <a:lnTo>
                  <a:pt x="54203" y="81532"/>
                </a:lnTo>
                <a:lnTo>
                  <a:pt x="44626" y="124676"/>
                </a:lnTo>
                <a:lnTo>
                  <a:pt x="28031" y="161603"/>
                </a:lnTo>
                <a:lnTo>
                  <a:pt x="18700" y="177196"/>
                </a:lnTo>
                <a:lnTo>
                  <a:pt x="9608" y="192742"/>
                </a:lnTo>
                <a:lnTo>
                  <a:pt x="1777" y="208788"/>
                </a:lnTo>
                <a:lnTo>
                  <a:pt x="0" y="217043"/>
                </a:lnTo>
                <a:lnTo>
                  <a:pt x="635" y="218821"/>
                </a:lnTo>
                <a:lnTo>
                  <a:pt x="9779" y="21094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15100" y="3051048"/>
            <a:ext cx="298450" cy="376555"/>
          </a:xfrm>
          <a:custGeom>
            <a:avLst/>
            <a:gdLst/>
            <a:ahLst/>
            <a:cxnLst/>
            <a:rect l="l" t="t" r="r" b="b"/>
            <a:pathLst>
              <a:path w="298450" h="376554">
                <a:moveTo>
                  <a:pt x="45084" y="173481"/>
                </a:moveTo>
                <a:lnTo>
                  <a:pt x="29590" y="135286"/>
                </a:lnTo>
                <a:lnTo>
                  <a:pt x="10668" y="98805"/>
                </a:lnTo>
                <a:lnTo>
                  <a:pt x="6984" y="94234"/>
                </a:lnTo>
                <a:lnTo>
                  <a:pt x="3682" y="89662"/>
                </a:lnTo>
                <a:lnTo>
                  <a:pt x="18627" y="136725"/>
                </a:lnTo>
                <a:lnTo>
                  <a:pt x="44959" y="189345"/>
                </a:lnTo>
                <a:lnTo>
                  <a:pt x="63611" y="224504"/>
                </a:lnTo>
                <a:lnTo>
                  <a:pt x="83286" y="259044"/>
                </a:lnTo>
                <a:lnTo>
                  <a:pt x="104521" y="292607"/>
                </a:lnTo>
                <a:lnTo>
                  <a:pt x="138049" y="340058"/>
                </a:lnTo>
                <a:lnTo>
                  <a:pt x="182245" y="376174"/>
                </a:lnTo>
                <a:lnTo>
                  <a:pt x="199862" y="374437"/>
                </a:lnTo>
                <a:lnTo>
                  <a:pt x="217043" y="323341"/>
                </a:lnTo>
                <a:lnTo>
                  <a:pt x="224043" y="251920"/>
                </a:lnTo>
                <a:lnTo>
                  <a:pt x="226883" y="215917"/>
                </a:lnTo>
                <a:lnTo>
                  <a:pt x="230377" y="179831"/>
                </a:lnTo>
                <a:lnTo>
                  <a:pt x="241982" y="112315"/>
                </a:lnTo>
                <a:lnTo>
                  <a:pt x="264541" y="48132"/>
                </a:lnTo>
                <a:lnTo>
                  <a:pt x="288222" y="11771"/>
                </a:lnTo>
                <a:lnTo>
                  <a:pt x="29806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24243" y="2810833"/>
            <a:ext cx="287020" cy="207010"/>
          </a:xfrm>
          <a:custGeom>
            <a:avLst/>
            <a:gdLst/>
            <a:ahLst/>
            <a:cxnLst/>
            <a:rect l="l" t="t" r="r" b="b"/>
            <a:pathLst>
              <a:path w="287020" h="207010">
                <a:moveTo>
                  <a:pt x="0" y="206940"/>
                </a:moveTo>
                <a:lnTo>
                  <a:pt x="49893" y="184140"/>
                </a:lnTo>
                <a:lnTo>
                  <a:pt x="91735" y="181147"/>
                </a:lnTo>
                <a:lnTo>
                  <a:pt x="112775" y="181032"/>
                </a:lnTo>
                <a:lnTo>
                  <a:pt x="145242" y="181437"/>
                </a:lnTo>
                <a:lnTo>
                  <a:pt x="178196" y="181794"/>
                </a:lnTo>
                <a:lnTo>
                  <a:pt x="242950" y="174936"/>
                </a:lnTo>
                <a:lnTo>
                  <a:pt x="282652" y="147558"/>
                </a:lnTo>
                <a:lnTo>
                  <a:pt x="286511" y="130486"/>
                </a:lnTo>
                <a:lnTo>
                  <a:pt x="283223" y="109745"/>
                </a:lnTo>
                <a:lnTo>
                  <a:pt x="263884" y="69407"/>
                </a:lnTo>
                <a:lnTo>
                  <a:pt x="230314" y="16138"/>
                </a:lnTo>
                <a:lnTo>
                  <a:pt x="219055" y="0"/>
                </a:lnTo>
                <a:lnTo>
                  <a:pt x="218821" y="946"/>
                </a:lnTo>
                <a:lnTo>
                  <a:pt x="220979" y="4248"/>
                </a:lnTo>
                <a:lnTo>
                  <a:pt x="222757" y="7677"/>
                </a:lnTo>
                <a:lnTo>
                  <a:pt x="224662" y="113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42808" y="3298190"/>
            <a:ext cx="125730" cy="215265"/>
          </a:xfrm>
          <a:custGeom>
            <a:avLst/>
            <a:gdLst/>
            <a:ahLst/>
            <a:cxnLst/>
            <a:rect l="l" t="t" r="r" b="b"/>
            <a:pathLst>
              <a:path w="125729" h="215264">
                <a:moveTo>
                  <a:pt x="789" y="98171"/>
                </a:moveTo>
                <a:lnTo>
                  <a:pt x="4564" y="110680"/>
                </a:lnTo>
                <a:lnTo>
                  <a:pt x="5933" y="121856"/>
                </a:lnTo>
                <a:lnTo>
                  <a:pt x="5968" y="133318"/>
                </a:lnTo>
                <a:lnTo>
                  <a:pt x="5742" y="146685"/>
                </a:lnTo>
                <a:lnTo>
                  <a:pt x="5947" y="161754"/>
                </a:lnTo>
                <a:lnTo>
                  <a:pt x="5758" y="176847"/>
                </a:lnTo>
                <a:lnTo>
                  <a:pt x="5403" y="191940"/>
                </a:lnTo>
                <a:lnTo>
                  <a:pt x="5107" y="207010"/>
                </a:lnTo>
                <a:lnTo>
                  <a:pt x="5107" y="209804"/>
                </a:lnTo>
                <a:lnTo>
                  <a:pt x="5107" y="212471"/>
                </a:lnTo>
                <a:lnTo>
                  <a:pt x="5107" y="215264"/>
                </a:lnTo>
                <a:lnTo>
                  <a:pt x="1960" y="200767"/>
                </a:lnTo>
                <a:lnTo>
                  <a:pt x="408" y="186054"/>
                </a:lnTo>
                <a:lnTo>
                  <a:pt x="0" y="171152"/>
                </a:lnTo>
                <a:lnTo>
                  <a:pt x="281" y="156083"/>
                </a:lnTo>
                <a:lnTo>
                  <a:pt x="3440" y="108458"/>
                </a:lnTo>
                <a:lnTo>
                  <a:pt x="14886" y="61975"/>
                </a:lnTo>
                <a:lnTo>
                  <a:pt x="45211" y="13487"/>
                </a:lnTo>
                <a:lnTo>
                  <a:pt x="92817" y="254"/>
                </a:lnTo>
                <a:lnTo>
                  <a:pt x="109630" y="317"/>
                </a:lnTo>
                <a:lnTo>
                  <a:pt x="12550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29906" y="2776982"/>
            <a:ext cx="182880" cy="597535"/>
          </a:xfrm>
          <a:custGeom>
            <a:avLst/>
            <a:gdLst/>
            <a:ahLst/>
            <a:cxnLst/>
            <a:rect l="l" t="t" r="r" b="b"/>
            <a:pathLst>
              <a:path w="182879" h="597535">
                <a:moveTo>
                  <a:pt x="0" y="0"/>
                </a:moveTo>
                <a:lnTo>
                  <a:pt x="39243" y="28701"/>
                </a:lnTo>
                <a:lnTo>
                  <a:pt x="64381" y="61759"/>
                </a:lnTo>
                <a:lnTo>
                  <a:pt x="86899" y="96853"/>
                </a:lnTo>
                <a:lnTo>
                  <a:pt x="107180" y="133304"/>
                </a:lnTo>
                <a:lnTo>
                  <a:pt x="125602" y="170433"/>
                </a:lnTo>
                <a:lnTo>
                  <a:pt x="145708" y="215489"/>
                </a:lnTo>
                <a:lnTo>
                  <a:pt x="163195" y="261889"/>
                </a:lnTo>
                <a:lnTo>
                  <a:pt x="176109" y="309647"/>
                </a:lnTo>
                <a:lnTo>
                  <a:pt x="182499" y="358775"/>
                </a:lnTo>
                <a:lnTo>
                  <a:pt x="180969" y="402232"/>
                </a:lnTo>
                <a:lnTo>
                  <a:pt x="171783" y="441737"/>
                </a:lnTo>
                <a:lnTo>
                  <a:pt x="155763" y="479004"/>
                </a:lnTo>
                <a:lnTo>
                  <a:pt x="133731" y="515746"/>
                </a:lnTo>
                <a:lnTo>
                  <a:pt x="85375" y="565832"/>
                </a:lnTo>
                <a:lnTo>
                  <a:pt x="56542" y="582737"/>
                </a:lnTo>
                <a:lnTo>
                  <a:pt x="23495" y="59715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83169" y="3094989"/>
            <a:ext cx="134620" cy="12065"/>
          </a:xfrm>
          <a:custGeom>
            <a:avLst/>
            <a:gdLst/>
            <a:ahLst/>
            <a:cxnLst/>
            <a:rect l="l" t="t" r="r" b="b"/>
            <a:pathLst>
              <a:path w="134620" h="12064">
                <a:moveTo>
                  <a:pt x="0" y="9398"/>
                </a:moveTo>
                <a:lnTo>
                  <a:pt x="17807" y="8909"/>
                </a:lnTo>
                <a:lnTo>
                  <a:pt x="36163" y="7969"/>
                </a:lnTo>
                <a:lnTo>
                  <a:pt x="54471" y="7362"/>
                </a:lnTo>
                <a:lnTo>
                  <a:pt x="72135" y="7874"/>
                </a:lnTo>
                <a:lnTo>
                  <a:pt x="85980" y="9689"/>
                </a:lnTo>
                <a:lnTo>
                  <a:pt x="99361" y="11445"/>
                </a:lnTo>
                <a:lnTo>
                  <a:pt x="112623" y="11035"/>
                </a:lnTo>
                <a:lnTo>
                  <a:pt x="126110" y="6350"/>
                </a:lnTo>
                <a:lnTo>
                  <a:pt x="128524" y="4190"/>
                </a:lnTo>
                <a:lnTo>
                  <a:pt x="131572" y="2032"/>
                </a:lnTo>
                <a:lnTo>
                  <a:pt x="13436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43139" y="2781728"/>
            <a:ext cx="193040" cy="603885"/>
          </a:xfrm>
          <a:custGeom>
            <a:avLst/>
            <a:gdLst/>
            <a:ahLst/>
            <a:cxnLst/>
            <a:rect l="l" t="t" r="r" b="b"/>
            <a:pathLst>
              <a:path w="193040" h="603885">
                <a:moveTo>
                  <a:pt x="0" y="13033"/>
                </a:moveTo>
                <a:lnTo>
                  <a:pt x="24995" y="4343"/>
                </a:lnTo>
                <a:lnTo>
                  <a:pt x="50514" y="0"/>
                </a:lnTo>
                <a:lnTo>
                  <a:pt x="76366" y="871"/>
                </a:lnTo>
                <a:lnTo>
                  <a:pt x="134520" y="26203"/>
                </a:lnTo>
                <a:lnTo>
                  <a:pt x="175835" y="83246"/>
                </a:lnTo>
                <a:lnTo>
                  <a:pt x="192926" y="173311"/>
                </a:lnTo>
                <a:lnTo>
                  <a:pt x="191658" y="228901"/>
                </a:lnTo>
                <a:lnTo>
                  <a:pt x="185080" y="284253"/>
                </a:lnTo>
                <a:lnTo>
                  <a:pt x="175513" y="338153"/>
                </a:lnTo>
                <a:lnTo>
                  <a:pt x="163873" y="389862"/>
                </a:lnTo>
                <a:lnTo>
                  <a:pt x="149828" y="440547"/>
                </a:lnTo>
                <a:lnTo>
                  <a:pt x="134687" y="490708"/>
                </a:lnTo>
                <a:lnTo>
                  <a:pt x="119760" y="540845"/>
                </a:lnTo>
                <a:lnTo>
                  <a:pt x="115966" y="556537"/>
                </a:lnTo>
                <a:lnTo>
                  <a:pt x="112649" y="572277"/>
                </a:lnTo>
                <a:lnTo>
                  <a:pt x="109616" y="587922"/>
                </a:lnTo>
                <a:lnTo>
                  <a:pt x="106679" y="60332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91220" y="2929382"/>
            <a:ext cx="195580" cy="448309"/>
          </a:xfrm>
          <a:custGeom>
            <a:avLst/>
            <a:gdLst/>
            <a:ahLst/>
            <a:cxnLst/>
            <a:rect l="l" t="t" r="r" b="b"/>
            <a:pathLst>
              <a:path w="195579" h="448310">
                <a:moveTo>
                  <a:pt x="0" y="0"/>
                </a:moveTo>
                <a:lnTo>
                  <a:pt x="26543" y="42417"/>
                </a:lnTo>
                <a:lnTo>
                  <a:pt x="42927" y="76852"/>
                </a:lnTo>
                <a:lnTo>
                  <a:pt x="58467" y="111775"/>
                </a:lnTo>
                <a:lnTo>
                  <a:pt x="73602" y="146913"/>
                </a:lnTo>
                <a:lnTo>
                  <a:pt x="88773" y="181990"/>
                </a:lnTo>
                <a:lnTo>
                  <a:pt x="107702" y="225226"/>
                </a:lnTo>
                <a:lnTo>
                  <a:pt x="126027" y="268584"/>
                </a:lnTo>
                <a:lnTo>
                  <a:pt x="143664" y="312155"/>
                </a:lnTo>
                <a:lnTo>
                  <a:pt x="160526" y="356031"/>
                </a:lnTo>
                <a:lnTo>
                  <a:pt x="176529" y="400303"/>
                </a:lnTo>
                <a:lnTo>
                  <a:pt x="180730" y="412190"/>
                </a:lnTo>
                <a:lnTo>
                  <a:pt x="185372" y="424148"/>
                </a:lnTo>
                <a:lnTo>
                  <a:pt x="190228" y="436058"/>
                </a:lnTo>
                <a:lnTo>
                  <a:pt x="195072" y="44780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195436" y="3194050"/>
            <a:ext cx="106680" cy="274320"/>
          </a:xfrm>
          <a:custGeom>
            <a:avLst/>
            <a:gdLst/>
            <a:ahLst/>
            <a:cxnLst/>
            <a:rect l="l" t="t" r="r" b="b"/>
            <a:pathLst>
              <a:path w="106679" h="274320">
                <a:moveTo>
                  <a:pt x="96012" y="6096"/>
                </a:moveTo>
                <a:lnTo>
                  <a:pt x="94869" y="4190"/>
                </a:lnTo>
                <a:lnTo>
                  <a:pt x="94234" y="1777"/>
                </a:lnTo>
                <a:lnTo>
                  <a:pt x="92964" y="0"/>
                </a:lnTo>
                <a:lnTo>
                  <a:pt x="83552" y="6905"/>
                </a:lnTo>
                <a:lnTo>
                  <a:pt x="78914" y="15906"/>
                </a:lnTo>
                <a:lnTo>
                  <a:pt x="77587" y="27146"/>
                </a:lnTo>
                <a:lnTo>
                  <a:pt x="78105" y="40766"/>
                </a:lnTo>
                <a:lnTo>
                  <a:pt x="81147" y="65027"/>
                </a:lnTo>
                <a:lnTo>
                  <a:pt x="86058" y="88931"/>
                </a:lnTo>
                <a:lnTo>
                  <a:pt x="91946" y="112597"/>
                </a:lnTo>
                <a:lnTo>
                  <a:pt x="97917" y="136144"/>
                </a:lnTo>
                <a:lnTo>
                  <a:pt x="103062" y="158464"/>
                </a:lnTo>
                <a:lnTo>
                  <a:pt x="106410" y="181737"/>
                </a:lnTo>
                <a:lnTo>
                  <a:pt x="106114" y="205009"/>
                </a:lnTo>
                <a:lnTo>
                  <a:pt x="100330" y="227329"/>
                </a:lnTo>
                <a:lnTo>
                  <a:pt x="75088" y="257508"/>
                </a:lnTo>
                <a:lnTo>
                  <a:pt x="39370" y="272161"/>
                </a:lnTo>
                <a:lnTo>
                  <a:pt x="27717" y="273823"/>
                </a:lnTo>
                <a:lnTo>
                  <a:pt x="18542" y="273272"/>
                </a:lnTo>
                <a:lnTo>
                  <a:pt x="9937" y="270482"/>
                </a:lnTo>
                <a:lnTo>
                  <a:pt x="0" y="26542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46896" y="3041509"/>
            <a:ext cx="143510" cy="23495"/>
          </a:xfrm>
          <a:custGeom>
            <a:avLst/>
            <a:gdLst/>
            <a:ahLst/>
            <a:cxnLst/>
            <a:rect l="l" t="t" r="r" b="b"/>
            <a:pathLst>
              <a:path w="143509" h="23494">
                <a:moveTo>
                  <a:pt x="0" y="19952"/>
                </a:moveTo>
                <a:lnTo>
                  <a:pt x="38721" y="0"/>
                </a:lnTo>
                <a:lnTo>
                  <a:pt x="54276" y="569"/>
                </a:lnTo>
                <a:lnTo>
                  <a:pt x="100335" y="6409"/>
                </a:lnTo>
                <a:lnTo>
                  <a:pt x="128732" y="15644"/>
                </a:lnTo>
                <a:lnTo>
                  <a:pt x="143001" y="2300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36229" y="3169666"/>
            <a:ext cx="190500" cy="13970"/>
          </a:xfrm>
          <a:custGeom>
            <a:avLst/>
            <a:gdLst/>
            <a:ahLst/>
            <a:cxnLst/>
            <a:rect l="l" t="t" r="r" b="b"/>
            <a:pathLst>
              <a:path w="190500" h="13969">
                <a:moveTo>
                  <a:pt x="0" y="3048"/>
                </a:moveTo>
                <a:lnTo>
                  <a:pt x="10763" y="10517"/>
                </a:lnTo>
                <a:lnTo>
                  <a:pt x="25526" y="13462"/>
                </a:lnTo>
                <a:lnTo>
                  <a:pt x="42005" y="13549"/>
                </a:lnTo>
                <a:lnTo>
                  <a:pt x="57912" y="12446"/>
                </a:lnTo>
                <a:lnTo>
                  <a:pt x="85536" y="10715"/>
                </a:lnTo>
                <a:lnTo>
                  <a:pt x="113363" y="9271"/>
                </a:lnTo>
                <a:lnTo>
                  <a:pt x="141118" y="7445"/>
                </a:lnTo>
                <a:lnTo>
                  <a:pt x="168528" y="4572"/>
                </a:lnTo>
                <a:lnTo>
                  <a:pt x="175641" y="3048"/>
                </a:lnTo>
                <a:lnTo>
                  <a:pt x="183261" y="1524"/>
                </a:lnTo>
                <a:lnTo>
                  <a:pt x="19050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731980" y="2996072"/>
            <a:ext cx="240029" cy="241935"/>
          </a:xfrm>
          <a:custGeom>
            <a:avLst/>
            <a:gdLst/>
            <a:ahLst/>
            <a:cxnLst/>
            <a:rect l="l" t="t" r="r" b="b"/>
            <a:pathLst>
              <a:path w="240029" h="241935">
                <a:moveTo>
                  <a:pt x="57181" y="17129"/>
                </a:moveTo>
                <a:lnTo>
                  <a:pt x="32089" y="50293"/>
                </a:lnTo>
                <a:lnTo>
                  <a:pt x="11477" y="91957"/>
                </a:lnTo>
                <a:lnTo>
                  <a:pt x="0" y="149096"/>
                </a:lnTo>
                <a:lnTo>
                  <a:pt x="3333" y="178165"/>
                </a:lnTo>
                <a:lnTo>
                  <a:pt x="15269" y="204876"/>
                </a:lnTo>
                <a:lnTo>
                  <a:pt x="34718" y="224123"/>
                </a:lnTo>
                <a:lnTo>
                  <a:pt x="59715" y="236297"/>
                </a:lnTo>
                <a:lnTo>
                  <a:pt x="88296" y="241792"/>
                </a:lnTo>
                <a:lnTo>
                  <a:pt x="120584" y="241208"/>
                </a:lnTo>
                <a:lnTo>
                  <a:pt x="183540" y="220610"/>
                </a:lnTo>
                <a:lnTo>
                  <a:pt x="227292" y="177190"/>
                </a:lnTo>
                <a:lnTo>
                  <a:pt x="240028" y="121140"/>
                </a:lnTo>
                <a:lnTo>
                  <a:pt x="234346" y="91805"/>
                </a:lnTo>
                <a:lnTo>
                  <a:pt x="200532" y="41560"/>
                </a:lnTo>
                <a:lnTo>
                  <a:pt x="149002" y="8366"/>
                </a:lnTo>
                <a:lnTo>
                  <a:pt x="102600" y="0"/>
                </a:lnTo>
                <a:lnTo>
                  <a:pt x="78726" y="311"/>
                </a:lnTo>
                <a:lnTo>
                  <a:pt x="55149" y="163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89454" y="4580254"/>
            <a:ext cx="339725" cy="302260"/>
          </a:xfrm>
          <a:custGeom>
            <a:avLst/>
            <a:gdLst/>
            <a:ahLst/>
            <a:cxnLst/>
            <a:rect l="l" t="t" r="r" b="b"/>
            <a:pathLst>
              <a:path w="339725" h="302260">
                <a:moveTo>
                  <a:pt x="0" y="15494"/>
                </a:moveTo>
                <a:lnTo>
                  <a:pt x="8931" y="16369"/>
                </a:lnTo>
                <a:lnTo>
                  <a:pt x="16875" y="16875"/>
                </a:lnTo>
                <a:lnTo>
                  <a:pt x="24985" y="16690"/>
                </a:lnTo>
                <a:lnTo>
                  <a:pt x="34417" y="15494"/>
                </a:lnTo>
                <a:lnTo>
                  <a:pt x="48200" y="13243"/>
                </a:lnTo>
                <a:lnTo>
                  <a:pt x="61817" y="11969"/>
                </a:lnTo>
                <a:lnTo>
                  <a:pt x="103217" y="24245"/>
                </a:lnTo>
                <a:lnTo>
                  <a:pt x="122808" y="70358"/>
                </a:lnTo>
                <a:lnTo>
                  <a:pt x="126396" y="133556"/>
                </a:lnTo>
                <a:lnTo>
                  <a:pt x="126238" y="165566"/>
                </a:lnTo>
                <a:lnTo>
                  <a:pt x="126745" y="197231"/>
                </a:lnTo>
                <a:lnTo>
                  <a:pt x="129714" y="248602"/>
                </a:lnTo>
                <a:lnTo>
                  <a:pt x="149351" y="295021"/>
                </a:lnTo>
                <a:lnTo>
                  <a:pt x="165631" y="301172"/>
                </a:lnTo>
                <a:lnTo>
                  <a:pt x="183959" y="296513"/>
                </a:lnTo>
                <a:lnTo>
                  <a:pt x="236660" y="247953"/>
                </a:lnTo>
                <a:lnTo>
                  <a:pt x="274038" y="186711"/>
                </a:lnTo>
                <a:lnTo>
                  <a:pt x="302496" y="124531"/>
                </a:lnTo>
                <a:lnTo>
                  <a:pt x="323510" y="61555"/>
                </a:lnTo>
                <a:lnTo>
                  <a:pt x="334841" y="19520"/>
                </a:lnTo>
                <a:lnTo>
                  <a:pt x="339217" y="0"/>
                </a:lnTo>
                <a:lnTo>
                  <a:pt x="333047" y="29664"/>
                </a:lnTo>
                <a:lnTo>
                  <a:pt x="328342" y="59674"/>
                </a:lnTo>
                <a:lnTo>
                  <a:pt x="324661" y="89850"/>
                </a:lnTo>
                <a:lnTo>
                  <a:pt x="321563" y="120015"/>
                </a:lnTo>
                <a:lnTo>
                  <a:pt x="318079" y="152366"/>
                </a:lnTo>
                <a:lnTo>
                  <a:pt x="314928" y="185562"/>
                </a:lnTo>
                <a:lnTo>
                  <a:pt x="313348" y="218688"/>
                </a:lnTo>
                <a:lnTo>
                  <a:pt x="314578" y="250825"/>
                </a:lnTo>
                <a:lnTo>
                  <a:pt x="317015" y="264929"/>
                </a:lnTo>
                <a:lnTo>
                  <a:pt x="321119" y="277653"/>
                </a:lnTo>
                <a:lnTo>
                  <a:pt x="326651" y="289758"/>
                </a:lnTo>
                <a:lnTo>
                  <a:pt x="333375" y="3020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405507" y="4771009"/>
            <a:ext cx="89535" cy="163195"/>
          </a:xfrm>
          <a:custGeom>
            <a:avLst/>
            <a:gdLst/>
            <a:ahLst/>
            <a:cxnLst/>
            <a:rect l="l" t="t" r="r" b="b"/>
            <a:pathLst>
              <a:path w="89535" h="163195">
                <a:moveTo>
                  <a:pt x="0" y="30861"/>
                </a:moveTo>
                <a:lnTo>
                  <a:pt x="5715" y="23495"/>
                </a:lnTo>
                <a:lnTo>
                  <a:pt x="6985" y="21336"/>
                </a:lnTo>
                <a:lnTo>
                  <a:pt x="13335" y="21082"/>
                </a:lnTo>
                <a:lnTo>
                  <a:pt x="20514" y="60069"/>
                </a:lnTo>
                <a:lnTo>
                  <a:pt x="21429" y="93216"/>
                </a:lnTo>
                <a:lnTo>
                  <a:pt x="21320" y="112283"/>
                </a:lnTo>
                <a:lnTo>
                  <a:pt x="21187" y="131280"/>
                </a:lnTo>
                <a:lnTo>
                  <a:pt x="21590" y="150241"/>
                </a:lnTo>
                <a:lnTo>
                  <a:pt x="22225" y="154559"/>
                </a:lnTo>
                <a:lnTo>
                  <a:pt x="22479" y="158877"/>
                </a:lnTo>
                <a:lnTo>
                  <a:pt x="23113" y="163068"/>
                </a:lnTo>
                <a:lnTo>
                  <a:pt x="27364" y="108007"/>
                </a:lnTo>
                <a:lnTo>
                  <a:pt x="35232" y="69472"/>
                </a:lnTo>
                <a:lnTo>
                  <a:pt x="60325" y="22860"/>
                </a:lnTo>
                <a:lnTo>
                  <a:pt x="80077" y="5411"/>
                </a:lnTo>
                <a:lnTo>
                  <a:pt x="8902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63367" y="4739385"/>
            <a:ext cx="88900" cy="189230"/>
          </a:xfrm>
          <a:custGeom>
            <a:avLst/>
            <a:gdLst/>
            <a:ahLst/>
            <a:cxnLst/>
            <a:rect l="l" t="t" r="r" b="b"/>
            <a:pathLst>
              <a:path w="88900" h="189229">
                <a:moveTo>
                  <a:pt x="88645" y="0"/>
                </a:moveTo>
                <a:lnTo>
                  <a:pt x="51498" y="14305"/>
                </a:lnTo>
                <a:lnTo>
                  <a:pt x="21161" y="43846"/>
                </a:lnTo>
                <a:lnTo>
                  <a:pt x="12445" y="70103"/>
                </a:lnTo>
                <a:lnTo>
                  <a:pt x="15220" y="81875"/>
                </a:lnTo>
                <a:lnTo>
                  <a:pt x="21589" y="93313"/>
                </a:lnTo>
                <a:lnTo>
                  <a:pt x="29483" y="104036"/>
                </a:lnTo>
                <a:lnTo>
                  <a:pt x="36830" y="113664"/>
                </a:lnTo>
                <a:lnTo>
                  <a:pt x="43682" y="123108"/>
                </a:lnTo>
                <a:lnTo>
                  <a:pt x="49545" y="133207"/>
                </a:lnTo>
                <a:lnTo>
                  <a:pt x="52957" y="144043"/>
                </a:lnTo>
                <a:lnTo>
                  <a:pt x="52450" y="155701"/>
                </a:lnTo>
                <a:lnTo>
                  <a:pt x="24383" y="187070"/>
                </a:lnTo>
                <a:lnTo>
                  <a:pt x="8255" y="188975"/>
                </a:lnTo>
                <a:lnTo>
                  <a:pt x="0" y="1885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16935" y="4593000"/>
            <a:ext cx="180975" cy="17780"/>
          </a:xfrm>
          <a:custGeom>
            <a:avLst/>
            <a:gdLst/>
            <a:ahLst/>
            <a:cxnLst/>
            <a:rect l="l" t="t" r="r" b="b"/>
            <a:pathLst>
              <a:path w="180975" h="17779">
                <a:moveTo>
                  <a:pt x="6350" y="17353"/>
                </a:moveTo>
                <a:lnTo>
                  <a:pt x="3937" y="17353"/>
                </a:lnTo>
                <a:lnTo>
                  <a:pt x="1777" y="17099"/>
                </a:lnTo>
                <a:lnTo>
                  <a:pt x="0" y="16845"/>
                </a:lnTo>
                <a:lnTo>
                  <a:pt x="6717" y="9590"/>
                </a:lnTo>
                <a:lnTo>
                  <a:pt x="16398" y="4907"/>
                </a:lnTo>
                <a:lnTo>
                  <a:pt x="27628" y="2129"/>
                </a:lnTo>
                <a:lnTo>
                  <a:pt x="38988" y="589"/>
                </a:lnTo>
                <a:lnTo>
                  <a:pt x="56223" y="0"/>
                </a:lnTo>
                <a:lnTo>
                  <a:pt x="73517" y="827"/>
                </a:lnTo>
                <a:lnTo>
                  <a:pt x="90691" y="2393"/>
                </a:lnTo>
                <a:lnTo>
                  <a:pt x="107568" y="4018"/>
                </a:lnTo>
                <a:lnTo>
                  <a:pt x="123166" y="5341"/>
                </a:lnTo>
                <a:lnTo>
                  <a:pt x="168528" y="11003"/>
                </a:lnTo>
                <a:lnTo>
                  <a:pt x="176530" y="12781"/>
                </a:lnTo>
                <a:lnTo>
                  <a:pt x="180466" y="137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07157" y="4707001"/>
            <a:ext cx="215265" cy="31750"/>
          </a:xfrm>
          <a:custGeom>
            <a:avLst/>
            <a:gdLst/>
            <a:ahLst/>
            <a:cxnLst/>
            <a:rect l="l" t="t" r="r" b="b"/>
            <a:pathLst>
              <a:path w="215264" h="31750">
                <a:moveTo>
                  <a:pt x="15240" y="0"/>
                </a:moveTo>
                <a:lnTo>
                  <a:pt x="7366" y="10668"/>
                </a:lnTo>
                <a:lnTo>
                  <a:pt x="6095" y="13081"/>
                </a:lnTo>
                <a:lnTo>
                  <a:pt x="0" y="18287"/>
                </a:lnTo>
                <a:lnTo>
                  <a:pt x="38683" y="30664"/>
                </a:lnTo>
                <a:lnTo>
                  <a:pt x="79206" y="31355"/>
                </a:lnTo>
                <a:lnTo>
                  <a:pt x="104759" y="30083"/>
                </a:lnTo>
                <a:lnTo>
                  <a:pt x="155448" y="24765"/>
                </a:lnTo>
                <a:lnTo>
                  <a:pt x="202257" y="14156"/>
                </a:lnTo>
                <a:lnTo>
                  <a:pt x="214884" y="73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37613" y="4303823"/>
            <a:ext cx="340995" cy="1035685"/>
          </a:xfrm>
          <a:custGeom>
            <a:avLst/>
            <a:gdLst/>
            <a:ahLst/>
            <a:cxnLst/>
            <a:rect l="l" t="t" r="r" b="b"/>
            <a:pathLst>
              <a:path w="340995" h="1035685">
                <a:moveTo>
                  <a:pt x="340712" y="1476"/>
                </a:moveTo>
                <a:lnTo>
                  <a:pt x="330681" y="1458"/>
                </a:lnTo>
                <a:lnTo>
                  <a:pt x="326758" y="0"/>
                </a:lnTo>
                <a:lnTo>
                  <a:pt x="323621" y="422"/>
                </a:lnTo>
                <a:lnTo>
                  <a:pt x="282302" y="40681"/>
                </a:lnTo>
                <a:lnTo>
                  <a:pt x="253193" y="82994"/>
                </a:lnTo>
                <a:lnTo>
                  <a:pt x="227490" y="127760"/>
                </a:lnTo>
                <a:lnTo>
                  <a:pt x="204060" y="169751"/>
                </a:lnTo>
                <a:lnTo>
                  <a:pt x="178981" y="214782"/>
                </a:lnTo>
                <a:lnTo>
                  <a:pt x="155405" y="260484"/>
                </a:lnTo>
                <a:lnTo>
                  <a:pt x="133267" y="306828"/>
                </a:lnTo>
                <a:lnTo>
                  <a:pt x="112500" y="353785"/>
                </a:lnTo>
                <a:lnTo>
                  <a:pt x="93037" y="401326"/>
                </a:lnTo>
                <a:lnTo>
                  <a:pt x="74811" y="449423"/>
                </a:lnTo>
                <a:lnTo>
                  <a:pt x="57756" y="498046"/>
                </a:lnTo>
                <a:lnTo>
                  <a:pt x="43037" y="543246"/>
                </a:lnTo>
                <a:lnTo>
                  <a:pt x="29546" y="589433"/>
                </a:lnTo>
                <a:lnTo>
                  <a:pt x="17891" y="636379"/>
                </a:lnTo>
                <a:lnTo>
                  <a:pt x="8677" y="683858"/>
                </a:lnTo>
                <a:lnTo>
                  <a:pt x="2511" y="731644"/>
                </a:lnTo>
                <a:lnTo>
                  <a:pt x="0" y="779510"/>
                </a:lnTo>
                <a:lnTo>
                  <a:pt x="1749" y="827230"/>
                </a:lnTo>
                <a:lnTo>
                  <a:pt x="11595" y="879672"/>
                </a:lnTo>
                <a:lnTo>
                  <a:pt x="31109" y="926542"/>
                </a:lnTo>
                <a:lnTo>
                  <a:pt x="60115" y="966749"/>
                </a:lnTo>
                <a:lnTo>
                  <a:pt x="98436" y="999202"/>
                </a:lnTo>
                <a:lnTo>
                  <a:pt x="145894" y="1022810"/>
                </a:lnTo>
                <a:lnTo>
                  <a:pt x="211680" y="1035558"/>
                </a:lnTo>
                <a:lnTo>
                  <a:pt x="244442" y="1035686"/>
                </a:lnTo>
                <a:lnTo>
                  <a:pt x="278228" y="103411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94378" y="4184921"/>
            <a:ext cx="177165" cy="393700"/>
          </a:xfrm>
          <a:custGeom>
            <a:avLst/>
            <a:gdLst/>
            <a:ahLst/>
            <a:cxnLst/>
            <a:rect l="l" t="t" r="r" b="b"/>
            <a:pathLst>
              <a:path w="177164" h="393700">
                <a:moveTo>
                  <a:pt x="0" y="67927"/>
                </a:moveTo>
                <a:lnTo>
                  <a:pt x="24306" y="22546"/>
                </a:lnTo>
                <a:lnTo>
                  <a:pt x="73919" y="0"/>
                </a:lnTo>
                <a:lnTo>
                  <a:pt x="108727" y="7586"/>
                </a:lnTo>
                <a:lnTo>
                  <a:pt x="138606" y="29055"/>
                </a:lnTo>
                <a:lnTo>
                  <a:pt x="160020" y="59418"/>
                </a:lnTo>
                <a:lnTo>
                  <a:pt x="172178" y="94811"/>
                </a:lnTo>
                <a:lnTo>
                  <a:pt x="176704" y="131490"/>
                </a:lnTo>
                <a:lnTo>
                  <a:pt x="175682" y="168646"/>
                </a:lnTo>
                <a:lnTo>
                  <a:pt x="161883" y="248884"/>
                </a:lnTo>
                <a:lnTo>
                  <a:pt x="148320" y="290383"/>
                </a:lnTo>
                <a:lnTo>
                  <a:pt x="131494" y="330573"/>
                </a:lnTo>
                <a:lnTo>
                  <a:pt x="112395" y="370060"/>
                </a:lnTo>
                <a:lnTo>
                  <a:pt x="108561" y="379636"/>
                </a:lnTo>
                <a:lnTo>
                  <a:pt x="105537" y="386093"/>
                </a:lnTo>
                <a:lnTo>
                  <a:pt x="101750" y="390312"/>
                </a:lnTo>
                <a:lnTo>
                  <a:pt x="95631" y="3931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452239" y="4276344"/>
            <a:ext cx="83820" cy="255270"/>
          </a:xfrm>
          <a:custGeom>
            <a:avLst/>
            <a:gdLst/>
            <a:ahLst/>
            <a:cxnLst/>
            <a:rect l="l" t="t" r="r" b="b"/>
            <a:pathLst>
              <a:path w="83820" h="255270">
                <a:moveTo>
                  <a:pt x="0" y="8889"/>
                </a:moveTo>
                <a:lnTo>
                  <a:pt x="888" y="5841"/>
                </a:lnTo>
                <a:lnTo>
                  <a:pt x="1524" y="2793"/>
                </a:lnTo>
                <a:lnTo>
                  <a:pt x="2159" y="0"/>
                </a:lnTo>
                <a:lnTo>
                  <a:pt x="24768" y="33736"/>
                </a:lnTo>
                <a:lnTo>
                  <a:pt x="38223" y="82129"/>
                </a:lnTo>
                <a:lnTo>
                  <a:pt x="47847" y="116839"/>
                </a:lnTo>
                <a:lnTo>
                  <a:pt x="56566" y="151645"/>
                </a:lnTo>
                <a:lnTo>
                  <a:pt x="63119" y="185927"/>
                </a:lnTo>
                <a:lnTo>
                  <a:pt x="66204" y="204398"/>
                </a:lnTo>
                <a:lnTo>
                  <a:pt x="70088" y="221487"/>
                </a:lnTo>
                <a:lnTo>
                  <a:pt x="75566" y="238005"/>
                </a:lnTo>
                <a:lnTo>
                  <a:pt x="83438" y="2547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51298" y="4377816"/>
            <a:ext cx="105410" cy="252729"/>
          </a:xfrm>
          <a:custGeom>
            <a:avLst/>
            <a:gdLst/>
            <a:ahLst/>
            <a:cxnLst/>
            <a:rect l="l" t="t" r="r" b="b"/>
            <a:pathLst>
              <a:path w="105410" h="252729">
                <a:moveTo>
                  <a:pt x="94487" y="0"/>
                </a:moveTo>
                <a:lnTo>
                  <a:pt x="83885" y="3974"/>
                </a:lnTo>
                <a:lnTo>
                  <a:pt x="76152" y="9032"/>
                </a:lnTo>
                <a:lnTo>
                  <a:pt x="71110" y="16591"/>
                </a:lnTo>
                <a:lnTo>
                  <a:pt x="68579" y="28066"/>
                </a:lnTo>
                <a:lnTo>
                  <a:pt x="68885" y="43509"/>
                </a:lnTo>
                <a:lnTo>
                  <a:pt x="72548" y="58070"/>
                </a:lnTo>
                <a:lnTo>
                  <a:pt x="78259" y="72108"/>
                </a:lnTo>
                <a:lnTo>
                  <a:pt x="84709" y="85978"/>
                </a:lnTo>
                <a:lnTo>
                  <a:pt x="92086" y="101988"/>
                </a:lnTo>
                <a:lnTo>
                  <a:pt x="99059" y="118236"/>
                </a:lnTo>
                <a:lnTo>
                  <a:pt x="104032" y="135056"/>
                </a:lnTo>
                <a:lnTo>
                  <a:pt x="105410" y="152780"/>
                </a:lnTo>
                <a:lnTo>
                  <a:pt x="101572" y="170033"/>
                </a:lnTo>
                <a:lnTo>
                  <a:pt x="82371" y="207680"/>
                </a:lnTo>
                <a:lnTo>
                  <a:pt x="37671" y="241665"/>
                </a:lnTo>
                <a:lnTo>
                  <a:pt x="19079" y="247739"/>
                </a:lnTo>
                <a:lnTo>
                  <a:pt x="0" y="2527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13936" y="4978792"/>
            <a:ext cx="279400" cy="229870"/>
          </a:xfrm>
          <a:custGeom>
            <a:avLst/>
            <a:gdLst/>
            <a:ahLst/>
            <a:cxnLst/>
            <a:rect l="l" t="t" r="r" b="b"/>
            <a:pathLst>
              <a:path w="279400" h="229870">
                <a:moveTo>
                  <a:pt x="111251" y="37326"/>
                </a:moveTo>
                <a:lnTo>
                  <a:pt x="92382" y="0"/>
                </a:lnTo>
                <a:lnTo>
                  <a:pt x="79200" y="3194"/>
                </a:lnTo>
                <a:lnTo>
                  <a:pt x="34611" y="50335"/>
                </a:lnTo>
                <a:lnTo>
                  <a:pt x="6425" y="109978"/>
                </a:lnTo>
                <a:lnTo>
                  <a:pt x="0" y="141847"/>
                </a:lnTo>
                <a:lnTo>
                  <a:pt x="638" y="171340"/>
                </a:lnTo>
                <a:lnTo>
                  <a:pt x="9683" y="197012"/>
                </a:lnTo>
                <a:lnTo>
                  <a:pt x="27539" y="216660"/>
                </a:lnTo>
                <a:lnTo>
                  <a:pt x="54610" y="228080"/>
                </a:lnTo>
                <a:lnTo>
                  <a:pt x="92168" y="229683"/>
                </a:lnTo>
                <a:lnTo>
                  <a:pt x="129619" y="221095"/>
                </a:lnTo>
                <a:lnTo>
                  <a:pt x="165284" y="205648"/>
                </a:lnTo>
                <a:lnTo>
                  <a:pt x="223774" y="167179"/>
                </a:lnTo>
                <a:lnTo>
                  <a:pt x="266922" y="116990"/>
                </a:lnTo>
                <a:lnTo>
                  <a:pt x="279207" y="66333"/>
                </a:lnTo>
                <a:lnTo>
                  <a:pt x="272716" y="48724"/>
                </a:lnTo>
                <a:lnTo>
                  <a:pt x="224839" y="28086"/>
                </a:lnTo>
                <a:lnTo>
                  <a:pt x="177673" y="403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933697" y="5107559"/>
            <a:ext cx="86360" cy="265430"/>
          </a:xfrm>
          <a:custGeom>
            <a:avLst/>
            <a:gdLst/>
            <a:ahLst/>
            <a:cxnLst/>
            <a:rect l="l" t="t" r="r" b="b"/>
            <a:pathLst>
              <a:path w="86360" h="265429">
                <a:moveTo>
                  <a:pt x="0" y="0"/>
                </a:moveTo>
                <a:lnTo>
                  <a:pt x="23717" y="39719"/>
                </a:lnTo>
                <a:lnTo>
                  <a:pt x="38201" y="81164"/>
                </a:lnTo>
                <a:lnTo>
                  <a:pt x="50754" y="135385"/>
                </a:lnTo>
                <a:lnTo>
                  <a:pt x="56153" y="184908"/>
                </a:lnTo>
                <a:lnTo>
                  <a:pt x="56705" y="208153"/>
                </a:lnTo>
                <a:lnTo>
                  <a:pt x="58400" y="231112"/>
                </a:lnTo>
                <a:lnTo>
                  <a:pt x="63118" y="252095"/>
                </a:lnTo>
                <a:lnTo>
                  <a:pt x="68244" y="259637"/>
                </a:lnTo>
                <a:lnTo>
                  <a:pt x="72977" y="264048"/>
                </a:lnTo>
                <a:lnTo>
                  <a:pt x="78495" y="265435"/>
                </a:lnTo>
                <a:lnTo>
                  <a:pt x="85978" y="26390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349512" y="4869434"/>
            <a:ext cx="173990" cy="411480"/>
          </a:xfrm>
          <a:custGeom>
            <a:avLst/>
            <a:gdLst/>
            <a:ahLst/>
            <a:cxnLst/>
            <a:rect l="l" t="t" r="r" b="b"/>
            <a:pathLst>
              <a:path w="173989" h="411479">
                <a:moveTo>
                  <a:pt x="156956" y="244475"/>
                </a:moveTo>
                <a:lnTo>
                  <a:pt x="127111" y="201549"/>
                </a:lnTo>
                <a:lnTo>
                  <a:pt x="88963" y="187457"/>
                </a:lnTo>
                <a:lnTo>
                  <a:pt x="50855" y="202864"/>
                </a:lnTo>
                <a:lnTo>
                  <a:pt x="17359" y="248421"/>
                </a:lnTo>
                <a:lnTo>
                  <a:pt x="1609" y="298021"/>
                </a:lnTo>
                <a:lnTo>
                  <a:pt x="0" y="324675"/>
                </a:lnTo>
                <a:lnTo>
                  <a:pt x="5939" y="349329"/>
                </a:lnTo>
                <a:lnTo>
                  <a:pt x="38393" y="370439"/>
                </a:lnTo>
                <a:lnTo>
                  <a:pt x="80756" y="347472"/>
                </a:lnTo>
                <a:lnTo>
                  <a:pt x="111680" y="283273"/>
                </a:lnTo>
                <a:lnTo>
                  <a:pt x="121650" y="212217"/>
                </a:lnTo>
                <a:lnTo>
                  <a:pt x="123904" y="143351"/>
                </a:lnTo>
                <a:lnTo>
                  <a:pt x="120634" y="74676"/>
                </a:lnTo>
                <a:lnTo>
                  <a:pt x="114883" y="18615"/>
                </a:lnTo>
                <a:lnTo>
                  <a:pt x="112506" y="0"/>
                </a:lnTo>
                <a:lnTo>
                  <a:pt x="107092" y="21921"/>
                </a:lnTo>
                <a:lnTo>
                  <a:pt x="105505" y="66383"/>
                </a:lnTo>
                <a:lnTo>
                  <a:pt x="109190" y="129522"/>
                </a:lnTo>
                <a:lnTo>
                  <a:pt x="112966" y="169179"/>
                </a:lnTo>
                <a:lnTo>
                  <a:pt x="117719" y="208766"/>
                </a:lnTo>
                <a:lnTo>
                  <a:pt x="123174" y="248412"/>
                </a:lnTo>
                <a:lnTo>
                  <a:pt x="133699" y="317674"/>
                </a:lnTo>
                <a:lnTo>
                  <a:pt x="151749" y="385318"/>
                </a:lnTo>
                <a:lnTo>
                  <a:pt x="167661" y="410999"/>
                </a:lnTo>
                <a:lnTo>
                  <a:pt x="173466" y="409067"/>
                </a:lnTo>
                <a:lnTo>
                  <a:pt x="173864" y="402042"/>
                </a:lnTo>
                <a:lnTo>
                  <a:pt x="168656" y="400208"/>
                </a:lnTo>
                <a:lnTo>
                  <a:pt x="161946" y="400994"/>
                </a:lnTo>
                <a:lnTo>
                  <a:pt x="157845" y="4018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173858" y="5972251"/>
            <a:ext cx="20320" cy="17145"/>
          </a:xfrm>
          <a:custGeom>
            <a:avLst/>
            <a:gdLst/>
            <a:ahLst/>
            <a:cxnLst/>
            <a:rect l="l" t="t" r="r" b="b"/>
            <a:pathLst>
              <a:path w="20319" h="17145">
                <a:moveTo>
                  <a:pt x="20066" y="14020"/>
                </a:moveTo>
                <a:lnTo>
                  <a:pt x="10033" y="3657"/>
                </a:lnTo>
                <a:lnTo>
                  <a:pt x="9143" y="0"/>
                </a:lnTo>
                <a:lnTo>
                  <a:pt x="0" y="0"/>
                </a:lnTo>
                <a:lnTo>
                  <a:pt x="1791" y="9010"/>
                </a:lnTo>
                <a:lnTo>
                  <a:pt x="3286" y="13563"/>
                </a:lnTo>
                <a:lnTo>
                  <a:pt x="6947" y="15601"/>
                </a:lnTo>
                <a:lnTo>
                  <a:pt x="15240" y="170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26033" y="4807479"/>
            <a:ext cx="767715" cy="396875"/>
          </a:xfrm>
          <a:custGeom>
            <a:avLst/>
            <a:gdLst/>
            <a:ahLst/>
            <a:cxnLst/>
            <a:rect l="l" t="t" r="r" b="b"/>
            <a:pathLst>
              <a:path w="767715" h="396875">
                <a:moveTo>
                  <a:pt x="767486" y="128121"/>
                </a:moveTo>
                <a:lnTo>
                  <a:pt x="756125" y="117193"/>
                </a:lnTo>
                <a:lnTo>
                  <a:pt x="744705" y="106134"/>
                </a:lnTo>
                <a:lnTo>
                  <a:pt x="732928" y="95242"/>
                </a:lnTo>
                <a:lnTo>
                  <a:pt x="682424" y="58947"/>
                </a:lnTo>
                <a:lnTo>
                  <a:pt x="640794" y="37492"/>
                </a:lnTo>
                <a:lnTo>
                  <a:pt x="596473" y="20661"/>
                </a:lnTo>
                <a:lnTo>
                  <a:pt x="550329" y="8661"/>
                </a:lnTo>
                <a:lnTo>
                  <a:pt x="503227" y="1704"/>
                </a:lnTo>
                <a:lnTo>
                  <a:pt x="456034" y="0"/>
                </a:lnTo>
                <a:lnTo>
                  <a:pt x="409618" y="3757"/>
                </a:lnTo>
                <a:lnTo>
                  <a:pt x="364845" y="13186"/>
                </a:lnTo>
                <a:lnTo>
                  <a:pt x="313243" y="31557"/>
                </a:lnTo>
                <a:lnTo>
                  <a:pt x="264299" y="56334"/>
                </a:lnTo>
                <a:lnTo>
                  <a:pt x="218384" y="86588"/>
                </a:lnTo>
                <a:lnTo>
                  <a:pt x="175869" y="121390"/>
                </a:lnTo>
                <a:lnTo>
                  <a:pt x="141019" y="155269"/>
                </a:lnTo>
                <a:lnTo>
                  <a:pt x="108262" y="192477"/>
                </a:lnTo>
                <a:lnTo>
                  <a:pt x="78299" y="232380"/>
                </a:lnTo>
                <a:lnTo>
                  <a:pt x="51833" y="274342"/>
                </a:lnTo>
                <a:lnTo>
                  <a:pt x="29565" y="317732"/>
                </a:lnTo>
                <a:lnTo>
                  <a:pt x="13182" y="356991"/>
                </a:lnTo>
                <a:lnTo>
                  <a:pt x="6248" y="376578"/>
                </a:lnTo>
                <a:lnTo>
                  <a:pt x="0" y="39672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5073" y="5020690"/>
            <a:ext cx="337820" cy="197485"/>
          </a:xfrm>
          <a:custGeom>
            <a:avLst/>
            <a:gdLst/>
            <a:ahLst/>
            <a:cxnLst/>
            <a:rect l="l" t="t" r="r" b="b"/>
            <a:pathLst>
              <a:path w="337819" h="197485">
                <a:moveTo>
                  <a:pt x="0" y="0"/>
                </a:moveTo>
                <a:lnTo>
                  <a:pt x="5033" y="9316"/>
                </a:lnTo>
                <a:lnTo>
                  <a:pt x="7581" y="16811"/>
                </a:lnTo>
                <a:lnTo>
                  <a:pt x="9386" y="24663"/>
                </a:lnTo>
                <a:lnTo>
                  <a:pt x="12192" y="35051"/>
                </a:lnTo>
                <a:lnTo>
                  <a:pt x="19245" y="60372"/>
                </a:lnTo>
                <a:lnTo>
                  <a:pt x="26098" y="85883"/>
                </a:lnTo>
                <a:lnTo>
                  <a:pt x="33237" y="111347"/>
                </a:lnTo>
                <a:lnTo>
                  <a:pt x="47048" y="153848"/>
                </a:lnTo>
                <a:lnTo>
                  <a:pt x="81381" y="195960"/>
                </a:lnTo>
                <a:lnTo>
                  <a:pt x="99045" y="197000"/>
                </a:lnTo>
                <a:lnTo>
                  <a:pt x="118224" y="192087"/>
                </a:lnTo>
                <a:lnTo>
                  <a:pt x="136888" y="184316"/>
                </a:lnTo>
                <a:lnTo>
                  <a:pt x="153009" y="176783"/>
                </a:lnTo>
                <a:lnTo>
                  <a:pt x="182351" y="164494"/>
                </a:lnTo>
                <a:lnTo>
                  <a:pt x="212178" y="154193"/>
                </a:lnTo>
                <a:lnTo>
                  <a:pt x="242292" y="144583"/>
                </a:lnTo>
                <a:lnTo>
                  <a:pt x="272491" y="134365"/>
                </a:lnTo>
                <a:lnTo>
                  <a:pt x="292841" y="125797"/>
                </a:lnTo>
                <a:lnTo>
                  <a:pt x="308419" y="119538"/>
                </a:lnTo>
                <a:lnTo>
                  <a:pt x="322340" y="114756"/>
                </a:lnTo>
                <a:lnTo>
                  <a:pt x="337718" y="1106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7873" y="5640538"/>
            <a:ext cx="386080" cy="363855"/>
          </a:xfrm>
          <a:custGeom>
            <a:avLst/>
            <a:gdLst/>
            <a:ahLst/>
            <a:cxnLst/>
            <a:rect l="l" t="t" r="r" b="b"/>
            <a:pathLst>
              <a:path w="386080" h="363854">
                <a:moveTo>
                  <a:pt x="290507" y="700"/>
                </a:moveTo>
                <a:lnTo>
                  <a:pt x="281316" y="0"/>
                </a:lnTo>
                <a:lnTo>
                  <a:pt x="275953" y="128"/>
                </a:lnTo>
                <a:lnTo>
                  <a:pt x="270705" y="1000"/>
                </a:lnTo>
                <a:lnTo>
                  <a:pt x="261856" y="2528"/>
                </a:lnTo>
                <a:lnTo>
                  <a:pt x="225680" y="8129"/>
                </a:lnTo>
                <a:lnTo>
                  <a:pt x="183218" y="16930"/>
                </a:lnTo>
                <a:lnTo>
                  <a:pt x="143041" y="30646"/>
                </a:lnTo>
                <a:lnTo>
                  <a:pt x="113723" y="50992"/>
                </a:lnTo>
                <a:lnTo>
                  <a:pt x="111894" y="54649"/>
                </a:lnTo>
                <a:lnTo>
                  <a:pt x="110066" y="58002"/>
                </a:lnTo>
                <a:lnTo>
                  <a:pt x="145118" y="78957"/>
                </a:lnTo>
                <a:lnTo>
                  <a:pt x="183827" y="92140"/>
                </a:lnTo>
                <a:lnTo>
                  <a:pt x="197400" y="96469"/>
                </a:lnTo>
                <a:lnTo>
                  <a:pt x="213088" y="102084"/>
                </a:lnTo>
                <a:lnTo>
                  <a:pt x="227633" y="109585"/>
                </a:lnTo>
                <a:lnTo>
                  <a:pt x="237777" y="119572"/>
                </a:lnTo>
                <a:lnTo>
                  <a:pt x="241996" y="130516"/>
                </a:lnTo>
                <a:lnTo>
                  <a:pt x="240444" y="139460"/>
                </a:lnTo>
                <a:lnTo>
                  <a:pt x="205235" y="171230"/>
                </a:lnTo>
                <a:lnTo>
                  <a:pt x="160686" y="196138"/>
                </a:lnTo>
                <a:lnTo>
                  <a:pt x="138412" y="207964"/>
                </a:lnTo>
                <a:lnTo>
                  <a:pt x="81986" y="240234"/>
                </a:lnTo>
                <a:lnTo>
                  <a:pt x="28074" y="276848"/>
                </a:lnTo>
                <a:lnTo>
                  <a:pt x="0" y="308395"/>
                </a:lnTo>
                <a:lnTo>
                  <a:pt x="1557" y="321959"/>
                </a:lnTo>
                <a:lnTo>
                  <a:pt x="53849" y="345362"/>
                </a:lnTo>
                <a:lnTo>
                  <a:pt x="124358" y="357382"/>
                </a:lnTo>
                <a:lnTo>
                  <a:pt x="179674" y="362573"/>
                </a:lnTo>
                <a:lnTo>
                  <a:pt x="235162" y="363307"/>
                </a:lnTo>
                <a:lnTo>
                  <a:pt x="289593" y="358840"/>
                </a:lnTo>
                <a:lnTo>
                  <a:pt x="329369" y="352934"/>
                </a:lnTo>
                <a:lnTo>
                  <a:pt x="367317" y="342685"/>
                </a:lnTo>
                <a:lnTo>
                  <a:pt x="378290" y="333541"/>
                </a:lnTo>
                <a:lnTo>
                  <a:pt x="385910" y="3344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3062" y="6135928"/>
            <a:ext cx="6985" cy="133985"/>
          </a:xfrm>
          <a:custGeom>
            <a:avLst/>
            <a:gdLst/>
            <a:ahLst/>
            <a:cxnLst/>
            <a:rect l="l" t="t" r="r" b="b"/>
            <a:pathLst>
              <a:path w="6984" h="133985">
                <a:moveTo>
                  <a:pt x="4571" y="0"/>
                </a:moveTo>
                <a:lnTo>
                  <a:pt x="4614" y="12382"/>
                </a:lnTo>
                <a:lnTo>
                  <a:pt x="4000" y="24764"/>
                </a:lnTo>
                <a:lnTo>
                  <a:pt x="2986" y="37033"/>
                </a:lnTo>
                <a:lnTo>
                  <a:pt x="1828" y="49072"/>
                </a:lnTo>
                <a:lnTo>
                  <a:pt x="628" y="61760"/>
                </a:lnTo>
                <a:lnTo>
                  <a:pt x="0" y="75133"/>
                </a:lnTo>
                <a:lnTo>
                  <a:pt x="285" y="88506"/>
                </a:lnTo>
                <a:lnTo>
                  <a:pt x="1828" y="101193"/>
                </a:lnTo>
                <a:lnTo>
                  <a:pt x="3105" y="109756"/>
                </a:lnTo>
                <a:lnTo>
                  <a:pt x="4267" y="117576"/>
                </a:lnTo>
                <a:lnTo>
                  <a:pt x="5429" y="125282"/>
                </a:lnTo>
                <a:lnTo>
                  <a:pt x="6705" y="13350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1857" y="604285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361" y="13830"/>
                </a:moveTo>
                <a:lnTo>
                  <a:pt x="0" y="2471"/>
                </a:lnTo>
                <a:lnTo>
                  <a:pt x="209" y="0"/>
                </a:lnTo>
                <a:lnTo>
                  <a:pt x="2933" y="4443"/>
                </a:lnTo>
                <a:lnTo>
                  <a:pt x="10115" y="1383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01700" y="6084112"/>
            <a:ext cx="126364" cy="6985"/>
          </a:xfrm>
          <a:custGeom>
            <a:avLst/>
            <a:gdLst/>
            <a:ahLst/>
            <a:cxnLst/>
            <a:rect l="l" t="t" r="r" b="b"/>
            <a:pathLst>
              <a:path w="126365" h="6985">
                <a:moveTo>
                  <a:pt x="0" y="0"/>
                </a:moveTo>
                <a:lnTo>
                  <a:pt x="12725" y="4138"/>
                </a:lnTo>
                <a:lnTo>
                  <a:pt x="23850" y="5905"/>
                </a:lnTo>
                <a:lnTo>
                  <a:pt x="35318" y="5786"/>
                </a:lnTo>
                <a:lnTo>
                  <a:pt x="49072" y="4267"/>
                </a:lnTo>
                <a:lnTo>
                  <a:pt x="63460" y="3333"/>
                </a:lnTo>
                <a:lnTo>
                  <a:pt x="77533" y="3657"/>
                </a:lnTo>
                <a:lnTo>
                  <a:pt x="91549" y="4438"/>
                </a:lnTo>
                <a:lnTo>
                  <a:pt x="105765" y="4876"/>
                </a:lnTo>
                <a:lnTo>
                  <a:pt x="116128" y="4267"/>
                </a:lnTo>
                <a:lnTo>
                  <a:pt x="119481" y="3962"/>
                </a:lnTo>
                <a:lnTo>
                  <a:pt x="126187" y="640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5040" y="6175247"/>
            <a:ext cx="158750" cy="15875"/>
          </a:xfrm>
          <a:custGeom>
            <a:avLst/>
            <a:gdLst/>
            <a:ahLst/>
            <a:cxnLst/>
            <a:rect l="l" t="t" r="r" b="b"/>
            <a:pathLst>
              <a:path w="158750" h="15875">
                <a:moveTo>
                  <a:pt x="0" y="12496"/>
                </a:moveTo>
                <a:lnTo>
                  <a:pt x="10625" y="15197"/>
                </a:lnTo>
                <a:lnTo>
                  <a:pt x="22136" y="15354"/>
                </a:lnTo>
                <a:lnTo>
                  <a:pt x="34161" y="14082"/>
                </a:lnTo>
                <a:lnTo>
                  <a:pt x="46329" y="12496"/>
                </a:lnTo>
                <a:lnTo>
                  <a:pt x="66898" y="11906"/>
                </a:lnTo>
                <a:lnTo>
                  <a:pt x="87439" y="12572"/>
                </a:lnTo>
                <a:lnTo>
                  <a:pt x="107923" y="12668"/>
                </a:lnTo>
                <a:lnTo>
                  <a:pt x="128320" y="10363"/>
                </a:lnTo>
                <a:lnTo>
                  <a:pt x="137750" y="6900"/>
                </a:lnTo>
                <a:lnTo>
                  <a:pt x="145008" y="4381"/>
                </a:lnTo>
                <a:lnTo>
                  <a:pt x="151466" y="2262"/>
                </a:lnTo>
                <a:lnTo>
                  <a:pt x="15849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71753" y="6060643"/>
            <a:ext cx="28575" cy="175895"/>
          </a:xfrm>
          <a:custGeom>
            <a:avLst/>
            <a:gdLst/>
            <a:ahLst/>
            <a:cxnLst/>
            <a:rect l="l" t="t" r="r" b="b"/>
            <a:pathLst>
              <a:path w="28575" h="175895">
                <a:moveTo>
                  <a:pt x="0" y="0"/>
                </a:moveTo>
                <a:lnTo>
                  <a:pt x="11358" y="47834"/>
                </a:lnTo>
                <a:lnTo>
                  <a:pt x="17516" y="87606"/>
                </a:lnTo>
                <a:lnTo>
                  <a:pt x="21183" y="110604"/>
                </a:lnTo>
                <a:lnTo>
                  <a:pt x="24393" y="133545"/>
                </a:lnTo>
                <a:lnTo>
                  <a:pt x="26517" y="156057"/>
                </a:lnTo>
                <a:lnTo>
                  <a:pt x="27446" y="165149"/>
                </a:lnTo>
                <a:lnTo>
                  <a:pt x="28460" y="173697"/>
                </a:lnTo>
                <a:lnTo>
                  <a:pt x="27589" y="175560"/>
                </a:lnTo>
                <a:lnTo>
                  <a:pt x="22859" y="16459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32511" y="5352922"/>
            <a:ext cx="111125" cy="165735"/>
          </a:xfrm>
          <a:custGeom>
            <a:avLst/>
            <a:gdLst/>
            <a:ahLst/>
            <a:cxnLst/>
            <a:rect l="l" t="t" r="r" b="b"/>
            <a:pathLst>
              <a:path w="111125" h="165735">
                <a:moveTo>
                  <a:pt x="90525" y="0"/>
                </a:moveTo>
                <a:lnTo>
                  <a:pt x="47920" y="21913"/>
                </a:lnTo>
                <a:lnTo>
                  <a:pt x="11544" y="64087"/>
                </a:lnTo>
                <a:lnTo>
                  <a:pt x="0" y="102996"/>
                </a:lnTo>
                <a:lnTo>
                  <a:pt x="2314" y="122287"/>
                </a:lnTo>
                <a:lnTo>
                  <a:pt x="41148" y="159130"/>
                </a:lnTo>
                <a:lnTo>
                  <a:pt x="75895" y="165385"/>
                </a:lnTo>
                <a:lnTo>
                  <a:pt x="92925" y="163845"/>
                </a:lnTo>
                <a:lnTo>
                  <a:pt x="110642" y="16116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16152" y="5397119"/>
            <a:ext cx="189230" cy="927735"/>
          </a:xfrm>
          <a:custGeom>
            <a:avLst/>
            <a:gdLst/>
            <a:ahLst/>
            <a:cxnLst/>
            <a:rect l="l" t="t" r="r" b="b"/>
            <a:pathLst>
              <a:path w="189230" h="927735">
                <a:moveTo>
                  <a:pt x="188722" y="0"/>
                </a:moveTo>
                <a:lnTo>
                  <a:pt x="178068" y="14464"/>
                </a:lnTo>
                <a:lnTo>
                  <a:pt x="168643" y="26082"/>
                </a:lnTo>
                <a:lnTo>
                  <a:pt x="159275" y="37772"/>
                </a:lnTo>
                <a:lnTo>
                  <a:pt x="121513" y="96493"/>
                </a:lnTo>
                <a:lnTo>
                  <a:pt x="97206" y="142189"/>
                </a:lnTo>
                <a:lnTo>
                  <a:pt x="75755" y="189332"/>
                </a:lnTo>
                <a:lnTo>
                  <a:pt x="57048" y="237718"/>
                </a:lnTo>
                <a:lnTo>
                  <a:pt x="41898" y="283973"/>
                </a:lnTo>
                <a:lnTo>
                  <a:pt x="29283" y="330977"/>
                </a:lnTo>
                <a:lnTo>
                  <a:pt x="19083" y="378596"/>
                </a:lnTo>
                <a:lnTo>
                  <a:pt x="11176" y="426694"/>
                </a:lnTo>
                <a:lnTo>
                  <a:pt x="5441" y="475135"/>
                </a:lnTo>
                <a:lnTo>
                  <a:pt x="1756" y="523782"/>
                </a:lnTo>
                <a:lnTo>
                  <a:pt x="0" y="572502"/>
                </a:lnTo>
                <a:lnTo>
                  <a:pt x="51" y="621156"/>
                </a:lnTo>
                <a:lnTo>
                  <a:pt x="2162" y="674250"/>
                </a:lnTo>
                <a:lnTo>
                  <a:pt x="7215" y="726890"/>
                </a:lnTo>
                <a:lnTo>
                  <a:pt x="16027" y="778770"/>
                </a:lnTo>
                <a:lnTo>
                  <a:pt x="29419" y="829581"/>
                </a:lnTo>
                <a:lnTo>
                  <a:pt x="48209" y="879017"/>
                </a:lnTo>
                <a:lnTo>
                  <a:pt x="71260" y="913879"/>
                </a:lnTo>
                <a:lnTo>
                  <a:pt x="86314" y="921837"/>
                </a:lnTo>
                <a:lnTo>
                  <a:pt x="107340" y="92748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34719" y="5317093"/>
            <a:ext cx="123825" cy="261620"/>
          </a:xfrm>
          <a:custGeom>
            <a:avLst/>
            <a:gdLst/>
            <a:ahLst/>
            <a:cxnLst/>
            <a:rect l="l" t="t" r="r" b="b"/>
            <a:pathLst>
              <a:path w="123825" h="261620">
                <a:moveTo>
                  <a:pt x="0" y="29987"/>
                </a:moveTo>
                <a:lnTo>
                  <a:pt x="26796" y="142"/>
                </a:lnTo>
                <a:lnTo>
                  <a:pt x="43519" y="0"/>
                </a:lnTo>
                <a:lnTo>
                  <a:pt x="58753" y="5667"/>
                </a:lnTo>
                <a:lnTo>
                  <a:pt x="96434" y="49748"/>
                </a:lnTo>
                <a:lnTo>
                  <a:pt x="112456" y="100191"/>
                </a:lnTo>
                <a:lnTo>
                  <a:pt x="121134" y="152497"/>
                </a:lnTo>
                <a:lnTo>
                  <a:pt x="123705" y="207000"/>
                </a:lnTo>
                <a:lnTo>
                  <a:pt x="123062" y="234203"/>
                </a:lnTo>
                <a:lnTo>
                  <a:pt x="122848" y="243968"/>
                </a:lnTo>
                <a:lnTo>
                  <a:pt x="122396" y="250793"/>
                </a:lnTo>
                <a:lnTo>
                  <a:pt x="120848" y="256117"/>
                </a:lnTo>
                <a:lnTo>
                  <a:pt x="117347" y="2613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527302" y="5366258"/>
            <a:ext cx="114300" cy="212725"/>
          </a:xfrm>
          <a:custGeom>
            <a:avLst/>
            <a:gdLst/>
            <a:ahLst/>
            <a:cxnLst/>
            <a:rect l="l" t="t" r="r" b="b"/>
            <a:pathLst>
              <a:path w="114300" h="212725">
                <a:moveTo>
                  <a:pt x="0" y="0"/>
                </a:moveTo>
                <a:lnTo>
                  <a:pt x="29860" y="30789"/>
                </a:lnTo>
                <a:lnTo>
                  <a:pt x="45084" y="70056"/>
                </a:lnTo>
                <a:lnTo>
                  <a:pt x="53657" y="93471"/>
                </a:lnTo>
                <a:lnTo>
                  <a:pt x="62325" y="116887"/>
                </a:lnTo>
                <a:lnTo>
                  <a:pt x="71373" y="140207"/>
                </a:lnTo>
                <a:lnTo>
                  <a:pt x="77652" y="157196"/>
                </a:lnTo>
                <a:lnTo>
                  <a:pt x="84740" y="175434"/>
                </a:lnTo>
                <a:lnTo>
                  <a:pt x="93591" y="192696"/>
                </a:lnTo>
                <a:lnTo>
                  <a:pt x="105155" y="206755"/>
                </a:lnTo>
                <a:lnTo>
                  <a:pt x="108203" y="208787"/>
                </a:lnTo>
                <a:lnTo>
                  <a:pt x="111252" y="210311"/>
                </a:lnTo>
                <a:lnTo>
                  <a:pt x="114046" y="2122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680336" y="5401945"/>
            <a:ext cx="67310" cy="246379"/>
          </a:xfrm>
          <a:custGeom>
            <a:avLst/>
            <a:gdLst/>
            <a:ahLst/>
            <a:cxnLst/>
            <a:rect l="l" t="t" r="r" b="b"/>
            <a:pathLst>
              <a:path w="67310" h="246379">
                <a:moveTo>
                  <a:pt x="47243" y="7365"/>
                </a:moveTo>
                <a:lnTo>
                  <a:pt x="48513" y="4952"/>
                </a:lnTo>
                <a:lnTo>
                  <a:pt x="49656" y="2412"/>
                </a:lnTo>
                <a:lnTo>
                  <a:pt x="50926" y="0"/>
                </a:lnTo>
                <a:lnTo>
                  <a:pt x="28701" y="37845"/>
                </a:lnTo>
                <a:lnTo>
                  <a:pt x="26775" y="56822"/>
                </a:lnTo>
                <a:lnTo>
                  <a:pt x="29765" y="74406"/>
                </a:lnTo>
                <a:lnTo>
                  <a:pt x="36256" y="91299"/>
                </a:lnTo>
                <a:lnTo>
                  <a:pt x="44831" y="108203"/>
                </a:lnTo>
                <a:lnTo>
                  <a:pt x="52857" y="122515"/>
                </a:lnTo>
                <a:lnTo>
                  <a:pt x="60086" y="137064"/>
                </a:lnTo>
                <a:lnTo>
                  <a:pt x="65244" y="152423"/>
                </a:lnTo>
                <a:lnTo>
                  <a:pt x="67056" y="169163"/>
                </a:lnTo>
                <a:lnTo>
                  <a:pt x="65020" y="186557"/>
                </a:lnTo>
                <a:lnTo>
                  <a:pt x="38481" y="225272"/>
                </a:lnTo>
                <a:lnTo>
                  <a:pt x="10941" y="241860"/>
                </a:lnTo>
                <a:lnTo>
                  <a:pt x="0" y="2459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376172" y="5635885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5">
                <a:moveTo>
                  <a:pt x="0" y="0"/>
                </a:moveTo>
                <a:lnTo>
                  <a:pt x="795527" y="0"/>
                </a:lnTo>
              </a:path>
            </a:pathLst>
          </a:custGeom>
          <a:ln w="13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243507" y="5813450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4" h="267970">
                <a:moveTo>
                  <a:pt x="100660" y="0"/>
                </a:moveTo>
                <a:lnTo>
                  <a:pt x="65102" y="26874"/>
                </a:lnTo>
                <a:lnTo>
                  <a:pt x="39293" y="67894"/>
                </a:lnTo>
                <a:lnTo>
                  <a:pt x="12516" y="128054"/>
                </a:lnTo>
                <a:lnTo>
                  <a:pt x="47" y="185018"/>
                </a:lnTo>
                <a:lnTo>
                  <a:pt x="0" y="212788"/>
                </a:lnTo>
                <a:lnTo>
                  <a:pt x="6696" y="238786"/>
                </a:lnTo>
                <a:lnTo>
                  <a:pt x="22936" y="259384"/>
                </a:lnTo>
                <a:lnTo>
                  <a:pt x="46607" y="267781"/>
                </a:lnTo>
                <a:lnTo>
                  <a:pt x="72196" y="263232"/>
                </a:lnTo>
                <a:lnTo>
                  <a:pt x="117170" y="237134"/>
                </a:lnTo>
                <a:lnTo>
                  <a:pt x="150061" y="206473"/>
                </a:lnTo>
                <a:lnTo>
                  <a:pt x="177320" y="168097"/>
                </a:lnTo>
                <a:lnTo>
                  <a:pt x="193840" y="124920"/>
                </a:lnTo>
                <a:lnTo>
                  <a:pt x="194513" y="79857"/>
                </a:lnTo>
                <a:lnTo>
                  <a:pt x="188054" y="62388"/>
                </a:lnTo>
                <a:lnTo>
                  <a:pt x="144602" y="39928"/>
                </a:lnTo>
                <a:lnTo>
                  <a:pt x="112598" y="539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367916" y="5957315"/>
            <a:ext cx="53975" cy="252729"/>
          </a:xfrm>
          <a:custGeom>
            <a:avLst/>
            <a:gdLst/>
            <a:ahLst/>
            <a:cxnLst/>
            <a:rect l="l" t="t" r="r" b="b"/>
            <a:pathLst>
              <a:path w="53975" h="252729">
                <a:moveTo>
                  <a:pt x="0" y="0"/>
                </a:moveTo>
                <a:lnTo>
                  <a:pt x="15621" y="45415"/>
                </a:lnTo>
                <a:lnTo>
                  <a:pt x="18589" y="95707"/>
                </a:lnTo>
                <a:lnTo>
                  <a:pt x="19639" y="120853"/>
                </a:lnTo>
                <a:lnTo>
                  <a:pt x="20701" y="145999"/>
                </a:lnTo>
                <a:lnTo>
                  <a:pt x="29178" y="194348"/>
                </a:lnTo>
                <a:lnTo>
                  <a:pt x="46990" y="240182"/>
                </a:lnTo>
                <a:lnTo>
                  <a:pt x="51816" y="248107"/>
                </a:lnTo>
                <a:lnTo>
                  <a:pt x="53975" y="25237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648460" y="5768949"/>
            <a:ext cx="218440" cy="389255"/>
          </a:xfrm>
          <a:custGeom>
            <a:avLst/>
            <a:gdLst/>
            <a:ahLst/>
            <a:cxnLst/>
            <a:rect l="l" t="t" r="r" b="b"/>
            <a:pathLst>
              <a:path w="218439" h="389254">
                <a:moveTo>
                  <a:pt x="125222" y="241706"/>
                </a:moveTo>
                <a:lnTo>
                  <a:pt x="103630" y="205830"/>
                </a:lnTo>
                <a:lnTo>
                  <a:pt x="76330" y="190495"/>
                </a:lnTo>
                <a:lnTo>
                  <a:pt x="60960" y="191681"/>
                </a:lnTo>
                <a:lnTo>
                  <a:pt x="16065" y="232695"/>
                </a:lnTo>
                <a:lnTo>
                  <a:pt x="0" y="296322"/>
                </a:lnTo>
                <a:lnTo>
                  <a:pt x="10922" y="323392"/>
                </a:lnTo>
                <a:lnTo>
                  <a:pt x="14478" y="325221"/>
                </a:lnTo>
                <a:lnTo>
                  <a:pt x="17907" y="326745"/>
                </a:lnTo>
                <a:lnTo>
                  <a:pt x="21209" y="328574"/>
                </a:lnTo>
                <a:lnTo>
                  <a:pt x="56435" y="304609"/>
                </a:lnTo>
                <a:lnTo>
                  <a:pt x="79756" y="266700"/>
                </a:lnTo>
                <a:lnTo>
                  <a:pt x="105203" y="196329"/>
                </a:lnTo>
                <a:lnTo>
                  <a:pt x="118745" y="122529"/>
                </a:lnTo>
                <a:lnTo>
                  <a:pt x="123013" y="95926"/>
                </a:lnTo>
                <a:lnTo>
                  <a:pt x="127650" y="60579"/>
                </a:lnTo>
                <a:lnTo>
                  <a:pt x="128692" y="25574"/>
                </a:lnTo>
                <a:lnTo>
                  <a:pt x="122174" y="0"/>
                </a:lnTo>
                <a:lnTo>
                  <a:pt x="122174" y="2438"/>
                </a:lnTo>
                <a:lnTo>
                  <a:pt x="122174" y="4876"/>
                </a:lnTo>
                <a:lnTo>
                  <a:pt x="122174" y="7620"/>
                </a:lnTo>
                <a:lnTo>
                  <a:pt x="126176" y="41076"/>
                </a:lnTo>
                <a:lnTo>
                  <a:pt x="136800" y="107532"/>
                </a:lnTo>
                <a:lnTo>
                  <a:pt x="152280" y="189328"/>
                </a:lnTo>
                <a:lnTo>
                  <a:pt x="163353" y="237439"/>
                </a:lnTo>
                <a:lnTo>
                  <a:pt x="176379" y="285092"/>
                </a:lnTo>
                <a:lnTo>
                  <a:pt x="191643" y="332232"/>
                </a:lnTo>
                <a:lnTo>
                  <a:pt x="211520" y="377194"/>
                </a:lnTo>
                <a:lnTo>
                  <a:pt x="218440" y="3892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32685" y="6018580"/>
            <a:ext cx="71755" cy="152400"/>
          </a:xfrm>
          <a:custGeom>
            <a:avLst/>
            <a:gdLst/>
            <a:ahLst/>
            <a:cxnLst/>
            <a:rect l="l" t="t" r="r" b="b"/>
            <a:pathLst>
              <a:path w="71755" h="152400">
                <a:moveTo>
                  <a:pt x="69850" y="1828"/>
                </a:moveTo>
                <a:lnTo>
                  <a:pt x="61146" y="571"/>
                </a:lnTo>
                <a:lnTo>
                  <a:pt x="52990" y="0"/>
                </a:lnTo>
                <a:lnTo>
                  <a:pt x="44882" y="114"/>
                </a:lnTo>
                <a:lnTo>
                  <a:pt x="6246" y="11587"/>
                </a:lnTo>
                <a:lnTo>
                  <a:pt x="0" y="19507"/>
                </a:lnTo>
                <a:lnTo>
                  <a:pt x="2087" y="28803"/>
                </a:lnTo>
                <a:lnTo>
                  <a:pt x="11937" y="38328"/>
                </a:lnTo>
                <a:lnTo>
                  <a:pt x="24074" y="46596"/>
                </a:lnTo>
                <a:lnTo>
                  <a:pt x="33019" y="52120"/>
                </a:lnTo>
                <a:lnTo>
                  <a:pt x="43301" y="59321"/>
                </a:lnTo>
                <a:lnTo>
                  <a:pt x="53641" y="67437"/>
                </a:lnTo>
                <a:lnTo>
                  <a:pt x="62720" y="76809"/>
                </a:lnTo>
                <a:lnTo>
                  <a:pt x="69214" y="87782"/>
                </a:lnTo>
                <a:lnTo>
                  <a:pt x="71375" y="98393"/>
                </a:lnTo>
                <a:lnTo>
                  <a:pt x="69548" y="107746"/>
                </a:lnTo>
                <a:lnTo>
                  <a:pt x="41576" y="140893"/>
                </a:lnTo>
                <a:lnTo>
                  <a:pt x="31513" y="146742"/>
                </a:lnTo>
                <a:lnTo>
                  <a:pt x="21081" y="1517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050033" y="6149949"/>
            <a:ext cx="28575" cy="140970"/>
          </a:xfrm>
          <a:custGeom>
            <a:avLst/>
            <a:gdLst/>
            <a:ahLst/>
            <a:cxnLst/>
            <a:rect l="l" t="t" r="r" b="b"/>
            <a:pathLst>
              <a:path w="28575" h="140970">
                <a:moveTo>
                  <a:pt x="25908" y="0"/>
                </a:moveTo>
                <a:lnTo>
                  <a:pt x="28027" y="12739"/>
                </a:lnTo>
                <a:lnTo>
                  <a:pt x="28003" y="24650"/>
                </a:lnTo>
                <a:lnTo>
                  <a:pt x="26550" y="36733"/>
                </a:lnTo>
                <a:lnTo>
                  <a:pt x="24384" y="49987"/>
                </a:lnTo>
                <a:lnTo>
                  <a:pt x="22199" y="64693"/>
                </a:lnTo>
                <a:lnTo>
                  <a:pt x="12573" y="110642"/>
                </a:lnTo>
                <a:lnTo>
                  <a:pt x="3143" y="133016"/>
                </a:lnTo>
                <a:lnTo>
                  <a:pt x="0" y="1405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160397" y="6113068"/>
            <a:ext cx="54610" cy="89535"/>
          </a:xfrm>
          <a:custGeom>
            <a:avLst/>
            <a:gdLst/>
            <a:ahLst/>
            <a:cxnLst/>
            <a:rect l="l" t="t" r="r" b="b"/>
            <a:pathLst>
              <a:path w="54610" h="89535">
                <a:moveTo>
                  <a:pt x="0" y="0"/>
                </a:moveTo>
                <a:lnTo>
                  <a:pt x="5709" y="6762"/>
                </a:lnTo>
                <a:lnTo>
                  <a:pt x="7477" y="15468"/>
                </a:lnTo>
                <a:lnTo>
                  <a:pt x="7125" y="25888"/>
                </a:lnTo>
                <a:lnTo>
                  <a:pt x="6476" y="37795"/>
                </a:lnTo>
                <a:lnTo>
                  <a:pt x="6221" y="49358"/>
                </a:lnTo>
                <a:lnTo>
                  <a:pt x="6715" y="61493"/>
                </a:lnTo>
                <a:lnTo>
                  <a:pt x="8995" y="73285"/>
                </a:lnTo>
                <a:lnTo>
                  <a:pt x="14096" y="83820"/>
                </a:lnTo>
                <a:lnTo>
                  <a:pt x="23475" y="89496"/>
                </a:lnTo>
                <a:lnTo>
                  <a:pt x="34067" y="86258"/>
                </a:lnTo>
                <a:lnTo>
                  <a:pt x="43564" y="77990"/>
                </a:lnTo>
                <a:lnTo>
                  <a:pt x="49656" y="68580"/>
                </a:lnTo>
                <a:lnTo>
                  <a:pt x="51180" y="62484"/>
                </a:lnTo>
                <a:lnTo>
                  <a:pt x="52704" y="56388"/>
                </a:lnTo>
                <a:lnTo>
                  <a:pt x="54228" y="502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47645" y="5439790"/>
            <a:ext cx="254000" cy="910590"/>
          </a:xfrm>
          <a:custGeom>
            <a:avLst/>
            <a:gdLst/>
            <a:ahLst/>
            <a:cxnLst/>
            <a:rect l="l" t="t" r="r" b="b"/>
            <a:pathLst>
              <a:path w="254000" h="910589">
                <a:moveTo>
                  <a:pt x="0" y="0"/>
                </a:moveTo>
                <a:lnTo>
                  <a:pt x="34867" y="22619"/>
                </a:lnTo>
                <a:lnTo>
                  <a:pt x="65770" y="48561"/>
                </a:lnTo>
                <a:lnTo>
                  <a:pt x="93886" y="78099"/>
                </a:lnTo>
                <a:lnTo>
                  <a:pt x="120396" y="111506"/>
                </a:lnTo>
                <a:lnTo>
                  <a:pt x="148683" y="153216"/>
                </a:lnTo>
                <a:lnTo>
                  <a:pt x="173815" y="197062"/>
                </a:lnTo>
                <a:lnTo>
                  <a:pt x="195923" y="242561"/>
                </a:lnTo>
                <a:lnTo>
                  <a:pt x="215137" y="289229"/>
                </a:lnTo>
                <a:lnTo>
                  <a:pt x="230245" y="336188"/>
                </a:lnTo>
                <a:lnTo>
                  <a:pt x="241147" y="383776"/>
                </a:lnTo>
                <a:lnTo>
                  <a:pt x="248330" y="431963"/>
                </a:lnTo>
                <a:lnTo>
                  <a:pt x="252282" y="480722"/>
                </a:lnTo>
                <a:lnTo>
                  <a:pt x="253492" y="530021"/>
                </a:lnTo>
                <a:lnTo>
                  <a:pt x="251887" y="577865"/>
                </a:lnTo>
                <a:lnTo>
                  <a:pt x="247241" y="625212"/>
                </a:lnTo>
                <a:lnTo>
                  <a:pt x="239803" y="672075"/>
                </a:lnTo>
                <a:lnTo>
                  <a:pt x="229823" y="718471"/>
                </a:lnTo>
                <a:lnTo>
                  <a:pt x="217551" y="764413"/>
                </a:lnTo>
                <a:lnTo>
                  <a:pt x="195230" y="834097"/>
                </a:lnTo>
                <a:lnTo>
                  <a:pt x="178903" y="868868"/>
                </a:lnTo>
                <a:lnTo>
                  <a:pt x="150610" y="901706"/>
                </a:lnTo>
                <a:lnTo>
                  <a:pt x="140537" y="907840"/>
                </a:lnTo>
                <a:lnTo>
                  <a:pt x="135001" y="91010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558542" y="5240146"/>
            <a:ext cx="20320" cy="153035"/>
          </a:xfrm>
          <a:custGeom>
            <a:avLst/>
            <a:gdLst/>
            <a:ahLst/>
            <a:cxnLst/>
            <a:rect l="l" t="t" r="r" b="b"/>
            <a:pathLst>
              <a:path w="20319" h="153035">
                <a:moveTo>
                  <a:pt x="0" y="0"/>
                </a:moveTo>
                <a:lnTo>
                  <a:pt x="5399" y="12465"/>
                </a:lnTo>
                <a:lnTo>
                  <a:pt x="8524" y="24193"/>
                </a:lnTo>
                <a:lnTo>
                  <a:pt x="10340" y="36397"/>
                </a:lnTo>
                <a:lnTo>
                  <a:pt x="11810" y="50291"/>
                </a:lnTo>
                <a:lnTo>
                  <a:pt x="13900" y="67571"/>
                </a:lnTo>
                <a:lnTo>
                  <a:pt x="16240" y="84994"/>
                </a:lnTo>
                <a:lnTo>
                  <a:pt x="18365" y="102369"/>
                </a:lnTo>
                <a:lnTo>
                  <a:pt x="19812" y="119506"/>
                </a:lnTo>
                <a:lnTo>
                  <a:pt x="20046" y="127954"/>
                </a:lnTo>
                <a:lnTo>
                  <a:pt x="19970" y="136413"/>
                </a:lnTo>
                <a:lnTo>
                  <a:pt x="19561" y="144706"/>
                </a:lnTo>
                <a:lnTo>
                  <a:pt x="18795" y="1526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70669" y="5375402"/>
            <a:ext cx="243204" cy="84455"/>
          </a:xfrm>
          <a:custGeom>
            <a:avLst/>
            <a:gdLst/>
            <a:ahLst/>
            <a:cxnLst/>
            <a:rect l="l" t="t" r="r" b="b"/>
            <a:pathLst>
              <a:path w="243205" h="84454">
                <a:moveTo>
                  <a:pt x="3671" y="82042"/>
                </a:moveTo>
                <a:lnTo>
                  <a:pt x="39612" y="65024"/>
                </a:lnTo>
                <a:lnTo>
                  <a:pt x="64059" y="52714"/>
                </a:lnTo>
                <a:lnTo>
                  <a:pt x="89269" y="41132"/>
                </a:lnTo>
                <a:lnTo>
                  <a:pt x="141212" y="21336"/>
                </a:lnTo>
                <a:lnTo>
                  <a:pt x="184407" y="6953"/>
                </a:lnTo>
                <a:lnTo>
                  <a:pt x="229223" y="0"/>
                </a:lnTo>
                <a:lnTo>
                  <a:pt x="233795" y="1016"/>
                </a:lnTo>
                <a:lnTo>
                  <a:pt x="238367" y="1905"/>
                </a:lnTo>
                <a:lnTo>
                  <a:pt x="242685" y="279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545869" y="5522007"/>
            <a:ext cx="162560" cy="137795"/>
          </a:xfrm>
          <a:custGeom>
            <a:avLst/>
            <a:gdLst/>
            <a:ahLst/>
            <a:cxnLst/>
            <a:rect l="l" t="t" r="r" b="b"/>
            <a:pathLst>
              <a:path w="162560" h="137795">
                <a:moveTo>
                  <a:pt x="38580" y="14684"/>
                </a:moveTo>
                <a:lnTo>
                  <a:pt x="6834" y="45837"/>
                </a:lnTo>
                <a:lnTo>
                  <a:pt x="0" y="79269"/>
                </a:lnTo>
                <a:lnTo>
                  <a:pt x="1369" y="95761"/>
                </a:lnTo>
                <a:lnTo>
                  <a:pt x="32426" y="132065"/>
                </a:lnTo>
                <a:lnTo>
                  <a:pt x="70195" y="137218"/>
                </a:lnTo>
                <a:lnTo>
                  <a:pt x="91285" y="133289"/>
                </a:lnTo>
                <a:lnTo>
                  <a:pt x="130274" y="115573"/>
                </a:lnTo>
                <a:lnTo>
                  <a:pt x="162135" y="75893"/>
                </a:lnTo>
                <a:lnTo>
                  <a:pt x="162278" y="57991"/>
                </a:lnTo>
                <a:lnTo>
                  <a:pt x="156489" y="42165"/>
                </a:lnTo>
                <a:lnTo>
                  <a:pt x="119860" y="9858"/>
                </a:lnTo>
                <a:lnTo>
                  <a:pt x="94285" y="0"/>
                </a:lnTo>
                <a:lnTo>
                  <a:pt x="81980" y="482"/>
                </a:lnTo>
                <a:lnTo>
                  <a:pt x="69568" y="5286"/>
                </a:lnTo>
                <a:lnTo>
                  <a:pt x="67155" y="6810"/>
                </a:lnTo>
                <a:lnTo>
                  <a:pt x="64488" y="8334"/>
                </a:lnTo>
                <a:lnTo>
                  <a:pt x="62329" y="985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27899" y="5603138"/>
            <a:ext cx="46990" cy="101600"/>
          </a:xfrm>
          <a:custGeom>
            <a:avLst/>
            <a:gdLst/>
            <a:ahLst/>
            <a:cxnLst/>
            <a:rect l="l" t="t" r="r" b="b"/>
            <a:pathLst>
              <a:path w="46989" h="101600">
                <a:moveTo>
                  <a:pt x="6207" y="0"/>
                </a:moveTo>
                <a:lnTo>
                  <a:pt x="406" y="8362"/>
                </a:lnTo>
                <a:lnTo>
                  <a:pt x="0" y="16382"/>
                </a:lnTo>
                <a:lnTo>
                  <a:pt x="3617" y="25203"/>
                </a:lnTo>
                <a:lnTo>
                  <a:pt x="9890" y="35966"/>
                </a:lnTo>
                <a:lnTo>
                  <a:pt x="16279" y="46501"/>
                </a:lnTo>
                <a:lnTo>
                  <a:pt x="22907" y="57149"/>
                </a:lnTo>
                <a:lnTo>
                  <a:pt x="29249" y="68027"/>
                </a:lnTo>
                <a:lnTo>
                  <a:pt x="34782" y="79247"/>
                </a:lnTo>
                <a:lnTo>
                  <a:pt x="39735" y="92049"/>
                </a:lnTo>
                <a:lnTo>
                  <a:pt x="39989" y="95402"/>
                </a:lnTo>
                <a:lnTo>
                  <a:pt x="46974" y="1011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716022" y="5586348"/>
            <a:ext cx="95250" cy="24765"/>
          </a:xfrm>
          <a:custGeom>
            <a:avLst/>
            <a:gdLst/>
            <a:ahLst/>
            <a:cxnLst/>
            <a:rect l="l" t="t" r="r" b="b"/>
            <a:pathLst>
              <a:path w="95250" h="24764">
                <a:moveTo>
                  <a:pt x="8254" y="23799"/>
                </a:moveTo>
                <a:lnTo>
                  <a:pt x="5841" y="24104"/>
                </a:lnTo>
                <a:lnTo>
                  <a:pt x="2793" y="24409"/>
                </a:lnTo>
                <a:lnTo>
                  <a:pt x="0" y="24714"/>
                </a:lnTo>
                <a:lnTo>
                  <a:pt x="11797" y="21913"/>
                </a:lnTo>
                <a:lnTo>
                  <a:pt x="23415" y="20828"/>
                </a:lnTo>
                <a:lnTo>
                  <a:pt x="34915" y="20085"/>
                </a:lnTo>
                <a:lnTo>
                  <a:pt x="46354" y="18313"/>
                </a:lnTo>
                <a:lnTo>
                  <a:pt x="58957" y="14555"/>
                </a:lnTo>
                <a:lnTo>
                  <a:pt x="70977" y="10194"/>
                </a:lnTo>
                <a:lnTo>
                  <a:pt x="82877" y="5315"/>
                </a:lnTo>
                <a:lnTo>
                  <a:pt x="9512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849245" y="5501894"/>
            <a:ext cx="48260" cy="118110"/>
          </a:xfrm>
          <a:custGeom>
            <a:avLst/>
            <a:gdLst/>
            <a:ahLst/>
            <a:cxnLst/>
            <a:rect l="l" t="t" r="r" b="b"/>
            <a:pathLst>
              <a:path w="48260" h="118110">
                <a:moveTo>
                  <a:pt x="0" y="0"/>
                </a:moveTo>
                <a:lnTo>
                  <a:pt x="23241" y="31114"/>
                </a:lnTo>
                <a:lnTo>
                  <a:pt x="27707" y="46575"/>
                </a:lnTo>
                <a:lnTo>
                  <a:pt x="32305" y="62407"/>
                </a:lnTo>
                <a:lnTo>
                  <a:pt x="36689" y="78220"/>
                </a:lnTo>
                <a:lnTo>
                  <a:pt x="40512" y="93624"/>
                </a:lnTo>
                <a:lnTo>
                  <a:pt x="41074" y="101849"/>
                </a:lnTo>
                <a:lnTo>
                  <a:pt x="42148" y="107988"/>
                </a:lnTo>
                <a:lnTo>
                  <a:pt x="44245" y="113041"/>
                </a:lnTo>
                <a:lnTo>
                  <a:pt x="47879" y="1180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856864" y="5861913"/>
            <a:ext cx="163195" cy="21590"/>
          </a:xfrm>
          <a:custGeom>
            <a:avLst/>
            <a:gdLst/>
            <a:ahLst/>
            <a:cxnLst/>
            <a:rect l="l" t="t" r="r" b="b"/>
            <a:pathLst>
              <a:path w="163194" h="21589">
                <a:moveTo>
                  <a:pt x="0" y="21031"/>
                </a:moveTo>
                <a:lnTo>
                  <a:pt x="11807" y="19807"/>
                </a:lnTo>
                <a:lnTo>
                  <a:pt x="23494" y="18783"/>
                </a:lnTo>
                <a:lnTo>
                  <a:pt x="35182" y="17816"/>
                </a:lnTo>
                <a:lnTo>
                  <a:pt x="46990" y="16764"/>
                </a:lnTo>
                <a:lnTo>
                  <a:pt x="64252" y="15659"/>
                </a:lnTo>
                <a:lnTo>
                  <a:pt x="82407" y="14554"/>
                </a:lnTo>
                <a:lnTo>
                  <a:pt x="100443" y="12649"/>
                </a:lnTo>
                <a:lnTo>
                  <a:pt x="117348" y="9144"/>
                </a:lnTo>
                <a:lnTo>
                  <a:pt x="128881" y="5786"/>
                </a:lnTo>
                <a:lnTo>
                  <a:pt x="139985" y="2857"/>
                </a:lnTo>
                <a:lnTo>
                  <a:pt x="151137" y="785"/>
                </a:lnTo>
                <a:lnTo>
                  <a:pt x="16281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860548" y="5946647"/>
            <a:ext cx="167005" cy="39370"/>
          </a:xfrm>
          <a:custGeom>
            <a:avLst/>
            <a:gdLst/>
            <a:ahLst/>
            <a:cxnLst/>
            <a:rect l="l" t="t" r="r" b="b"/>
            <a:pathLst>
              <a:path w="167005" h="39370">
                <a:moveTo>
                  <a:pt x="6984" y="0"/>
                </a:moveTo>
                <a:lnTo>
                  <a:pt x="4571" y="2133"/>
                </a:lnTo>
                <a:lnTo>
                  <a:pt x="2412" y="3657"/>
                </a:lnTo>
                <a:lnTo>
                  <a:pt x="0" y="5791"/>
                </a:lnTo>
                <a:lnTo>
                  <a:pt x="7625" y="15206"/>
                </a:lnTo>
                <a:lnTo>
                  <a:pt x="16906" y="20764"/>
                </a:lnTo>
                <a:lnTo>
                  <a:pt x="28021" y="24093"/>
                </a:lnTo>
                <a:lnTo>
                  <a:pt x="41147" y="26822"/>
                </a:lnTo>
                <a:lnTo>
                  <a:pt x="58812" y="30522"/>
                </a:lnTo>
                <a:lnTo>
                  <a:pt x="76549" y="33794"/>
                </a:lnTo>
                <a:lnTo>
                  <a:pt x="94333" y="36552"/>
                </a:lnTo>
                <a:lnTo>
                  <a:pt x="112140" y="38709"/>
                </a:lnTo>
                <a:lnTo>
                  <a:pt x="127482" y="39090"/>
                </a:lnTo>
                <a:lnTo>
                  <a:pt x="140192" y="36956"/>
                </a:lnTo>
                <a:lnTo>
                  <a:pt x="152592" y="32880"/>
                </a:lnTo>
                <a:lnTo>
                  <a:pt x="167004" y="274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219323" y="5703722"/>
            <a:ext cx="32384" cy="351790"/>
          </a:xfrm>
          <a:custGeom>
            <a:avLst/>
            <a:gdLst/>
            <a:ahLst/>
            <a:cxnLst/>
            <a:rect l="l" t="t" r="r" b="b"/>
            <a:pathLst>
              <a:path w="32385" h="351789">
                <a:moveTo>
                  <a:pt x="0" y="8839"/>
                </a:moveTo>
                <a:lnTo>
                  <a:pt x="7874" y="3048"/>
                </a:lnTo>
                <a:lnTo>
                  <a:pt x="9143" y="1219"/>
                </a:lnTo>
                <a:lnTo>
                  <a:pt x="15239" y="0"/>
                </a:lnTo>
                <a:lnTo>
                  <a:pt x="8969" y="48691"/>
                </a:lnTo>
                <a:lnTo>
                  <a:pt x="5460" y="97840"/>
                </a:lnTo>
                <a:lnTo>
                  <a:pt x="3411" y="151576"/>
                </a:lnTo>
                <a:lnTo>
                  <a:pt x="3635" y="204939"/>
                </a:lnTo>
                <a:lnTo>
                  <a:pt x="6836" y="258017"/>
                </a:lnTo>
                <a:lnTo>
                  <a:pt x="13715" y="310896"/>
                </a:lnTo>
                <a:lnTo>
                  <a:pt x="23824" y="342228"/>
                </a:lnTo>
                <a:lnTo>
                  <a:pt x="32003" y="3514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764534" y="5881420"/>
            <a:ext cx="596900" cy="96520"/>
          </a:xfrm>
          <a:custGeom>
            <a:avLst/>
            <a:gdLst/>
            <a:ahLst/>
            <a:cxnLst/>
            <a:rect l="l" t="t" r="r" b="b"/>
            <a:pathLst>
              <a:path w="596900" h="96520">
                <a:moveTo>
                  <a:pt x="0" y="72542"/>
                </a:moveTo>
                <a:lnTo>
                  <a:pt x="12785" y="60378"/>
                </a:lnTo>
                <a:lnTo>
                  <a:pt x="25320" y="47929"/>
                </a:lnTo>
                <a:lnTo>
                  <a:pt x="38022" y="35594"/>
                </a:lnTo>
                <a:lnTo>
                  <a:pt x="85264" y="4800"/>
                </a:lnTo>
                <a:lnTo>
                  <a:pt x="124078" y="0"/>
                </a:lnTo>
                <a:lnTo>
                  <a:pt x="154172" y="3714"/>
                </a:lnTo>
                <a:lnTo>
                  <a:pt x="213215" y="21431"/>
                </a:lnTo>
                <a:lnTo>
                  <a:pt x="279191" y="46177"/>
                </a:lnTo>
                <a:lnTo>
                  <a:pt x="316658" y="60579"/>
                </a:lnTo>
                <a:lnTo>
                  <a:pt x="354482" y="74180"/>
                </a:lnTo>
                <a:lnTo>
                  <a:pt x="392938" y="85953"/>
                </a:lnTo>
                <a:lnTo>
                  <a:pt x="424058" y="92449"/>
                </a:lnTo>
                <a:lnTo>
                  <a:pt x="454739" y="95631"/>
                </a:lnTo>
                <a:lnTo>
                  <a:pt x="485538" y="96412"/>
                </a:lnTo>
                <a:lnTo>
                  <a:pt x="517016" y="95707"/>
                </a:lnTo>
                <a:lnTo>
                  <a:pt x="554767" y="88049"/>
                </a:lnTo>
                <a:lnTo>
                  <a:pt x="586231" y="66446"/>
                </a:lnTo>
                <a:lnTo>
                  <a:pt x="593216" y="59740"/>
                </a:lnTo>
                <a:lnTo>
                  <a:pt x="596900" y="563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267453" y="5805830"/>
            <a:ext cx="105410" cy="345440"/>
          </a:xfrm>
          <a:custGeom>
            <a:avLst/>
            <a:gdLst/>
            <a:ahLst/>
            <a:cxnLst/>
            <a:rect l="l" t="t" r="r" b="b"/>
            <a:pathLst>
              <a:path w="105410" h="345439">
                <a:moveTo>
                  <a:pt x="0" y="0"/>
                </a:moveTo>
                <a:lnTo>
                  <a:pt x="9193" y="6815"/>
                </a:lnTo>
                <a:lnTo>
                  <a:pt x="18399" y="13601"/>
                </a:lnTo>
                <a:lnTo>
                  <a:pt x="27485" y="20445"/>
                </a:lnTo>
                <a:lnTo>
                  <a:pt x="64595" y="54178"/>
                </a:lnTo>
                <a:lnTo>
                  <a:pt x="86868" y="85953"/>
                </a:lnTo>
                <a:lnTo>
                  <a:pt x="102727" y="132588"/>
                </a:lnTo>
                <a:lnTo>
                  <a:pt x="104852" y="156933"/>
                </a:lnTo>
                <a:lnTo>
                  <a:pt x="103632" y="181965"/>
                </a:lnTo>
                <a:lnTo>
                  <a:pt x="91312" y="238239"/>
                </a:lnTo>
                <a:lnTo>
                  <a:pt x="71374" y="291998"/>
                </a:lnTo>
                <a:lnTo>
                  <a:pt x="51300" y="331946"/>
                </a:lnTo>
                <a:lnTo>
                  <a:pt x="43942" y="3453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731950" y="5664865"/>
            <a:ext cx="141605" cy="442595"/>
          </a:xfrm>
          <a:custGeom>
            <a:avLst/>
            <a:gdLst/>
            <a:ahLst/>
            <a:cxnLst/>
            <a:rect l="l" t="t" r="r" b="b"/>
            <a:pathLst>
              <a:path w="141604" h="442595">
                <a:moveTo>
                  <a:pt x="10483" y="110180"/>
                </a:moveTo>
                <a:lnTo>
                  <a:pt x="4893" y="100226"/>
                </a:lnTo>
                <a:lnTo>
                  <a:pt x="1101" y="90444"/>
                </a:lnTo>
                <a:lnTo>
                  <a:pt x="0" y="80090"/>
                </a:lnTo>
                <a:lnTo>
                  <a:pt x="2482" y="68422"/>
                </a:lnTo>
                <a:lnTo>
                  <a:pt x="29164" y="28560"/>
                </a:lnTo>
                <a:lnTo>
                  <a:pt x="68046" y="2471"/>
                </a:lnTo>
                <a:lnTo>
                  <a:pt x="83762" y="0"/>
                </a:lnTo>
                <a:lnTo>
                  <a:pt x="99383" y="3500"/>
                </a:lnTo>
                <a:lnTo>
                  <a:pt x="128148" y="39543"/>
                </a:lnTo>
                <a:lnTo>
                  <a:pt x="137864" y="86101"/>
                </a:lnTo>
                <a:lnTo>
                  <a:pt x="141160" y="130025"/>
                </a:lnTo>
                <a:lnTo>
                  <a:pt x="140134" y="173921"/>
                </a:lnTo>
                <a:lnTo>
                  <a:pt x="136132" y="217646"/>
                </a:lnTo>
                <a:lnTo>
                  <a:pt x="130498" y="261056"/>
                </a:lnTo>
                <a:lnTo>
                  <a:pt x="125364" y="299918"/>
                </a:lnTo>
                <a:lnTo>
                  <a:pt x="119624" y="339466"/>
                </a:lnTo>
                <a:lnTo>
                  <a:pt x="112621" y="378671"/>
                </a:lnTo>
                <a:lnTo>
                  <a:pt x="103701" y="416504"/>
                </a:lnTo>
                <a:lnTo>
                  <a:pt x="99145" y="429572"/>
                </a:lnTo>
                <a:lnTo>
                  <a:pt x="97397" y="434721"/>
                </a:lnTo>
                <a:lnTo>
                  <a:pt x="95827" y="4424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857241" y="5714695"/>
            <a:ext cx="132715" cy="374015"/>
          </a:xfrm>
          <a:custGeom>
            <a:avLst/>
            <a:gdLst/>
            <a:ahLst/>
            <a:cxnLst/>
            <a:rect l="l" t="t" r="r" b="b"/>
            <a:pathLst>
              <a:path w="132714" h="374014">
                <a:moveTo>
                  <a:pt x="0" y="0"/>
                </a:moveTo>
                <a:lnTo>
                  <a:pt x="12126" y="41276"/>
                </a:lnTo>
                <a:lnTo>
                  <a:pt x="28942" y="86125"/>
                </a:lnTo>
                <a:lnTo>
                  <a:pt x="40560" y="117195"/>
                </a:lnTo>
                <a:lnTo>
                  <a:pt x="63500" y="179222"/>
                </a:lnTo>
                <a:lnTo>
                  <a:pt x="85740" y="241858"/>
                </a:lnTo>
                <a:lnTo>
                  <a:pt x="96414" y="273262"/>
                </a:lnTo>
                <a:lnTo>
                  <a:pt x="107315" y="304495"/>
                </a:lnTo>
                <a:lnTo>
                  <a:pt x="113728" y="321825"/>
                </a:lnTo>
                <a:lnTo>
                  <a:pt x="120332" y="339128"/>
                </a:lnTo>
                <a:lnTo>
                  <a:pt x="126746" y="356487"/>
                </a:lnTo>
                <a:lnTo>
                  <a:pt x="132587" y="3739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017261" y="5920740"/>
            <a:ext cx="52069" cy="252729"/>
          </a:xfrm>
          <a:custGeom>
            <a:avLst/>
            <a:gdLst/>
            <a:ahLst/>
            <a:cxnLst/>
            <a:rect l="l" t="t" r="r" b="b"/>
            <a:pathLst>
              <a:path w="52070" h="252729">
                <a:moveTo>
                  <a:pt x="37846" y="0"/>
                </a:moveTo>
                <a:lnTo>
                  <a:pt x="8284" y="35194"/>
                </a:lnTo>
                <a:lnTo>
                  <a:pt x="6207" y="50063"/>
                </a:lnTo>
                <a:lnTo>
                  <a:pt x="6772" y="65046"/>
                </a:lnTo>
                <a:lnTo>
                  <a:pt x="10160" y="79857"/>
                </a:lnTo>
                <a:lnTo>
                  <a:pt x="16900" y="96612"/>
                </a:lnTo>
                <a:lnTo>
                  <a:pt x="25034" y="112852"/>
                </a:lnTo>
                <a:lnTo>
                  <a:pt x="33573" y="128978"/>
                </a:lnTo>
                <a:lnTo>
                  <a:pt x="41528" y="145389"/>
                </a:lnTo>
                <a:lnTo>
                  <a:pt x="47343" y="161110"/>
                </a:lnTo>
                <a:lnTo>
                  <a:pt x="50990" y="177431"/>
                </a:lnTo>
                <a:lnTo>
                  <a:pt x="51494" y="194038"/>
                </a:lnTo>
                <a:lnTo>
                  <a:pt x="47878" y="210616"/>
                </a:lnTo>
                <a:lnTo>
                  <a:pt x="42795" y="221432"/>
                </a:lnTo>
                <a:lnTo>
                  <a:pt x="34829" y="234048"/>
                </a:lnTo>
                <a:lnTo>
                  <a:pt x="25483" y="245464"/>
                </a:lnTo>
                <a:lnTo>
                  <a:pt x="16255" y="252679"/>
                </a:lnTo>
                <a:lnTo>
                  <a:pt x="5207" y="252679"/>
                </a:lnTo>
                <a:lnTo>
                  <a:pt x="1270" y="250545"/>
                </a:lnTo>
                <a:lnTo>
                  <a:pt x="0" y="23926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182234" y="5844235"/>
            <a:ext cx="93980" cy="2540"/>
          </a:xfrm>
          <a:custGeom>
            <a:avLst/>
            <a:gdLst/>
            <a:ahLst/>
            <a:cxnLst/>
            <a:rect l="l" t="t" r="r" b="b"/>
            <a:pathLst>
              <a:path w="93979" h="2539">
                <a:moveTo>
                  <a:pt x="0" y="2438"/>
                </a:moveTo>
                <a:lnTo>
                  <a:pt x="8104" y="1600"/>
                </a:lnTo>
                <a:lnTo>
                  <a:pt x="16351" y="990"/>
                </a:lnTo>
                <a:lnTo>
                  <a:pt x="24645" y="723"/>
                </a:lnTo>
                <a:lnTo>
                  <a:pt x="32892" y="914"/>
                </a:lnTo>
                <a:lnTo>
                  <a:pt x="44070" y="1071"/>
                </a:lnTo>
                <a:lnTo>
                  <a:pt x="55165" y="571"/>
                </a:lnTo>
                <a:lnTo>
                  <a:pt x="66236" y="14"/>
                </a:lnTo>
                <a:lnTo>
                  <a:pt x="77342" y="0"/>
                </a:lnTo>
                <a:lnTo>
                  <a:pt x="86232" y="1219"/>
                </a:lnTo>
                <a:lnTo>
                  <a:pt x="88011" y="2133"/>
                </a:lnTo>
                <a:lnTo>
                  <a:pt x="9359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76392" y="5925921"/>
            <a:ext cx="123189" cy="22860"/>
          </a:xfrm>
          <a:custGeom>
            <a:avLst/>
            <a:gdLst/>
            <a:ahLst/>
            <a:cxnLst/>
            <a:rect l="l" t="t" r="r" b="b"/>
            <a:pathLst>
              <a:path w="123189" h="22860">
                <a:moveTo>
                  <a:pt x="2159" y="0"/>
                </a:moveTo>
                <a:lnTo>
                  <a:pt x="1524" y="3962"/>
                </a:lnTo>
                <a:lnTo>
                  <a:pt x="889" y="8229"/>
                </a:lnTo>
                <a:lnTo>
                  <a:pt x="0" y="11887"/>
                </a:lnTo>
                <a:lnTo>
                  <a:pt x="47773" y="20759"/>
                </a:lnTo>
                <a:lnTo>
                  <a:pt x="78827" y="22298"/>
                </a:lnTo>
                <a:lnTo>
                  <a:pt x="93567" y="22021"/>
                </a:lnTo>
                <a:lnTo>
                  <a:pt x="108259" y="21174"/>
                </a:lnTo>
                <a:lnTo>
                  <a:pt x="123190" y="198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33818" y="5775350"/>
            <a:ext cx="170180" cy="788035"/>
          </a:xfrm>
          <a:custGeom>
            <a:avLst/>
            <a:gdLst/>
            <a:ahLst/>
            <a:cxnLst/>
            <a:rect l="l" t="t" r="r" b="b"/>
            <a:pathLst>
              <a:path w="170179" h="788034">
                <a:moveTo>
                  <a:pt x="0" y="0"/>
                </a:moveTo>
                <a:lnTo>
                  <a:pt x="5066" y="6396"/>
                </a:lnTo>
                <a:lnTo>
                  <a:pt x="8334" y="10020"/>
                </a:lnTo>
                <a:lnTo>
                  <a:pt x="11626" y="13587"/>
                </a:lnTo>
                <a:lnTo>
                  <a:pt x="16763" y="19811"/>
                </a:lnTo>
                <a:lnTo>
                  <a:pt x="45512" y="60201"/>
                </a:lnTo>
                <a:lnTo>
                  <a:pt x="71207" y="102555"/>
                </a:lnTo>
                <a:lnTo>
                  <a:pt x="93889" y="146609"/>
                </a:lnTo>
                <a:lnTo>
                  <a:pt x="113601" y="192100"/>
                </a:lnTo>
                <a:lnTo>
                  <a:pt x="130384" y="238761"/>
                </a:lnTo>
                <a:lnTo>
                  <a:pt x="144279" y="286331"/>
                </a:lnTo>
                <a:lnTo>
                  <a:pt x="155329" y="334543"/>
                </a:lnTo>
                <a:lnTo>
                  <a:pt x="163575" y="383133"/>
                </a:lnTo>
                <a:lnTo>
                  <a:pt x="168517" y="433321"/>
                </a:lnTo>
                <a:lnTo>
                  <a:pt x="169582" y="483695"/>
                </a:lnTo>
                <a:lnTo>
                  <a:pt x="166703" y="533933"/>
                </a:lnTo>
                <a:lnTo>
                  <a:pt x="159813" y="583714"/>
                </a:lnTo>
                <a:lnTo>
                  <a:pt x="148844" y="632716"/>
                </a:lnTo>
                <a:lnTo>
                  <a:pt x="133730" y="680618"/>
                </a:lnTo>
                <a:lnTo>
                  <a:pt x="112474" y="733996"/>
                </a:lnTo>
                <a:lnTo>
                  <a:pt x="79501" y="780287"/>
                </a:lnTo>
                <a:lnTo>
                  <a:pt x="65714" y="787827"/>
                </a:lnTo>
                <a:lnTo>
                  <a:pt x="56641" y="787565"/>
                </a:lnTo>
                <a:lnTo>
                  <a:pt x="48712" y="782902"/>
                </a:lnTo>
                <a:lnTo>
                  <a:pt x="38353" y="77723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597393" y="5590032"/>
            <a:ext cx="34925" cy="122555"/>
          </a:xfrm>
          <a:custGeom>
            <a:avLst/>
            <a:gdLst/>
            <a:ahLst/>
            <a:cxnLst/>
            <a:rect l="l" t="t" r="r" b="b"/>
            <a:pathLst>
              <a:path w="34925" h="122554">
                <a:moveTo>
                  <a:pt x="0" y="0"/>
                </a:moveTo>
                <a:lnTo>
                  <a:pt x="5353" y="9310"/>
                </a:lnTo>
                <a:lnTo>
                  <a:pt x="8921" y="18707"/>
                </a:lnTo>
                <a:lnTo>
                  <a:pt x="11394" y="28503"/>
                </a:lnTo>
                <a:lnTo>
                  <a:pt x="13461" y="39014"/>
                </a:lnTo>
                <a:lnTo>
                  <a:pt x="16885" y="55154"/>
                </a:lnTo>
                <a:lnTo>
                  <a:pt x="21034" y="70523"/>
                </a:lnTo>
                <a:lnTo>
                  <a:pt x="25588" y="85605"/>
                </a:lnTo>
                <a:lnTo>
                  <a:pt x="30225" y="100888"/>
                </a:lnTo>
                <a:lnTo>
                  <a:pt x="31750" y="111861"/>
                </a:lnTo>
                <a:lnTo>
                  <a:pt x="32003" y="115824"/>
                </a:lnTo>
                <a:lnTo>
                  <a:pt x="34798" y="12252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16840" y="5692749"/>
            <a:ext cx="267970" cy="41275"/>
          </a:xfrm>
          <a:custGeom>
            <a:avLst/>
            <a:gdLst/>
            <a:ahLst/>
            <a:cxnLst/>
            <a:rect l="l" t="t" r="r" b="b"/>
            <a:pathLst>
              <a:path w="267970" h="41275">
                <a:moveTo>
                  <a:pt x="7147" y="40843"/>
                </a:moveTo>
                <a:lnTo>
                  <a:pt x="48041" y="29870"/>
                </a:lnTo>
                <a:lnTo>
                  <a:pt x="103699" y="20459"/>
                </a:lnTo>
                <a:lnTo>
                  <a:pt x="159547" y="13106"/>
                </a:lnTo>
                <a:lnTo>
                  <a:pt x="186866" y="10287"/>
                </a:lnTo>
                <a:lnTo>
                  <a:pt x="213983" y="7467"/>
                </a:lnTo>
                <a:lnTo>
                  <a:pt x="240932" y="4191"/>
                </a:lnTo>
                <a:lnTo>
                  <a:pt x="267751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590694" y="5790600"/>
            <a:ext cx="162560" cy="137160"/>
          </a:xfrm>
          <a:custGeom>
            <a:avLst/>
            <a:gdLst/>
            <a:ahLst/>
            <a:cxnLst/>
            <a:rect l="l" t="t" r="r" b="b"/>
            <a:pathLst>
              <a:path w="162559" h="137160">
                <a:moveTo>
                  <a:pt x="61309" y="1209"/>
                </a:moveTo>
                <a:lnTo>
                  <a:pt x="27626" y="32885"/>
                </a:lnTo>
                <a:lnTo>
                  <a:pt x="2984" y="76076"/>
                </a:lnTo>
                <a:lnTo>
                  <a:pt x="0" y="92816"/>
                </a:lnTo>
                <a:lnTo>
                  <a:pt x="1873" y="109413"/>
                </a:lnTo>
                <a:lnTo>
                  <a:pt x="10751" y="123986"/>
                </a:lnTo>
                <a:lnTo>
                  <a:pt x="24701" y="132502"/>
                </a:lnTo>
                <a:lnTo>
                  <a:pt x="41271" y="136331"/>
                </a:lnTo>
                <a:lnTo>
                  <a:pt x="58007" y="136845"/>
                </a:lnTo>
                <a:lnTo>
                  <a:pt x="79847" y="134159"/>
                </a:lnTo>
                <a:lnTo>
                  <a:pt x="121336" y="117814"/>
                </a:lnTo>
                <a:lnTo>
                  <a:pt x="151233" y="91825"/>
                </a:lnTo>
                <a:lnTo>
                  <a:pt x="162107" y="60307"/>
                </a:lnTo>
                <a:lnTo>
                  <a:pt x="158591" y="42662"/>
                </a:lnTo>
                <a:lnTo>
                  <a:pt x="121729" y="5414"/>
                </a:lnTo>
                <a:lnTo>
                  <a:pt x="92338" y="0"/>
                </a:lnTo>
                <a:lnTo>
                  <a:pt x="81454" y="1514"/>
                </a:lnTo>
                <a:lnTo>
                  <a:pt x="71070" y="4629"/>
                </a:lnTo>
                <a:lnTo>
                  <a:pt x="60674" y="882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689850" y="5863742"/>
            <a:ext cx="42545" cy="111125"/>
          </a:xfrm>
          <a:custGeom>
            <a:avLst/>
            <a:gdLst/>
            <a:ahLst/>
            <a:cxnLst/>
            <a:rect l="l" t="t" r="r" b="b"/>
            <a:pathLst>
              <a:path w="42545" h="111125">
                <a:moveTo>
                  <a:pt x="0" y="0"/>
                </a:moveTo>
                <a:lnTo>
                  <a:pt x="2357" y="10915"/>
                </a:lnTo>
                <a:lnTo>
                  <a:pt x="3619" y="21488"/>
                </a:lnTo>
                <a:lnTo>
                  <a:pt x="4500" y="32061"/>
                </a:lnTo>
                <a:lnTo>
                  <a:pt x="5715" y="42976"/>
                </a:lnTo>
                <a:lnTo>
                  <a:pt x="14680" y="83138"/>
                </a:lnTo>
                <a:lnTo>
                  <a:pt x="35246" y="110018"/>
                </a:lnTo>
                <a:lnTo>
                  <a:pt x="42291" y="11094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833359" y="5846368"/>
            <a:ext cx="17145" cy="49530"/>
          </a:xfrm>
          <a:custGeom>
            <a:avLst/>
            <a:gdLst/>
            <a:ahLst/>
            <a:cxnLst/>
            <a:rect l="l" t="t" r="r" b="b"/>
            <a:pathLst>
              <a:path w="17145" h="49529">
                <a:moveTo>
                  <a:pt x="0" y="0"/>
                </a:moveTo>
                <a:lnTo>
                  <a:pt x="3865" y="7186"/>
                </a:lnTo>
                <a:lnTo>
                  <a:pt x="6731" y="14287"/>
                </a:lnTo>
                <a:lnTo>
                  <a:pt x="9215" y="21559"/>
                </a:lnTo>
                <a:lnTo>
                  <a:pt x="11938" y="29260"/>
                </a:lnTo>
                <a:lnTo>
                  <a:pt x="15875" y="39319"/>
                </a:lnTo>
                <a:lnTo>
                  <a:pt x="16764" y="42367"/>
                </a:lnTo>
                <a:lnTo>
                  <a:pt x="13462" y="4907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838185" y="5857036"/>
            <a:ext cx="83820" cy="22225"/>
          </a:xfrm>
          <a:custGeom>
            <a:avLst/>
            <a:gdLst/>
            <a:ahLst/>
            <a:cxnLst/>
            <a:rect l="l" t="t" r="r" b="b"/>
            <a:pathLst>
              <a:path w="83820" h="22225">
                <a:moveTo>
                  <a:pt x="0" y="21640"/>
                </a:moveTo>
                <a:lnTo>
                  <a:pt x="43231" y="4491"/>
                </a:lnTo>
                <a:lnTo>
                  <a:pt x="61162" y="2881"/>
                </a:lnTo>
                <a:lnTo>
                  <a:pt x="70485" y="2133"/>
                </a:lnTo>
                <a:lnTo>
                  <a:pt x="74422" y="1524"/>
                </a:lnTo>
                <a:lnTo>
                  <a:pt x="78994" y="609"/>
                </a:lnTo>
                <a:lnTo>
                  <a:pt x="83566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71490" y="5788152"/>
            <a:ext cx="12700" cy="96520"/>
          </a:xfrm>
          <a:custGeom>
            <a:avLst/>
            <a:gdLst/>
            <a:ahLst/>
            <a:cxnLst/>
            <a:rect l="l" t="t" r="r" b="b"/>
            <a:pathLst>
              <a:path w="12700" h="96520">
                <a:moveTo>
                  <a:pt x="553" y="0"/>
                </a:moveTo>
                <a:lnTo>
                  <a:pt x="607" y="10406"/>
                </a:lnTo>
                <a:lnTo>
                  <a:pt x="220" y="20612"/>
                </a:lnTo>
                <a:lnTo>
                  <a:pt x="0" y="30646"/>
                </a:lnTo>
                <a:lnTo>
                  <a:pt x="4250" y="71828"/>
                </a:lnTo>
                <a:lnTo>
                  <a:pt x="10332" y="89001"/>
                </a:lnTo>
                <a:lnTo>
                  <a:pt x="10967" y="90830"/>
                </a:lnTo>
                <a:lnTo>
                  <a:pt x="12491" y="9631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969884" y="5491226"/>
            <a:ext cx="337185" cy="1131570"/>
          </a:xfrm>
          <a:custGeom>
            <a:avLst/>
            <a:gdLst/>
            <a:ahLst/>
            <a:cxnLst/>
            <a:rect l="l" t="t" r="r" b="b"/>
            <a:pathLst>
              <a:path w="337184" h="1131570">
                <a:moveTo>
                  <a:pt x="0" y="0"/>
                </a:moveTo>
                <a:lnTo>
                  <a:pt x="12971" y="357"/>
                </a:lnTo>
                <a:lnTo>
                  <a:pt x="23955" y="571"/>
                </a:lnTo>
                <a:lnTo>
                  <a:pt x="35629" y="2786"/>
                </a:lnTo>
                <a:lnTo>
                  <a:pt x="92880" y="36015"/>
                </a:lnTo>
                <a:lnTo>
                  <a:pt x="131898" y="69578"/>
                </a:lnTo>
                <a:lnTo>
                  <a:pt x="167598" y="108327"/>
                </a:lnTo>
                <a:lnTo>
                  <a:pt x="199856" y="150753"/>
                </a:lnTo>
                <a:lnTo>
                  <a:pt x="228543" y="195352"/>
                </a:lnTo>
                <a:lnTo>
                  <a:pt x="253533" y="240616"/>
                </a:lnTo>
                <a:lnTo>
                  <a:pt x="274700" y="285038"/>
                </a:lnTo>
                <a:lnTo>
                  <a:pt x="293511" y="332294"/>
                </a:lnTo>
                <a:lnTo>
                  <a:pt x="308680" y="380429"/>
                </a:lnTo>
                <a:lnTo>
                  <a:pt x="320421" y="429361"/>
                </a:lnTo>
                <a:lnTo>
                  <a:pt x="328944" y="479004"/>
                </a:lnTo>
                <a:lnTo>
                  <a:pt x="334461" y="529273"/>
                </a:lnTo>
                <a:lnTo>
                  <a:pt x="337185" y="580085"/>
                </a:lnTo>
                <a:lnTo>
                  <a:pt x="336487" y="632071"/>
                </a:lnTo>
                <a:lnTo>
                  <a:pt x="332210" y="683692"/>
                </a:lnTo>
                <a:lnTo>
                  <a:pt x="324282" y="734801"/>
                </a:lnTo>
                <a:lnTo>
                  <a:pt x="312630" y="785252"/>
                </a:lnTo>
                <a:lnTo>
                  <a:pt x="297180" y="834898"/>
                </a:lnTo>
                <a:lnTo>
                  <a:pt x="276909" y="882980"/>
                </a:lnTo>
                <a:lnTo>
                  <a:pt x="250936" y="929462"/>
                </a:lnTo>
                <a:lnTo>
                  <a:pt x="219509" y="972400"/>
                </a:lnTo>
                <a:lnTo>
                  <a:pt x="182880" y="1009853"/>
                </a:lnTo>
                <a:lnTo>
                  <a:pt x="152701" y="1033899"/>
                </a:lnTo>
                <a:lnTo>
                  <a:pt x="121285" y="1057973"/>
                </a:lnTo>
                <a:lnTo>
                  <a:pt x="93011" y="1084733"/>
                </a:lnTo>
                <a:lnTo>
                  <a:pt x="72263" y="1116838"/>
                </a:lnTo>
                <a:lnTo>
                  <a:pt x="68627" y="1128115"/>
                </a:lnTo>
                <a:lnTo>
                  <a:pt x="68897" y="1131392"/>
                </a:lnTo>
                <a:lnTo>
                  <a:pt x="70691" y="1126782"/>
                </a:lnTo>
                <a:lnTo>
                  <a:pt x="71628" y="111439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311483" y="5359272"/>
            <a:ext cx="182880" cy="195580"/>
          </a:xfrm>
          <a:custGeom>
            <a:avLst/>
            <a:gdLst/>
            <a:ahLst/>
            <a:cxnLst/>
            <a:rect l="l" t="t" r="r" b="b"/>
            <a:pathLst>
              <a:path w="182879" h="195579">
                <a:moveTo>
                  <a:pt x="62007" y="20700"/>
                </a:moveTo>
                <a:lnTo>
                  <a:pt x="58959" y="8889"/>
                </a:lnTo>
                <a:lnTo>
                  <a:pt x="57689" y="8889"/>
                </a:lnTo>
                <a:lnTo>
                  <a:pt x="48545" y="0"/>
                </a:lnTo>
                <a:lnTo>
                  <a:pt x="16470" y="34736"/>
                </a:lnTo>
                <a:lnTo>
                  <a:pt x="2742" y="75136"/>
                </a:lnTo>
                <a:lnTo>
                  <a:pt x="0" y="99567"/>
                </a:lnTo>
                <a:lnTo>
                  <a:pt x="1877" y="123999"/>
                </a:lnTo>
                <a:lnTo>
                  <a:pt x="20931" y="167967"/>
                </a:lnTo>
                <a:lnTo>
                  <a:pt x="57999" y="192133"/>
                </a:lnTo>
                <a:lnTo>
                  <a:pt x="81438" y="195452"/>
                </a:lnTo>
                <a:lnTo>
                  <a:pt x="121864" y="186785"/>
                </a:lnTo>
                <a:lnTo>
                  <a:pt x="154622" y="163448"/>
                </a:lnTo>
                <a:lnTo>
                  <a:pt x="176093" y="129444"/>
                </a:lnTo>
                <a:lnTo>
                  <a:pt x="182657" y="88772"/>
                </a:lnTo>
                <a:lnTo>
                  <a:pt x="179718" y="70669"/>
                </a:lnTo>
                <a:lnTo>
                  <a:pt x="148875" y="27431"/>
                </a:lnTo>
                <a:lnTo>
                  <a:pt x="110228" y="25788"/>
                </a:lnTo>
                <a:lnTo>
                  <a:pt x="96170" y="39369"/>
                </a:lnTo>
                <a:lnTo>
                  <a:pt x="93122" y="42671"/>
                </a:lnTo>
                <a:lnTo>
                  <a:pt x="90074" y="4660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402701" y="5444616"/>
            <a:ext cx="83185" cy="186055"/>
          </a:xfrm>
          <a:custGeom>
            <a:avLst/>
            <a:gdLst/>
            <a:ahLst/>
            <a:cxnLst/>
            <a:rect l="l" t="t" r="r" b="b"/>
            <a:pathLst>
              <a:path w="83184" h="186054">
                <a:moveTo>
                  <a:pt x="6476" y="10414"/>
                </a:moveTo>
                <a:lnTo>
                  <a:pt x="4318" y="6985"/>
                </a:lnTo>
                <a:lnTo>
                  <a:pt x="1904" y="3429"/>
                </a:lnTo>
                <a:lnTo>
                  <a:pt x="0" y="0"/>
                </a:lnTo>
                <a:lnTo>
                  <a:pt x="23895" y="50595"/>
                </a:lnTo>
                <a:lnTo>
                  <a:pt x="40630" y="94532"/>
                </a:lnTo>
                <a:lnTo>
                  <a:pt x="50339" y="120529"/>
                </a:lnTo>
                <a:lnTo>
                  <a:pt x="60596" y="146250"/>
                </a:lnTo>
                <a:lnTo>
                  <a:pt x="72008" y="171627"/>
                </a:lnTo>
                <a:lnTo>
                  <a:pt x="75565" y="180467"/>
                </a:lnTo>
                <a:lnTo>
                  <a:pt x="76580" y="182905"/>
                </a:lnTo>
                <a:lnTo>
                  <a:pt x="82676" y="18595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539860" y="5479319"/>
            <a:ext cx="87630" cy="10795"/>
          </a:xfrm>
          <a:custGeom>
            <a:avLst/>
            <a:gdLst/>
            <a:ahLst/>
            <a:cxnLst/>
            <a:rect l="l" t="t" r="r" b="b"/>
            <a:pathLst>
              <a:path w="87629" h="10795">
                <a:moveTo>
                  <a:pt x="0" y="1619"/>
                </a:moveTo>
                <a:lnTo>
                  <a:pt x="9449" y="583"/>
                </a:lnTo>
                <a:lnTo>
                  <a:pt x="18923" y="0"/>
                </a:lnTo>
                <a:lnTo>
                  <a:pt x="28396" y="226"/>
                </a:lnTo>
                <a:lnTo>
                  <a:pt x="37846" y="1619"/>
                </a:lnTo>
                <a:lnTo>
                  <a:pt x="48357" y="4476"/>
                </a:lnTo>
                <a:lnTo>
                  <a:pt x="58594" y="7524"/>
                </a:lnTo>
                <a:lnTo>
                  <a:pt x="68903" y="9906"/>
                </a:lnTo>
                <a:lnTo>
                  <a:pt x="79629" y="10763"/>
                </a:lnTo>
                <a:lnTo>
                  <a:pt x="82296" y="10382"/>
                </a:lnTo>
                <a:lnTo>
                  <a:pt x="85090" y="10382"/>
                </a:lnTo>
                <a:lnTo>
                  <a:pt x="87249" y="987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685021" y="5386704"/>
            <a:ext cx="22225" cy="175260"/>
          </a:xfrm>
          <a:custGeom>
            <a:avLst/>
            <a:gdLst/>
            <a:ahLst/>
            <a:cxnLst/>
            <a:rect l="l" t="t" r="r" b="b"/>
            <a:pathLst>
              <a:path w="22225" h="175260">
                <a:moveTo>
                  <a:pt x="0" y="0"/>
                </a:moveTo>
                <a:lnTo>
                  <a:pt x="1978" y="14104"/>
                </a:lnTo>
                <a:lnTo>
                  <a:pt x="3540" y="27876"/>
                </a:lnTo>
                <a:lnTo>
                  <a:pt x="4982" y="41648"/>
                </a:lnTo>
                <a:lnTo>
                  <a:pt x="6603" y="55753"/>
                </a:lnTo>
                <a:lnTo>
                  <a:pt x="8931" y="76902"/>
                </a:lnTo>
                <a:lnTo>
                  <a:pt x="11033" y="98171"/>
                </a:lnTo>
                <a:lnTo>
                  <a:pt x="13301" y="119439"/>
                </a:lnTo>
                <a:lnTo>
                  <a:pt x="16128" y="140589"/>
                </a:lnTo>
                <a:lnTo>
                  <a:pt x="18724" y="152060"/>
                </a:lnTo>
                <a:lnTo>
                  <a:pt x="20415" y="160353"/>
                </a:lnTo>
                <a:lnTo>
                  <a:pt x="21486" y="167431"/>
                </a:lnTo>
                <a:lnTo>
                  <a:pt x="22225" y="1752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289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26" y="143145"/>
            <a:ext cx="892733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262509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FCM</a:t>
            </a:r>
            <a:r>
              <a:rPr kumimoji="0" sz="4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Update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3150" y="2116835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524" y="2412"/>
                </a:lnTo>
                <a:lnTo>
                  <a:pt x="3048" y="5206"/>
                </a:lnTo>
                <a:lnTo>
                  <a:pt x="4064" y="7365"/>
                </a:lnTo>
              </a:path>
            </a:pathLst>
          </a:custGeom>
          <a:ln w="124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240" y="2791999"/>
            <a:ext cx="337820" cy="548005"/>
          </a:xfrm>
          <a:custGeom>
            <a:avLst/>
            <a:gdLst/>
            <a:ahLst/>
            <a:cxnLst/>
            <a:rect l="l" t="t" r="r" b="b"/>
            <a:pathLst>
              <a:path w="337819" h="548004">
                <a:moveTo>
                  <a:pt x="186913" y="86582"/>
                </a:moveTo>
                <a:lnTo>
                  <a:pt x="177769" y="44418"/>
                </a:lnTo>
                <a:lnTo>
                  <a:pt x="201691" y="2190"/>
                </a:lnTo>
                <a:lnTo>
                  <a:pt x="211564" y="0"/>
                </a:lnTo>
                <a:lnTo>
                  <a:pt x="222065" y="2428"/>
                </a:lnTo>
                <a:lnTo>
                  <a:pt x="268317" y="39882"/>
                </a:lnTo>
                <a:lnTo>
                  <a:pt x="296972" y="79333"/>
                </a:lnTo>
                <a:lnTo>
                  <a:pt x="318390" y="124317"/>
                </a:lnTo>
                <a:lnTo>
                  <a:pt x="332056" y="172316"/>
                </a:lnTo>
                <a:lnTo>
                  <a:pt x="337458" y="220817"/>
                </a:lnTo>
                <a:lnTo>
                  <a:pt x="334081" y="267303"/>
                </a:lnTo>
                <a:lnTo>
                  <a:pt x="322763" y="311144"/>
                </a:lnTo>
                <a:lnTo>
                  <a:pt x="305036" y="353417"/>
                </a:lnTo>
                <a:lnTo>
                  <a:pt x="281724" y="393486"/>
                </a:lnTo>
                <a:lnTo>
                  <a:pt x="253652" y="430716"/>
                </a:lnTo>
                <a:lnTo>
                  <a:pt x="221643" y="464471"/>
                </a:lnTo>
                <a:lnTo>
                  <a:pt x="186524" y="494117"/>
                </a:lnTo>
                <a:lnTo>
                  <a:pt x="149118" y="519017"/>
                </a:lnTo>
                <a:lnTo>
                  <a:pt x="100312" y="541464"/>
                </a:lnTo>
                <a:lnTo>
                  <a:pt x="73723" y="547592"/>
                </a:lnTo>
                <a:lnTo>
                  <a:pt x="47620" y="547338"/>
                </a:lnTo>
                <a:lnTo>
                  <a:pt x="23098" y="537130"/>
                </a:lnTo>
                <a:lnTo>
                  <a:pt x="7348" y="518255"/>
                </a:lnTo>
                <a:lnTo>
                  <a:pt x="0" y="494045"/>
                </a:lnTo>
                <a:lnTo>
                  <a:pt x="681" y="467836"/>
                </a:lnTo>
                <a:lnTo>
                  <a:pt x="19359" y="421114"/>
                </a:lnTo>
                <a:lnTo>
                  <a:pt x="53640" y="384762"/>
                </a:lnTo>
                <a:lnTo>
                  <a:pt x="98321" y="364198"/>
                </a:lnTo>
                <a:lnTo>
                  <a:pt x="148204" y="364839"/>
                </a:lnTo>
                <a:lnTo>
                  <a:pt x="187028" y="383032"/>
                </a:lnTo>
                <a:lnTo>
                  <a:pt x="219222" y="411702"/>
                </a:lnTo>
                <a:lnTo>
                  <a:pt x="238639" y="436116"/>
                </a:lnTo>
                <a:lnTo>
                  <a:pt x="244825" y="4443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00" y="2811779"/>
            <a:ext cx="269240" cy="420370"/>
          </a:xfrm>
          <a:custGeom>
            <a:avLst/>
            <a:gdLst/>
            <a:ahLst/>
            <a:cxnLst/>
            <a:rect l="l" t="t" r="r" b="b"/>
            <a:pathLst>
              <a:path w="269239" h="420369">
                <a:moveTo>
                  <a:pt x="8890" y="0"/>
                </a:moveTo>
                <a:lnTo>
                  <a:pt x="59608" y="31303"/>
                </a:lnTo>
                <a:lnTo>
                  <a:pt x="113055" y="39729"/>
                </a:lnTo>
                <a:lnTo>
                  <a:pt x="140208" y="40894"/>
                </a:lnTo>
                <a:lnTo>
                  <a:pt x="167239" y="40062"/>
                </a:lnTo>
                <a:lnTo>
                  <a:pt x="194246" y="37480"/>
                </a:lnTo>
                <a:lnTo>
                  <a:pt x="220968" y="33018"/>
                </a:lnTo>
                <a:lnTo>
                  <a:pt x="247142" y="26543"/>
                </a:lnTo>
                <a:lnTo>
                  <a:pt x="259969" y="21971"/>
                </a:lnTo>
                <a:lnTo>
                  <a:pt x="263398" y="21336"/>
                </a:lnTo>
                <a:lnTo>
                  <a:pt x="269113" y="14605"/>
                </a:lnTo>
                <a:lnTo>
                  <a:pt x="253434" y="6687"/>
                </a:lnTo>
                <a:lnTo>
                  <a:pt x="237410" y="2984"/>
                </a:lnTo>
                <a:lnTo>
                  <a:pt x="220410" y="2139"/>
                </a:lnTo>
                <a:lnTo>
                  <a:pt x="201802" y="2794"/>
                </a:lnTo>
                <a:lnTo>
                  <a:pt x="155987" y="9699"/>
                </a:lnTo>
                <a:lnTo>
                  <a:pt x="116078" y="31750"/>
                </a:lnTo>
                <a:lnTo>
                  <a:pt x="101965" y="70056"/>
                </a:lnTo>
                <a:lnTo>
                  <a:pt x="104808" y="91275"/>
                </a:lnTo>
                <a:lnTo>
                  <a:pt x="110616" y="111506"/>
                </a:lnTo>
                <a:lnTo>
                  <a:pt x="128412" y="155884"/>
                </a:lnTo>
                <a:lnTo>
                  <a:pt x="147923" y="199453"/>
                </a:lnTo>
                <a:lnTo>
                  <a:pt x="164337" y="243879"/>
                </a:lnTo>
                <a:lnTo>
                  <a:pt x="172847" y="290830"/>
                </a:lnTo>
                <a:lnTo>
                  <a:pt x="171898" y="318781"/>
                </a:lnTo>
                <a:lnTo>
                  <a:pt x="165354" y="345090"/>
                </a:lnTo>
                <a:lnTo>
                  <a:pt x="135000" y="390398"/>
                </a:lnTo>
                <a:lnTo>
                  <a:pt x="93662" y="415147"/>
                </a:lnTo>
                <a:lnTo>
                  <a:pt x="70064" y="420205"/>
                </a:lnTo>
                <a:lnTo>
                  <a:pt x="45465" y="419989"/>
                </a:lnTo>
                <a:lnTo>
                  <a:pt x="30503" y="416411"/>
                </a:lnTo>
                <a:lnTo>
                  <a:pt x="19399" y="410321"/>
                </a:lnTo>
                <a:lnTo>
                  <a:pt x="9961" y="401826"/>
                </a:lnTo>
                <a:lnTo>
                  <a:pt x="0" y="3910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8264" y="2770885"/>
            <a:ext cx="131445" cy="409575"/>
          </a:xfrm>
          <a:custGeom>
            <a:avLst/>
            <a:gdLst/>
            <a:ahLst/>
            <a:cxnLst/>
            <a:rect l="l" t="t" r="r" b="b"/>
            <a:pathLst>
              <a:path w="131444" h="409575">
                <a:moveTo>
                  <a:pt x="110093" y="8000"/>
                </a:moveTo>
                <a:lnTo>
                  <a:pt x="121904" y="2539"/>
                </a:lnTo>
                <a:lnTo>
                  <a:pt x="123428" y="0"/>
                </a:lnTo>
                <a:lnTo>
                  <a:pt x="131048" y="1524"/>
                </a:lnTo>
                <a:lnTo>
                  <a:pt x="120538" y="23877"/>
                </a:lnTo>
                <a:lnTo>
                  <a:pt x="107743" y="46053"/>
                </a:lnTo>
                <a:lnTo>
                  <a:pt x="94186" y="68157"/>
                </a:lnTo>
                <a:lnTo>
                  <a:pt x="81391" y="90297"/>
                </a:lnTo>
                <a:lnTo>
                  <a:pt x="59582" y="131693"/>
                </a:lnTo>
                <a:lnTo>
                  <a:pt x="38941" y="173624"/>
                </a:lnTo>
                <a:lnTo>
                  <a:pt x="20919" y="216723"/>
                </a:lnTo>
                <a:lnTo>
                  <a:pt x="6969" y="261619"/>
                </a:lnTo>
                <a:lnTo>
                  <a:pt x="0" y="327120"/>
                </a:lnTo>
                <a:lnTo>
                  <a:pt x="6772" y="358346"/>
                </a:lnTo>
                <a:lnTo>
                  <a:pt x="23225" y="387096"/>
                </a:lnTo>
                <a:lnTo>
                  <a:pt x="36280" y="398976"/>
                </a:lnTo>
                <a:lnTo>
                  <a:pt x="50418" y="404987"/>
                </a:lnTo>
                <a:lnTo>
                  <a:pt x="65819" y="407544"/>
                </a:lnTo>
                <a:lnTo>
                  <a:pt x="82661" y="4090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3320" y="2941954"/>
            <a:ext cx="173990" cy="191770"/>
          </a:xfrm>
          <a:custGeom>
            <a:avLst/>
            <a:gdLst/>
            <a:ahLst/>
            <a:cxnLst/>
            <a:rect l="l" t="t" r="r" b="b"/>
            <a:pathLst>
              <a:path w="173989" h="191769">
                <a:moveTo>
                  <a:pt x="0" y="24637"/>
                </a:moveTo>
                <a:lnTo>
                  <a:pt x="6744" y="19234"/>
                </a:lnTo>
                <a:lnTo>
                  <a:pt x="13763" y="15986"/>
                </a:lnTo>
                <a:lnTo>
                  <a:pt x="21234" y="16619"/>
                </a:lnTo>
                <a:lnTo>
                  <a:pt x="43926" y="57181"/>
                </a:lnTo>
                <a:lnTo>
                  <a:pt x="47307" y="115333"/>
                </a:lnTo>
                <a:lnTo>
                  <a:pt x="47815" y="136128"/>
                </a:lnTo>
                <a:lnTo>
                  <a:pt x="49180" y="156803"/>
                </a:lnTo>
                <a:lnTo>
                  <a:pt x="52451" y="177037"/>
                </a:lnTo>
                <a:lnTo>
                  <a:pt x="56134" y="186562"/>
                </a:lnTo>
                <a:lnTo>
                  <a:pt x="55753" y="189611"/>
                </a:lnTo>
                <a:lnTo>
                  <a:pt x="90386" y="166242"/>
                </a:lnTo>
                <a:lnTo>
                  <a:pt x="106449" y="129202"/>
                </a:lnTo>
                <a:lnTo>
                  <a:pt x="123896" y="79283"/>
                </a:lnTo>
                <a:lnTo>
                  <a:pt x="136298" y="40451"/>
                </a:lnTo>
                <a:lnTo>
                  <a:pt x="140716" y="26876"/>
                </a:lnTo>
                <a:lnTo>
                  <a:pt x="145418" y="13420"/>
                </a:lnTo>
                <a:lnTo>
                  <a:pt x="150622" y="0"/>
                </a:lnTo>
                <a:lnTo>
                  <a:pt x="157722" y="8897"/>
                </a:lnTo>
                <a:lnTo>
                  <a:pt x="160655" y="21748"/>
                </a:lnTo>
                <a:lnTo>
                  <a:pt x="161301" y="36361"/>
                </a:lnTo>
                <a:lnTo>
                  <a:pt x="161544" y="50546"/>
                </a:lnTo>
                <a:lnTo>
                  <a:pt x="162617" y="72985"/>
                </a:lnTo>
                <a:lnTo>
                  <a:pt x="165240" y="117911"/>
                </a:lnTo>
                <a:lnTo>
                  <a:pt x="169545" y="156591"/>
                </a:lnTo>
                <a:lnTo>
                  <a:pt x="173481" y="1637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1854" y="3041904"/>
            <a:ext cx="39370" cy="187325"/>
          </a:xfrm>
          <a:custGeom>
            <a:avLst/>
            <a:gdLst/>
            <a:ahLst/>
            <a:cxnLst/>
            <a:rect l="l" t="t" r="r" b="b"/>
            <a:pathLst>
              <a:path w="39369" h="187325">
                <a:moveTo>
                  <a:pt x="38988" y="0"/>
                </a:moveTo>
                <a:lnTo>
                  <a:pt x="37205" y="18873"/>
                </a:lnTo>
                <a:lnTo>
                  <a:pt x="34337" y="37258"/>
                </a:lnTo>
                <a:lnTo>
                  <a:pt x="30684" y="55524"/>
                </a:lnTo>
                <a:lnTo>
                  <a:pt x="26543" y="74041"/>
                </a:lnTo>
                <a:lnTo>
                  <a:pt x="21409" y="97192"/>
                </a:lnTo>
                <a:lnTo>
                  <a:pt x="11237" y="143210"/>
                </a:lnTo>
                <a:lnTo>
                  <a:pt x="0" y="179578"/>
                </a:lnTo>
                <a:lnTo>
                  <a:pt x="0" y="1868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7523" y="2849626"/>
            <a:ext cx="164465" cy="230504"/>
          </a:xfrm>
          <a:custGeom>
            <a:avLst/>
            <a:gdLst/>
            <a:ahLst/>
            <a:cxnLst/>
            <a:rect l="l" t="t" r="r" b="b"/>
            <a:pathLst>
              <a:path w="164464" h="230505">
                <a:moveTo>
                  <a:pt x="0" y="91059"/>
                </a:moveTo>
                <a:lnTo>
                  <a:pt x="26543" y="131572"/>
                </a:lnTo>
                <a:lnTo>
                  <a:pt x="31172" y="155703"/>
                </a:lnTo>
                <a:lnTo>
                  <a:pt x="36814" y="185086"/>
                </a:lnTo>
                <a:lnTo>
                  <a:pt x="46241" y="212349"/>
                </a:lnTo>
                <a:lnTo>
                  <a:pt x="62230" y="230124"/>
                </a:lnTo>
                <a:lnTo>
                  <a:pt x="73284" y="230207"/>
                </a:lnTo>
                <a:lnTo>
                  <a:pt x="83042" y="222027"/>
                </a:lnTo>
                <a:lnTo>
                  <a:pt x="104372" y="177726"/>
                </a:lnTo>
                <a:lnTo>
                  <a:pt x="117933" y="129319"/>
                </a:lnTo>
                <a:lnTo>
                  <a:pt x="125856" y="105663"/>
                </a:lnTo>
                <a:lnTo>
                  <a:pt x="134115" y="83647"/>
                </a:lnTo>
                <a:lnTo>
                  <a:pt x="141446" y="61452"/>
                </a:lnTo>
                <a:lnTo>
                  <a:pt x="148538" y="39137"/>
                </a:lnTo>
                <a:lnTo>
                  <a:pt x="156082" y="16763"/>
                </a:lnTo>
                <a:lnTo>
                  <a:pt x="158750" y="11175"/>
                </a:lnTo>
                <a:lnTo>
                  <a:pt x="161289" y="5461"/>
                </a:lnTo>
                <a:lnTo>
                  <a:pt x="16395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8997" y="2686176"/>
            <a:ext cx="153670" cy="484505"/>
          </a:xfrm>
          <a:custGeom>
            <a:avLst/>
            <a:gdLst/>
            <a:ahLst/>
            <a:cxnLst/>
            <a:rect l="l" t="t" r="r" b="b"/>
            <a:pathLst>
              <a:path w="153669" h="484505">
                <a:moveTo>
                  <a:pt x="84200" y="0"/>
                </a:moveTo>
                <a:lnTo>
                  <a:pt x="90245" y="14275"/>
                </a:lnTo>
                <a:lnTo>
                  <a:pt x="97123" y="28098"/>
                </a:lnTo>
                <a:lnTo>
                  <a:pt x="104239" y="41969"/>
                </a:lnTo>
                <a:lnTo>
                  <a:pt x="110997" y="56387"/>
                </a:lnTo>
                <a:lnTo>
                  <a:pt x="127469" y="98823"/>
                </a:lnTo>
                <a:lnTo>
                  <a:pt x="140691" y="143495"/>
                </a:lnTo>
                <a:lnTo>
                  <a:pt x="149640" y="189442"/>
                </a:lnTo>
                <a:lnTo>
                  <a:pt x="153292" y="235699"/>
                </a:lnTo>
                <a:lnTo>
                  <a:pt x="150621" y="281305"/>
                </a:lnTo>
                <a:lnTo>
                  <a:pt x="141714" y="321881"/>
                </a:lnTo>
                <a:lnTo>
                  <a:pt x="126507" y="360553"/>
                </a:lnTo>
                <a:lnTo>
                  <a:pt x="105134" y="396176"/>
                </a:lnTo>
                <a:lnTo>
                  <a:pt x="77723" y="427609"/>
                </a:lnTo>
                <a:lnTo>
                  <a:pt x="34766" y="459946"/>
                </a:lnTo>
                <a:lnTo>
                  <a:pt x="18145" y="471775"/>
                </a:lnTo>
                <a:lnTo>
                  <a:pt x="0" y="4839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9652" y="3182753"/>
            <a:ext cx="1532890" cy="307975"/>
          </a:xfrm>
          <a:custGeom>
            <a:avLst/>
            <a:gdLst/>
            <a:ahLst/>
            <a:cxnLst/>
            <a:rect l="l" t="t" r="r" b="b"/>
            <a:pathLst>
              <a:path w="1532889" h="307975">
                <a:moveTo>
                  <a:pt x="36271" y="298063"/>
                </a:moveTo>
                <a:lnTo>
                  <a:pt x="27131" y="300656"/>
                </a:lnTo>
                <a:lnTo>
                  <a:pt x="18021" y="303000"/>
                </a:lnTo>
                <a:lnTo>
                  <a:pt x="8967" y="305224"/>
                </a:lnTo>
                <a:lnTo>
                  <a:pt x="0" y="307461"/>
                </a:lnTo>
                <a:lnTo>
                  <a:pt x="54254" y="305810"/>
                </a:lnTo>
                <a:lnTo>
                  <a:pt x="108508" y="301111"/>
                </a:lnTo>
                <a:lnTo>
                  <a:pt x="155533" y="294759"/>
                </a:lnTo>
                <a:lnTo>
                  <a:pt x="202547" y="288007"/>
                </a:lnTo>
                <a:lnTo>
                  <a:pt x="249539" y="280860"/>
                </a:lnTo>
                <a:lnTo>
                  <a:pt x="296500" y="273322"/>
                </a:lnTo>
                <a:lnTo>
                  <a:pt x="343418" y="265397"/>
                </a:lnTo>
                <a:lnTo>
                  <a:pt x="390282" y="257090"/>
                </a:lnTo>
                <a:lnTo>
                  <a:pt x="437083" y="248406"/>
                </a:lnTo>
                <a:lnTo>
                  <a:pt x="475519" y="241667"/>
                </a:lnTo>
                <a:lnTo>
                  <a:pt x="516909" y="235235"/>
                </a:lnTo>
                <a:lnTo>
                  <a:pt x="560947" y="229018"/>
                </a:lnTo>
                <a:lnTo>
                  <a:pt x="607327" y="222921"/>
                </a:lnTo>
                <a:lnTo>
                  <a:pt x="655743" y="216849"/>
                </a:lnTo>
                <a:lnTo>
                  <a:pt x="705888" y="210710"/>
                </a:lnTo>
                <a:lnTo>
                  <a:pt x="757457" y="204408"/>
                </a:lnTo>
                <a:lnTo>
                  <a:pt x="810143" y="197850"/>
                </a:lnTo>
                <a:lnTo>
                  <a:pt x="863642" y="190942"/>
                </a:lnTo>
                <a:lnTo>
                  <a:pt x="917646" y="183590"/>
                </a:lnTo>
                <a:lnTo>
                  <a:pt x="971850" y="175699"/>
                </a:lnTo>
                <a:lnTo>
                  <a:pt x="1025947" y="167177"/>
                </a:lnTo>
                <a:lnTo>
                  <a:pt x="1079632" y="157928"/>
                </a:lnTo>
                <a:lnTo>
                  <a:pt x="1132599" y="147859"/>
                </a:lnTo>
                <a:lnTo>
                  <a:pt x="1184542" y="136876"/>
                </a:lnTo>
                <a:lnTo>
                  <a:pt x="1235154" y="124885"/>
                </a:lnTo>
                <a:lnTo>
                  <a:pt x="1284130" y="111791"/>
                </a:lnTo>
                <a:lnTo>
                  <a:pt x="1331164" y="97501"/>
                </a:lnTo>
                <a:lnTo>
                  <a:pt x="1375950" y="81921"/>
                </a:lnTo>
                <a:lnTo>
                  <a:pt x="1418181" y="64957"/>
                </a:lnTo>
                <a:lnTo>
                  <a:pt x="1457552" y="46515"/>
                </a:lnTo>
                <a:lnTo>
                  <a:pt x="1493756" y="26500"/>
                </a:lnTo>
                <a:lnTo>
                  <a:pt x="1526489" y="4820"/>
                </a:lnTo>
                <a:lnTo>
                  <a:pt x="1532491" y="0"/>
                </a:lnTo>
                <a:lnTo>
                  <a:pt x="1528410" y="549"/>
                </a:lnTo>
                <a:lnTo>
                  <a:pt x="1517398" y="2409"/>
                </a:lnTo>
                <a:lnTo>
                  <a:pt x="1502613" y="151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5333" y="3585221"/>
            <a:ext cx="315595" cy="371475"/>
          </a:xfrm>
          <a:custGeom>
            <a:avLst/>
            <a:gdLst/>
            <a:ahLst/>
            <a:cxnLst/>
            <a:rect l="l" t="t" r="r" b="b"/>
            <a:pathLst>
              <a:path w="315594" h="371475">
                <a:moveTo>
                  <a:pt x="180975" y="49264"/>
                </a:moveTo>
                <a:lnTo>
                  <a:pt x="177927" y="49518"/>
                </a:lnTo>
                <a:lnTo>
                  <a:pt x="174878" y="49518"/>
                </a:lnTo>
                <a:lnTo>
                  <a:pt x="171831" y="49772"/>
                </a:lnTo>
                <a:lnTo>
                  <a:pt x="189434" y="13563"/>
                </a:lnTo>
                <a:lnTo>
                  <a:pt x="253124" y="0"/>
                </a:lnTo>
                <a:lnTo>
                  <a:pt x="279923" y="12243"/>
                </a:lnTo>
                <a:lnTo>
                  <a:pt x="299698" y="34583"/>
                </a:lnTo>
                <a:lnTo>
                  <a:pt x="311150" y="64758"/>
                </a:lnTo>
                <a:lnTo>
                  <a:pt x="315148" y="113235"/>
                </a:lnTo>
                <a:lnTo>
                  <a:pt x="308089" y="161402"/>
                </a:lnTo>
                <a:lnTo>
                  <a:pt x="291563" y="207605"/>
                </a:lnTo>
                <a:lnTo>
                  <a:pt x="267161" y="250194"/>
                </a:lnTo>
                <a:lnTo>
                  <a:pt x="236474" y="287516"/>
                </a:lnTo>
                <a:lnTo>
                  <a:pt x="198538" y="320222"/>
                </a:lnTo>
                <a:lnTo>
                  <a:pt x="154447" y="346952"/>
                </a:lnTo>
                <a:lnTo>
                  <a:pt x="106475" y="364918"/>
                </a:lnTo>
                <a:lnTo>
                  <a:pt x="56896" y="371336"/>
                </a:lnTo>
                <a:lnTo>
                  <a:pt x="39237" y="369756"/>
                </a:lnTo>
                <a:lnTo>
                  <a:pt x="22399" y="364414"/>
                </a:lnTo>
                <a:lnTo>
                  <a:pt x="8586" y="354405"/>
                </a:lnTo>
                <a:lnTo>
                  <a:pt x="0" y="338824"/>
                </a:lnTo>
                <a:lnTo>
                  <a:pt x="949" y="313386"/>
                </a:lnTo>
                <a:lnTo>
                  <a:pt x="36500" y="277227"/>
                </a:lnTo>
                <a:lnTo>
                  <a:pt x="81712" y="269422"/>
                </a:lnTo>
                <a:lnTo>
                  <a:pt x="124868" y="279685"/>
                </a:lnTo>
                <a:lnTo>
                  <a:pt x="172926" y="304057"/>
                </a:lnTo>
                <a:lnTo>
                  <a:pt x="187279" y="311320"/>
                </a:lnTo>
                <a:lnTo>
                  <a:pt x="202310" y="317107"/>
                </a:lnTo>
                <a:lnTo>
                  <a:pt x="214884" y="318631"/>
                </a:lnTo>
                <a:lnTo>
                  <a:pt x="218440" y="319266"/>
                </a:lnTo>
                <a:lnTo>
                  <a:pt x="223647" y="3107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30629" y="3620770"/>
            <a:ext cx="332740" cy="251460"/>
          </a:xfrm>
          <a:custGeom>
            <a:avLst/>
            <a:gdLst/>
            <a:ahLst/>
            <a:cxnLst/>
            <a:rect l="l" t="t" r="r" b="b"/>
            <a:pathLst>
              <a:path w="332739" h="251460">
                <a:moveTo>
                  <a:pt x="0" y="14223"/>
                </a:moveTo>
                <a:lnTo>
                  <a:pt x="17190" y="7590"/>
                </a:lnTo>
                <a:lnTo>
                  <a:pt x="33797" y="2873"/>
                </a:lnTo>
                <a:lnTo>
                  <a:pt x="50809" y="275"/>
                </a:lnTo>
                <a:lnTo>
                  <a:pt x="69214" y="0"/>
                </a:lnTo>
                <a:lnTo>
                  <a:pt x="89969" y="2274"/>
                </a:lnTo>
                <a:lnTo>
                  <a:pt x="126525" y="17680"/>
                </a:lnTo>
                <a:lnTo>
                  <a:pt x="153261" y="68143"/>
                </a:lnTo>
                <a:lnTo>
                  <a:pt x="157099" y="107378"/>
                </a:lnTo>
                <a:lnTo>
                  <a:pt x="156460" y="147470"/>
                </a:lnTo>
                <a:lnTo>
                  <a:pt x="156082" y="184657"/>
                </a:lnTo>
                <a:lnTo>
                  <a:pt x="157347" y="203436"/>
                </a:lnTo>
                <a:lnTo>
                  <a:pt x="160099" y="220202"/>
                </a:lnTo>
                <a:lnTo>
                  <a:pt x="165637" y="235896"/>
                </a:lnTo>
                <a:lnTo>
                  <a:pt x="175259" y="251459"/>
                </a:lnTo>
                <a:lnTo>
                  <a:pt x="189972" y="249535"/>
                </a:lnTo>
                <a:lnTo>
                  <a:pt x="217296" y="219709"/>
                </a:lnTo>
                <a:lnTo>
                  <a:pt x="237902" y="166068"/>
                </a:lnTo>
                <a:lnTo>
                  <a:pt x="252983" y="110616"/>
                </a:lnTo>
                <a:lnTo>
                  <a:pt x="263413" y="65087"/>
                </a:lnTo>
                <a:lnTo>
                  <a:pt x="269539" y="42501"/>
                </a:lnTo>
                <a:lnTo>
                  <a:pt x="277748" y="20700"/>
                </a:lnTo>
                <a:lnTo>
                  <a:pt x="278891" y="18541"/>
                </a:lnTo>
                <a:lnTo>
                  <a:pt x="280415" y="16128"/>
                </a:lnTo>
                <a:lnTo>
                  <a:pt x="281685" y="13715"/>
                </a:lnTo>
                <a:lnTo>
                  <a:pt x="297481" y="51069"/>
                </a:lnTo>
                <a:lnTo>
                  <a:pt x="304800" y="92328"/>
                </a:lnTo>
                <a:lnTo>
                  <a:pt x="311546" y="148637"/>
                </a:lnTo>
                <a:lnTo>
                  <a:pt x="314283" y="176750"/>
                </a:lnTo>
                <a:lnTo>
                  <a:pt x="317626" y="204469"/>
                </a:lnTo>
                <a:lnTo>
                  <a:pt x="319587" y="216342"/>
                </a:lnTo>
                <a:lnTo>
                  <a:pt x="322452" y="226488"/>
                </a:lnTo>
                <a:lnTo>
                  <a:pt x="326556" y="235848"/>
                </a:lnTo>
                <a:lnTo>
                  <a:pt x="332231" y="2453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6680" y="3689858"/>
            <a:ext cx="90805" cy="202565"/>
          </a:xfrm>
          <a:custGeom>
            <a:avLst/>
            <a:gdLst/>
            <a:ahLst/>
            <a:cxnLst/>
            <a:rect l="l" t="t" r="r" b="b"/>
            <a:pathLst>
              <a:path w="90805" h="202564">
                <a:moveTo>
                  <a:pt x="0" y="57658"/>
                </a:moveTo>
                <a:lnTo>
                  <a:pt x="3147" y="72213"/>
                </a:lnTo>
                <a:lnTo>
                  <a:pt x="5175" y="87042"/>
                </a:lnTo>
                <a:lnTo>
                  <a:pt x="6679" y="102038"/>
                </a:lnTo>
                <a:lnTo>
                  <a:pt x="8255" y="117094"/>
                </a:lnTo>
                <a:lnTo>
                  <a:pt x="10743" y="135592"/>
                </a:lnTo>
                <a:lnTo>
                  <a:pt x="13493" y="154114"/>
                </a:lnTo>
                <a:lnTo>
                  <a:pt x="16291" y="172636"/>
                </a:lnTo>
                <a:lnTo>
                  <a:pt x="18923" y="191135"/>
                </a:lnTo>
                <a:lnTo>
                  <a:pt x="19812" y="195072"/>
                </a:lnTo>
                <a:lnTo>
                  <a:pt x="20446" y="198755"/>
                </a:lnTo>
                <a:lnTo>
                  <a:pt x="21081" y="202438"/>
                </a:lnTo>
                <a:lnTo>
                  <a:pt x="22407" y="180927"/>
                </a:lnTo>
                <a:lnTo>
                  <a:pt x="23113" y="159416"/>
                </a:lnTo>
                <a:lnTo>
                  <a:pt x="23725" y="137858"/>
                </a:lnTo>
                <a:lnTo>
                  <a:pt x="24764" y="116205"/>
                </a:lnTo>
                <a:lnTo>
                  <a:pt x="30257" y="73279"/>
                </a:lnTo>
                <a:lnTo>
                  <a:pt x="45085" y="34544"/>
                </a:lnTo>
                <a:lnTo>
                  <a:pt x="75285" y="5415"/>
                </a:lnTo>
                <a:lnTo>
                  <a:pt x="9055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8501" y="3666744"/>
            <a:ext cx="90805" cy="280035"/>
          </a:xfrm>
          <a:custGeom>
            <a:avLst/>
            <a:gdLst/>
            <a:ahLst/>
            <a:cxnLst/>
            <a:rect l="l" t="t" r="r" b="b"/>
            <a:pathLst>
              <a:path w="90805" h="280035">
                <a:moveTo>
                  <a:pt x="90424" y="0"/>
                </a:moveTo>
                <a:lnTo>
                  <a:pt x="67974" y="32129"/>
                </a:lnTo>
                <a:lnTo>
                  <a:pt x="56356" y="87804"/>
                </a:lnTo>
                <a:lnTo>
                  <a:pt x="58483" y="109864"/>
                </a:lnTo>
                <a:lnTo>
                  <a:pt x="62992" y="131317"/>
                </a:lnTo>
                <a:lnTo>
                  <a:pt x="71413" y="155926"/>
                </a:lnTo>
                <a:lnTo>
                  <a:pt x="80835" y="181117"/>
                </a:lnTo>
                <a:lnTo>
                  <a:pt x="86923" y="206809"/>
                </a:lnTo>
                <a:lnTo>
                  <a:pt x="77747" y="250239"/>
                </a:lnTo>
                <a:lnTo>
                  <a:pt x="33528" y="277367"/>
                </a:lnTo>
                <a:lnTo>
                  <a:pt x="22502" y="279872"/>
                </a:lnTo>
                <a:lnTo>
                  <a:pt x="14668" y="279209"/>
                </a:lnTo>
                <a:lnTo>
                  <a:pt x="7881" y="275403"/>
                </a:lnTo>
                <a:lnTo>
                  <a:pt x="0" y="2684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9501" y="3227197"/>
            <a:ext cx="170180" cy="5080"/>
          </a:xfrm>
          <a:custGeom>
            <a:avLst/>
            <a:gdLst/>
            <a:ahLst/>
            <a:cxnLst/>
            <a:rect l="l" t="t" r="r" b="b"/>
            <a:pathLst>
              <a:path w="170180" h="5080">
                <a:moveTo>
                  <a:pt x="0" y="0"/>
                </a:moveTo>
                <a:lnTo>
                  <a:pt x="11918" y="2414"/>
                </a:lnTo>
                <a:lnTo>
                  <a:pt x="23717" y="3317"/>
                </a:lnTo>
                <a:lnTo>
                  <a:pt x="35754" y="3482"/>
                </a:lnTo>
                <a:lnTo>
                  <a:pt x="48387" y="3682"/>
                </a:lnTo>
                <a:lnTo>
                  <a:pt x="67218" y="4441"/>
                </a:lnTo>
                <a:lnTo>
                  <a:pt x="86360" y="4984"/>
                </a:lnTo>
                <a:lnTo>
                  <a:pt x="105501" y="4718"/>
                </a:lnTo>
                <a:lnTo>
                  <a:pt x="124333" y="3048"/>
                </a:lnTo>
                <a:lnTo>
                  <a:pt x="136042" y="1912"/>
                </a:lnTo>
                <a:lnTo>
                  <a:pt x="147240" y="1587"/>
                </a:lnTo>
                <a:lnTo>
                  <a:pt x="158319" y="1833"/>
                </a:lnTo>
                <a:lnTo>
                  <a:pt x="169672" y="24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8542" y="3333241"/>
            <a:ext cx="209550" cy="46990"/>
          </a:xfrm>
          <a:custGeom>
            <a:avLst/>
            <a:gdLst/>
            <a:ahLst/>
            <a:cxnLst/>
            <a:rect l="l" t="t" r="r" b="b"/>
            <a:pathLst>
              <a:path w="209550" h="46989">
                <a:moveTo>
                  <a:pt x="0" y="37846"/>
                </a:moveTo>
                <a:lnTo>
                  <a:pt x="19603" y="44769"/>
                </a:lnTo>
                <a:lnTo>
                  <a:pt x="37290" y="46466"/>
                </a:lnTo>
                <a:lnTo>
                  <a:pt x="55667" y="44614"/>
                </a:lnTo>
                <a:lnTo>
                  <a:pt x="101780" y="36500"/>
                </a:lnTo>
                <a:lnTo>
                  <a:pt x="150369" y="25999"/>
                </a:lnTo>
                <a:lnTo>
                  <a:pt x="184824" y="11822"/>
                </a:lnTo>
                <a:lnTo>
                  <a:pt x="193294" y="7302"/>
                </a:lnTo>
                <a:lnTo>
                  <a:pt x="200810" y="3639"/>
                </a:lnTo>
                <a:lnTo>
                  <a:pt x="20904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08277" y="3015995"/>
            <a:ext cx="334645" cy="402590"/>
          </a:xfrm>
          <a:custGeom>
            <a:avLst/>
            <a:gdLst/>
            <a:ahLst/>
            <a:cxnLst/>
            <a:rect l="l" t="t" r="r" b="b"/>
            <a:pathLst>
              <a:path w="334645" h="402589">
                <a:moveTo>
                  <a:pt x="147621" y="18541"/>
                </a:moveTo>
                <a:lnTo>
                  <a:pt x="154642" y="12465"/>
                </a:lnTo>
                <a:lnTo>
                  <a:pt x="159591" y="8032"/>
                </a:lnTo>
                <a:lnTo>
                  <a:pt x="163730" y="4218"/>
                </a:lnTo>
                <a:lnTo>
                  <a:pt x="168322" y="0"/>
                </a:lnTo>
                <a:lnTo>
                  <a:pt x="125531" y="33039"/>
                </a:lnTo>
                <a:lnTo>
                  <a:pt x="80565" y="88403"/>
                </a:lnTo>
                <a:lnTo>
                  <a:pt x="53228" y="131508"/>
                </a:lnTo>
                <a:lnTo>
                  <a:pt x="29940" y="176899"/>
                </a:lnTo>
                <a:lnTo>
                  <a:pt x="11985" y="224027"/>
                </a:lnTo>
                <a:lnTo>
                  <a:pt x="2331" y="265001"/>
                </a:lnTo>
                <a:lnTo>
                  <a:pt x="0" y="308165"/>
                </a:lnTo>
                <a:lnTo>
                  <a:pt x="9217" y="349043"/>
                </a:lnTo>
                <a:lnTo>
                  <a:pt x="34210" y="383158"/>
                </a:lnTo>
                <a:lnTo>
                  <a:pt x="71320" y="401355"/>
                </a:lnTo>
                <a:lnTo>
                  <a:pt x="111918" y="402050"/>
                </a:lnTo>
                <a:lnTo>
                  <a:pt x="152207" y="390695"/>
                </a:lnTo>
                <a:lnTo>
                  <a:pt x="188388" y="372744"/>
                </a:lnTo>
                <a:lnTo>
                  <a:pt x="230082" y="342903"/>
                </a:lnTo>
                <a:lnTo>
                  <a:pt x="265144" y="306895"/>
                </a:lnTo>
                <a:lnTo>
                  <a:pt x="293705" y="265553"/>
                </a:lnTo>
                <a:lnTo>
                  <a:pt x="315896" y="219709"/>
                </a:lnTo>
                <a:lnTo>
                  <a:pt x="334200" y="146605"/>
                </a:lnTo>
                <a:lnTo>
                  <a:pt x="333130" y="108213"/>
                </a:lnTo>
                <a:lnTo>
                  <a:pt x="303478" y="54832"/>
                </a:lnTo>
                <a:lnTo>
                  <a:pt x="260147" y="53689"/>
                </a:lnTo>
                <a:lnTo>
                  <a:pt x="225155" y="73009"/>
                </a:lnTo>
                <a:lnTo>
                  <a:pt x="218860" y="77352"/>
                </a:lnTo>
                <a:lnTo>
                  <a:pt x="212518" y="8166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1807" y="3240140"/>
            <a:ext cx="41275" cy="307975"/>
          </a:xfrm>
          <a:custGeom>
            <a:avLst/>
            <a:gdLst/>
            <a:ahLst/>
            <a:cxnLst/>
            <a:rect l="l" t="t" r="r" b="b"/>
            <a:pathLst>
              <a:path w="41275" h="307975">
                <a:moveTo>
                  <a:pt x="0" y="2676"/>
                </a:moveTo>
                <a:lnTo>
                  <a:pt x="4278" y="0"/>
                </a:lnTo>
                <a:lnTo>
                  <a:pt x="7175" y="11551"/>
                </a:lnTo>
                <a:lnTo>
                  <a:pt x="8929" y="27555"/>
                </a:lnTo>
                <a:lnTo>
                  <a:pt x="9778" y="38236"/>
                </a:lnTo>
                <a:lnTo>
                  <a:pt x="12068" y="66655"/>
                </a:lnTo>
                <a:lnTo>
                  <a:pt x="14382" y="95085"/>
                </a:lnTo>
                <a:lnTo>
                  <a:pt x="16744" y="123443"/>
                </a:lnTo>
                <a:lnTo>
                  <a:pt x="19176" y="151647"/>
                </a:lnTo>
                <a:lnTo>
                  <a:pt x="21292" y="177990"/>
                </a:lnTo>
                <a:lnTo>
                  <a:pt x="22955" y="204368"/>
                </a:lnTo>
                <a:lnTo>
                  <a:pt x="24570" y="230675"/>
                </a:lnTo>
                <a:lnTo>
                  <a:pt x="26542" y="256803"/>
                </a:lnTo>
                <a:lnTo>
                  <a:pt x="26683" y="267936"/>
                </a:lnTo>
                <a:lnTo>
                  <a:pt x="27289" y="284521"/>
                </a:lnTo>
                <a:lnTo>
                  <a:pt x="30632" y="299916"/>
                </a:lnTo>
                <a:lnTo>
                  <a:pt x="38988" y="307476"/>
                </a:lnTo>
                <a:lnTo>
                  <a:pt x="39623" y="305317"/>
                </a:lnTo>
                <a:lnTo>
                  <a:pt x="40258" y="303158"/>
                </a:lnTo>
                <a:lnTo>
                  <a:pt x="40766" y="3013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4244" y="2678302"/>
            <a:ext cx="226060" cy="669925"/>
          </a:xfrm>
          <a:custGeom>
            <a:avLst/>
            <a:gdLst/>
            <a:ahLst/>
            <a:cxnLst/>
            <a:rect l="l" t="t" r="r" b="b"/>
            <a:pathLst>
              <a:path w="226060" h="669925">
                <a:moveTo>
                  <a:pt x="225996" y="0"/>
                </a:moveTo>
                <a:lnTo>
                  <a:pt x="188295" y="29771"/>
                </a:lnTo>
                <a:lnTo>
                  <a:pt x="152233" y="77843"/>
                </a:lnTo>
                <a:lnTo>
                  <a:pt x="129000" y="114871"/>
                </a:lnTo>
                <a:lnTo>
                  <a:pt x="107719" y="153042"/>
                </a:lnTo>
                <a:lnTo>
                  <a:pt x="88582" y="191643"/>
                </a:lnTo>
                <a:lnTo>
                  <a:pt x="68756" y="236293"/>
                </a:lnTo>
                <a:lnTo>
                  <a:pt x="50962" y="281808"/>
                </a:lnTo>
                <a:lnTo>
                  <a:pt x="35432" y="328120"/>
                </a:lnTo>
                <a:lnTo>
                  <a:pt x="22401" y="375162"/>
                </a:lnTo>
                <a:lnTo>
                  <a:pt x="12100" y="422868"/>
                </a:lnTo>
                <a:lnTo>
                  <a:pt x="4762" y="471170"/>
                </a:lnTo>
                <a:lnTo>
                  <a:pt x="988" y="511077"/>
                </a:lnTo>
                <a:lnTo>
                  <a:pt x="0" y="552307"/>
                </a:lnTo>
                <a:lnTo>
                  <a:pt x="3583" y="593131"/>
                </a:lnTo>
                <a:lnTo>
                  <a:pt x="13525" y="631825"/>
                </a:lnTo>
                <a:lnTo>
                  <a:pt x="22562" y="651226"/>
                </a:lnTo>
                <a:lnTo>
                  <a:pt x="33909" y="664448"/>
                </a:lnTo>
                <a:lnTo>
                  <a:pt x="48779" y="669740"/>
                </a:lnTo>
                <a:lnTo>
                  <a:pt x="68389" y="665352"/>
                </a:lnTo>
                <a:lnTo>
                  <a:pt x="74485" y="662051"/>
                </a:lnTo>
                <a:lnTo>
                  <a:pt x="80962" y="658368"/>
                </a:lnTo>
                <a:lnTo>
                  <a:pt x="87312" y="6549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8577" y="2878582"/>
            <a:ext cx="200025" cy="390525"/>
          </a:xfrm>
          <a:custGeom>
            <a:avLst/>
            <a:gdLst/>
            <a:ahLst/>
            <a:cxnLst/>
            <a:rect l="l" t="t" r="r" b="b"/>
            <a:pathLst>
              <a:path w="200025" h="390525">
                <a:moveTo>
                  <a:pt x="9626" y="108712"/>
                </a:moveTo>
                <a:lnTo>
                  <a:pt x="4194" y="92882"/>
                </a:lnTo>
                <a:lnTo>
                  <a:pt x="561" y="76565"/>
                </a:lnTo>
                <a:lnTo>
                  <a:pt x="0" y="59938"/>
                </a:lnTo>
                <a:lnTo>
                  <a:pt x="3784" y="43179"/>
                </a:lnTo>
                <a:lnTo>
                  <a:pt x="10398" y="30986"/>
                </a:lnTo>
                <a:lnTo>
                  <a:pt x="20691" y="17351"/>
                </a:lnTo>
                <a:lnTo>
                  <a:pt x="32912" y="5836"/>
                </a:lnTo>
                <a:lnTo>
                  <a:pt x="45313" y="0"/>
                </a:lnTo>
                <a:lnTo>
                  <a:pt x="49250" y="253"/>
                </a:lnTo>
                <a:lnTo>
                  <a:pt x="53187" y="1142"/>
                </a:lnTo>
                <a:lnTo>
                  <a:pt x="57124" y="1777"/>
                </a:lnTo>
                <a:lnTo>
                  <a:pt x="67619" y="20445"/>
                </a:lnTo>
                <a:lnTo>
                  <a:pt x="72697" y="40052"/>
                </a:lnTo>
                <a:lnTo>
                  <a:pt x="73894" y="60874"/>
                </a:lnTo>
                <a:lnTo>
                  <a:pt x="72745" y="83184"/>
                </a:lnTo>
                <a:lnTo>
                  <a:pt x="68649" y="123753"/>
                </a:lnTo>
                <a:lnTo>
                  <a:pt x="63505" y="164179"/>
                </a:lnTo>
                <a:lnTo>
                  <a:pt x="58314" y="204557"/>
                </a:lnTo>
                <a:lnTo>
                  <a:pt x="54076" y="244982"/>
                </a:lnTo>
                <a:lnTo>
                  <a:pt x="51962" y="270047"/>
                </a:lnTo>
                <a:lnTo>
                  <a:pt x="50694" y="299005"/>
                </a:lnTo>
                <a:lnTo>
                  <a:pt x="53879" y="327082"/>
                </a:lnTo>
                <a:lnTo>
                  <a:pt x="65125" y="349503"/>
                </a:lnTo>
                <a:lnTo>
                  <a:pt x="69062" y="351408"/>
                </a:lnTo>
                <a:lnTo>
                  <a:pt x="72364" y="353187"/>
                </a:lnTo>
                <a:lnTo>
                  <a:pt x="108241" y="335327"/>
                </a:lnTo>
                <a:lnTo>
                  <a:pt x="130911" y="303275"/>
                </a:lnTo>
                <a:lnTo>
                  <a:pt x="157739" y="242887"/>
                </a:lnTo>
                <a:lnTo>
                  <a:pt x="177901" y="179831"/>
                </a:lnTo>
                <a:lnTo>
                  <a:pt x="190077" y="134604"/>
                </a:lnTo>
                <a:lnTo>
                  <a:pt x="199491" y="88900"/>
                </a:lnTo>
                <a:lnTo>
                  <a:pt x="191974" y="110692"/>
                </a:lnTo>
                <a:lnTo>
                  <a:pt x="181846" y="155515"/>
                </a:lnTo>
                <a:lnTo>
                  <a:pt x="172886" y="214949"/>
                </a:lnTo>
                <a:lnTo>
                  <a:pt x="170525" y="287518"/>
                </a:lnTo>
                <a:lnTo>
                  <a:pt x="176577" y="342409"/>
                </a:lnTo>
                <a:lnTo>
                  <a:pt x="187138" y="374005"/>
                </a:lnTo>
                <a:lnTo>
                  <a:pt x="194919" y="39039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29989" y="3159251"/>
            <a:ext cx="69215" cy="207010"/>
          </a:xfrm>
          <a:custGeom>
            <a:avLst/>
            <a:gdLst/>
            <a:ahLst/>
            <a:cxnLst/>
            <a:rect l="l" t="t" r="r" b="b"/>
            <a:pathLst>
              <a:path w="69214" h="207010">
                <a:moveTo>
                  <a:pt x="0" y="4318"/>
                </a:moveTo>
                <a:lnTo>
                  <a:pt x="4554" y="47109"/>
                </a:lnTo>
                <a:lnTo>
                  <a:pt x="6625" y="87352"/>
                </a:lnTo>
                <a:lnTo>
                  <a:pt x="6873" y="113537"/>
                </a:lnTo>
                <a:lnTo>
                  <a:pt x="6193" y="139723"/>
                </a:lnTo>
                <a:lnTo>
                  <a:pt x="4572" y="165862"/>
                </a:lnTo>
                <a:lnTo>
                  <a:pt x="3988" y="176178"/>
                </a:lnTo>
                <a:lnTo>
                  <a:pt x="3429" y="186483"/>
                </a:lnTo>
                <a:lnTo>
                  <a:pt x="2678" y="196669"/>
                </a:lnTo>
                <a:lnTo>
                  <a:pt x="1524" y="206628"/>
                </a:lnTo>
                <a:lnTo>
                  <a:pt x="1250" y="188753"/>
                </a:lnTo>
                <a:lnTo>
                  <a:pt x="1428" y="170783"/>
                </a:lnTo>
                <a:lnTo>
                  <a:pt x="2131" y="152765"/>
                </a:lnTo>
                <a:lnTo>
                  <a:pt x="3428" y="134747"/>
                </a:lnTo>
                <a:lnTo>
                  <a:pt x="5083" y="111515"/>
                </a:lnTo>
                <a:lnTo>
                  <a:pt x="11965" y="59291"/>
                </a:lnTo>
                <a:lnTo>
                  <a:pt x="42179" y="15922"/>
                </a:lnTo>
                <a:lnTo>
                  <a:pt x="55715" y="7610"/>
                </a:lnTo>
                <a:lnTo>
                  <a:pt x="6921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97037" y="3138170"/>
            <a:ext cx="59690" cy="254635"/>
          </a:xfrm>
          <a:custGeom>
            <a:avLst/>
            <a:gdLst/>
            <a:ahLst/>
            <a:cxnLst/>
            <a:rect l="l" t="t" r="r" b="b"/>
            <a:pathLst>
              <a:path w="59689" h="254635">
                <a:moveTo>
                  <a:pt x="59138" y="0"/>
                </a:moveTo>
                <a:lnTo>
                  <a:pt x="49434" y="9445"/>
                </a:lnTo>
                <a:lnTo>
                  <a:pt x="38373" y="16890"/>
                </a:lnTo>
                <a:lnTo>
                  <a:pt x="27027" y="24145"/>
                </a:lnTo>
                <a:lnTo>
                  <a:pt x="16466" y="33019"/>
                </a:lnTo>
                <a:lnTo>
                  <a:pt x="6611" y="47527"/>
                </a:lnTo>
                <a:lnTo>
                  <a:pt x="1353" y="64500"/>
                </a:lnTo>
                <a:lnTo>
                  <a:pt x="0" y="82401"/>
                </a:lnTo>
                <a:lnTo>
                  <a:pt x="1861" y="99694"/>
                </a:lnTo>
                <a:lnTo>
                  <a:pt x="10068" y="127021"/>
                </a:lnTo>
                <a:lnTo>
                  <a:pt x="22276" y="152574"/>
                </a:lnTo>
                <a:lnTo>
                  <a:pt x="36151" y="177436"/>
                </a:lnTo>
                <a:lnTo>
                  <a:pt x="49359" y="202691"/>
                </a:lnTo>
                <a:lnTo>
                  <a:pt x="54096" y="213304"/>
                </a:lnTo>
                <a:lnTo>
                  <a:pt x="57725" y="225107"/>
                </a:lnTo>
                <a:lnTo>
                  <a:pt x="58092" y="236910"/>
                </a:lnTo>
                <a:lnTo>
                  <a:pt x="53042" y="247522"/>
                </a:lnTo>
                <a:lnTo>
                  <a:pt x="41592" y="254581"/>
                </a:lnTo>
                <a:lnTo>
                  <a:pt x="31738" y="251126"/>
                </a:lnTo>
                <a:lnTo>
                  <a:pt x="23931" y="242218"/>
                </a:lnTo>
                <a:lnTo>
                  <a:pt x="18625" y="23291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0476" y="2793238"/>
            <a:ext cx="189865" cy="557530"/>
          </a:xfrm>
          <a:custGeom>
            <a:avLst/>
            <a:gdLst/>
            <a:ahLst/>
            <a:cxnLst/>
            <a:rect l="l" t="t" r="r" b="b"/>
            <a:pathLst>
              <a:path w="189864" h="557529">
                <a:moveTo>
                  <a:pt x="11937" y="29210"/>
                </a:moveTo>
                <a:lnTo>
                  <a:pt x="8108" y="19538"/>
                </a:lnTo>
                <a:lnTo>
                  <a:pt x="5302" y="12414"/>
                </a:lnTo>
                <a:lnTo>
                  <a:pt x="2829" y="6385"/>
                </a:lnTo>
                <a:lnTo>
                  <a:pt x="36185" y="41144"/>
                </a:lnTo>
                <a:lnTo>
                  <a:pt x="68786" y="85121"/>
                </a:lnTo>
                <a:lnTo>
                  <a:pt x="98458" y="131337"/>
                </a:lnTo>
                <a:lnTo>
                  <a:pt x="125857" y="179197"/>
                </a:lnTo>
                <a:lnTo>
                  <a:pt x="148659" y="223859"/>
                </a:lnTo>
                <a:lnTo>
                  <a:pt x="168163" y="270081"/>
                </a:lnTo>
                <a:lnTo>
                  <a:pt x="182453" y="317946"/>
                </a:lnTo>
                <a:lnTo>
                  <a:pt x="189611" y="367538"/>
                </a:lnTo>
                <a:lnTo>
                  <a:pt x="187844" y="408525"/>
                </a:lnTo>
                <a:lnTo>
                  <a:pt x="178244" y="450262"/>
                </a:lnTo>
                <a:lnTo>
                  <a:pt x="161214" y="489499"/>
                </a:lnTo>
                <a:lnTo>
                  <a:pt x="137160" y="522986"/>
                </a:lnTo>
                <a:lnTo>
                  <a:pt x="81946" y="555752"/>
                </a:lnTo>
                <a:lnTo>
                  <a:pt x="51899" y="557097"/>
                </a:lnTo>
                <a:lnTo>
                  <a:pt x="18923" y="5519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47361" y="2424840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19">
                <a:moveTo>
                  <a:pt x="134112" y="732"/>
                </a:moveTo>
                <a:lnTo>
                  <a:pt x="96138" y="4970"/>
                </a:lnTo>
                <a:lnTo>
                  <a:pt x="62737" y="28164"/>
                </a:lnTo>
                <a:lnTo>
                  <a:pt x="21320" y="86060"/>
                </a:lnTo>
                <a:lnTo>
                  <a:pt x="0" y="153767"/>
                </a:lnTo>
                <a:lnTo>
                  <a:pt x="3305" y="185150"/>
                </a:lnTo>
                <a:lnTo>
                  <a:pt x="16637" y="211377"/>
                </a:lnTo>
                <a:lnTo>
                  <a:pt x="38254" y="231437"/>
                </a:lnTo>
                <a:lnTo>
                  <a:pt x="66421" y="244318"/>
                </a:lnTo>
                <a:lnTo>
                  <a:pt x="100524" y="248687"/>
                </a:lnTo>
                <a:lnTo>
                  <a:pt x="134556" y="244222"/>
                </a:lnTo>
                <a:lnTo>
                  <a:pt x="196214" y="215362"/>
                </a:lnTo>
                <a:lnTo>
                  <a:pt x="231314" y="173579"/>
                </a:lnTo>
                <a:lnTo>
                  <a:pt x="238023" y="147889"/>
                </a:lnTo>
                <a:lnTo>
                  <a:pt x="236220" y="119985"/>
                </a:lnTo>
                <a:lnTo>
                  <a:pt x="214360" y="78789"/>
                </a:lnTo>
                <a:lnTo>
                  <a:pt x="174878" y="55596"/>
                </a:lnTo>
                <a:lnTo>
                  <a:pt x="136318" y="52849"/>
                </a:lnTo>
                <a:lnTo>
                  <a:pt x="102997" y="702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88078" y="2562479"/>
            <a:ext cx="108585" cy="250825"/>
          </a:xfrm>
          <a:custGeom>
            <a:avLst/>
            <a:gdLst/>
            <a:ahLst/>
            <a:cxnLst/>
            <a:rect l="l" t="t" r="r" b="b"/>
            <a:pathLst>
              <a:path w="108585" h="250825">
                <a:moveTo>
                  <a:pt x="0" y="0"/>
                </a:moveTo>
                <a:lnTo>
                  <a:pt x="35629" y="28324"/>
                </a:lnTo>
                <a:lnTo>
                  <a:pt x="57550" y="78091"/>
                </a:lnTo>
                <a:lnTo>
                  <a:pt x="79656" y="149024"/>
                </a:lnTo>
                <a:lnTo>
                  <a:pt x="94315" y="201283"/>
                </a:lnTo>
                <a:lnTo>
                  <a:pt x="98885" y="217836"/>
                </a:lnTo>
                <a:lnTo>
                  <a:pt x="103574" y="234342"/>
                </a:lnTo>
                <a:lnTo>
                  <a:pt x="108585" y="25082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31079" y="2566161"/>
            <a:ext cx="114300" cy="10160"/>
          </a:xfrm>
          <a:custGeom>
            <a:avLst/>
            <a:gdLst/>
            <a:ahLst/>
            <a:cxnLst/>
            <a:rect l="l" t="t" r="r" b="b"/>
            <a:pathLst>
              <a:path w="114300" h="10160">
                <a:moveTo>
                  <a:pt x="0" y="253"/>
                </a:moveTo>
                <a:lnTo>
                  <a:pt x="49022" y="6603"/>
                </a:lnTo>
                <a:lnTo>
                  <a:pt x="59600" y="8727"/>
                </a:lnTo>
                <a:lnTo>
                  <a:pt x="70024" y="9874"/>
                </a:lnTo>
                <a:lnTo>
                  <a:pt x="80615" y="9925"/>
                </a:lnTo>
                <a:lnTo>
                  <a:pt x="91694" y="8762"/>
                </a:lnTo>
                <a:lnTo>
                  <a:pt x="103886" y="6350"/>
                </a:lnTo>
                <a:lnTo>
                  <a:pt x="107569" y="5461"/>
                </a:lnTo>
                <a:lnTo>
                  <a:pt x="114046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6941" y="2474976"/>
            <a:ext cx="31115" cy="143510"/>
          </a:xfrm>
          <a:custGeom>
            <a:avLst/>
            <a:gdLst/>
            <a:ahLst/>
            <a:cxnLst/>
            <a:rect l="l" t="t" r="r" b="b"/>
            <a:pathLst>
              <a:path w="31114" h="143510">
                <a:moveTo>
                  <a:pt x="0" y="0"/>
                </a:moveTo>
                <a:lnTo>
                  <a:pt x="3595" y="9790"/>
                </a:lnTo>
                <a:lnTo>
                  <a:pt x="6191" y="19653"/>
                </a:lnTo>
                <a:lnTo>
                  <a:pt x="8358" y="29753"/>
                </a:lnTo>
                <a:lnTo>
                  <a:pt x="10668" y="40259"/>
                </a:lnTo>
                <a:lnTo>
                  <a:pt x="13676" y="56511"/>
                </a:lnTo>
                <a:lnTo>
                  <a:pt x="16065" y="72834"/>
                </a:lnTo>
                <a:lnTo>
                  <a:pt x="18168" y="89157"/>
                </a:lnTo>
                <a:lnTo>
                  <a:pt x="20320" y="105410"/>
                </a:lnTo>
                <a:lnTo>
                  <a:pt x="21982" y="115480"/>
                </a:lnTo>
                <a:lnTo>
                  <a:pt x="24193" y="124634"/>
                </a:lnTo>
                <a:lnTo>
                  <a:pt x="27070" y="133574"/>
                </a:lnTo>
                <a:lnTo>
                  <a:pt x="30734" y="14300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10133" y="2759964"/>
            <a:ext cx="316865" cy="661035"/>
          </a:xfrm>
          <a:custGeom>
            <a:avLst/>
            <a:gdLst/>
            <a:ahLst/>
            <a:cxnLst/>
            <a:rect l="l" t="t" r="r" b="b"/>
            <a:pathLst>
              <a:path w="316864" h="661035">
                <a:moveTo>
                  <a:pt x="175682" y="489838"/>
                </a:moveTo>
                <a:lnTo>
                  <a:pt x="176000" y="480639"/>
                </a:lnTo>
                <a:lnTo>
                  <a:pt x="176603" y="470820"/>
                </a:lnTo>
                <a:lnTo>
                  <a:pt x="176968" y="461049"/>
                </a:lnTo>
                <a:lnTo>
                  <a:pt x="166570" y="417452"/>
                </a:lnTo>
                <a:lnTo>
                  <a:pt x="134709" y="374951"/>
                </a:lnTo>
                <a:lnTo>
                  <a:pt x="94275" y="368553"/>
                </a:lnTo>
                <a:lnTo>
                  <a:pt x="55207" y="397335"/>
                </a:lnTo>
                <a:lnTo>
                  <a:pt x="29378" y="439165"/>
                </a:lnTo>
                <a:lnTo>
                  <a:pt x="12219" y="480256"/>
                </a:lnTo>
                <a:lnTo>
                  <a:pt x="597" y="527859"/>
                </a:lnTo>
                <a:lnTo>
                  <a:pt x="0" y="575629"/>
                </a:lnTo>
                <a:lnTo>
                  <a:pt x="15916" y="617220"/>
                </a:lnTo>
                <a:lnTo>
                  <a:pt x="20869" y="621538"/>
                </a:lnTo>
                <a:lnTo>
                  <a:pt x="25695" y="625728"/>
                </a:lnTo>
                <a:lnTo>
                  <a:pt x="30648" y="629665"/>
                </a:lnTo>
                <a:lnTo>
                  <a:pt x="57237" y="628376"/>
                </a:lnTo>
                <a:lnTo>
                  <a:pt x="95746" y="605412"/>
                </a:lnTo>
                <a:lnTo>
                  <a:pt x="138789" y="545498"/>
                </a:lnTo>
                <a:lnTo>
                  <a:pt x="158696" y="504650"/>
                </a:lnTo>
                <a:lnTo>
                  <a:pt x="174841" y="462016"/>
                </a:lnTo>
                <a:lnTo>
                  <a:pt x="188509" y="418464"/>
                </a:lnTo>
                <a:lnTo>
                  <a:pt x="201630" y="366946"/>
                </a:lnTo>
                <a:lnTo>
                  <a:pt x="211849" y="314562"/>
                </a:lnTo>
                <a:lnTo>
                  <a:pt x="219343" y="261636"/>
                </a:lnTo>
                <a:lnTo>
                  <a:pt x="224289" y="208490"/>
                </a:lnTo>
                <a:lnTo>
                  <a:pt x="226863" y="155448"/>
                </a:lnTo>
                <a:lnTo>
                  <a:pt x="227546" y="120322"/>
                </a:lnTo>
                <a:lnTo>
                  <a:pt x="226895" y="84280"/>
                </a:lnTo>
                <a:lnTo>
                  <a:pt x="223720" y="48452"/>
                </a:lnTo>
                <a:lnTo>
                  <a:pt x="216830" y="13970"/>
                </a:lnTo>
                <a:lnTo>
                  <a:pt x="214671" y="9144"/>
                </a:lnTo>
                <a:lnTo>
                  <a:pt x="212893" y="4572"/>
                </a:lnTo>
                <a:lnTo>
                  <a:pt x="187624" y="33593"/>
                </a:lnTo>
                <a:lnTo>
                  <a:pt x="178521" y="103164"/>
                </a:lnTo>
                <a:lnTo>
                  <a:pt x="176699" y="152439"/>
                </a:lnTo>
                <a:lnTo>
                  <a:pt x="178186" y="201701"/>
                </a:lnTo>
                <a:lnTo>
                  <a:pt x="182697" y="250855"/>
                </a:lnTo>
                <a:lnTo>
                  <a:pt x="189947" y="299802"/>
                </a:lnTo>
                <a:lnTo>
                  <a:pt x="199651" y="348444"/>
                </a:lnTo>
                <a:lnTo>
                  <a:pt x="211523" y="396686"/>
                </a:lnTo>
                <a:lnTo>
                  <a:pt x="225279" y="444428"/>
                </a:lnTo>
                <a:lnTo>
                  <a:pt x="240633" y="491575"/>
                </a:lnTo>
                <a:lnTo>
                  <a:pt x="257300" y="538029"/>
                </a:lnTo>
                <a:lnTo>
                  <a:pt x="274996" y="583691"/>
                </a:lnTo>
                <a:lnTo>
                  <a:pt x="293951" y="623855"/>
                </a:lnTo>
                <a:lnTo>
                  <a:pt x="304714" y="642592"/>
                </a:lnTo>
                <a:lnTo>
                  <a:pt x="316525" y="6607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96609" y="2761233"/>
            <a:ext cx="180340" cy="642620"/>
          </a:xfrm>
          <a:custGeom>
            <a:avLst/>
            <a:gdLst/>
            <a:ahLst/>
            <a:cxnLst/>
            <a:rect l="l" t="t" r="r" b="b"/>
            <a:pathLst>
              <a:path w="180339" h="642620">
                <a:moveTo>
                  <a:pt x="115672" y="56387"/>
                </a:moveTo>
                <a:lnTo>
                  <a:pt x="132000" y="42469"/>
                </a:lnTo>
                <a:lnTo>
                  <a:pt x="148375" y="28289"/>
                </a:lnTo>
                <a:lnTo>
                  <a:pt x="164464" y="14061"/>
                </a:lnTo>
                <a:lnTo>
                  <a:pt x="179934" y="0"/>
                </a:lnTo>
                <a:lnTo>
                  <a:pt x="164178" y="29652"/>
                </a:lnTo>
                <a:lnTo>
                  <a:pt x="147136" y="58340"/>
                </a:lnTo>
                <a:lnTo>
                  <a:pt x="129571" y="86814"/>
                </a:lnTo>
                <a:lnTo>
                  <a:pt x="112243" y="115824"/>
                </a:lnTo>
                <a:lnTo>
                  <a:pt x="88333" y="159597"/>
                </a:lnTo>
                <a:lnTo>
                  <a:pt x="66806" y="204370"/>
                </a:lnTo>
                <a:lnTo>
                  <a:pt x="47760" y="250167"/>
                </a:lnTo>
                <a:lnTo>
                  <a:pt x="31292" y="297013"/>
                </a:lnTo>
                <a:lnTo>
                  <a:pt x="17501" y="344931"/>
                </a:lnTo>
                <a:lnTo>
                  <a:pt x="6601" y="396241"/>
                </a:lnTo>
                <a:lnTo>
                  <a:pt x="499" y="447281"/>
                </a:lnTo>
                <a:lnTo>
                  <a:pt x="0" y="498029"/>
                </a:lnTo>
                <a:lnTo>
                  <a:pt x="5907" y="548461"/>
                </a:lnTo>
                <a:lnTo>
                  <a:pt x="19025" y="598551"/>
                </a:lnTo>
                <a:lnTo>
                  <a:pt x="31076" y="623605"/>
                </a:lnTo>
                <a:lnTo>
                  <a:pt x="46568" y="637158"/>
                </a:lnTo>
                <a:lnTo>
                  <a:pt x="66799" y="642235"/>
                </a:lnTo>
                <a:lnTo>
                  <a:pt x="93066" y="64185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64935" y="3102610"/>
            <a:ext cx="210185" cy="256540"/>
          </a:xfrm>
          <a:custGeom>
            <a:avLst/>
            <a:gdLst/>
            <a:ahLst/>
            <a:cxnLst/>
            <a:rect l="l" t="t" r="r" b="b"/>
            <a:pathLst>
              <a:path w="210185" h="256539">
                <a:moveTo>
                  <a:pt x="0" y="0"/>
                </a:moveTo>
                <a:lnTo>
                  <a:pt x="29717" y="30003"/>
                </a:lnTo>
                <a:lnTo>
                  <a:pt x="70540" y="82909"/>
                </a:lnTo>
                <a:lnTo>
                  <a:pt x="101949" y="123396"/>
                </a:lnTo>
                <a:lnTo>
                  <a:pt x="133596" y="163716"/>
                </a:lnTo>
                <a:lnTo>
                  <a:pt x="165480" y="203835"/>
                </a:lnTo>
                <a:lnTo>
                  <a:pt x="198127" y="243804"/>
                </a:lnTo>
                <a:lnTo>
                  <a:pt x="209676" y="25653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66845" y="3067811"/>
            <a:ext cx="175260" cy="372110"/>
          </a:xfrm>
          <a:custGeom>
            <a:avLst/>
            <a:gdLst/>
            <a:ahLst/>
            <a:cxnLst/>
            <a:rect l="l" t="t" r="r" b="b"/>
            <a:pathLst>
              <a:path w="175260" h="372110">
                <a:moveTo>
                  <a:pt x="174875" y="0"/>
                </a:moveTo>
                <a:lnTo>
                  <a:pt x="142228" y="46737"/>
                </a:lnTo>
                <a:lnTo>
                  <a:pt x="111912" y="101889"/>
                </a:lnTo>
                <a:lnTo>
                  <a:pt x="91547" y="140144"/>
                </a:lnTo>
                <a:lnTo>
                  <a:pt x="71538" y="178589"/>
                </a:lnTo>
                <a:lnTo>
                  <a:pt x="52066" y="217297"/>
                </a:lnTo>
                <a:lnTo>
                  <a:pt x="23427" y="280749"/>
                </a:lnTo>
                <a:lnTo>
                  <a:pt x="2409" y="346201"/>
                </a:lnTo>
                <a:lnTo>
                  <a:pt x="0" y="358501"/>
                </a:lnTo>
                <a:lnTo>
                  <a:pt x="948" y="363537"/>
                </a:lnTo>
                <a:lnTo>
                  <a:pt x="4373" y="366383"/>
                </a:lnTo>
                <a:lnTo>
                  <a:pt x="9394" y="3721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77407" y="3250057"/>
            <a:ext cx="81280" cy="238125"/>
          </a:xfrm>
          <a:custGeom>
            <a:avLst/>
            <a:gdLst/>
            <a:ahLst/>
            <a:cxnLst/>
            <a:rect l="l" t="t" r="r" b="b"/>
            <a:pathLst>
              <a:path w="81279" h="238125">
                <a:moveTo>
                  <a:pt x="59435" y="0"/>
                </a:moveTo>
                <a:lnTo>
                  <a:pt x="30098" y="38480"/>
                </a:lnTo>
                <a:lnTo>
                  <a:pt x="27352" y="62059"/>
                </a:lnTo>
                <a:lnTo>
                  <a:pt x="29082" y="84994"/>
                </a:lnTo>
                <a:lnTo>
                  <a:pt x="34528" y="107596"/>
                </a:lnTo>
                <a:lnTo>
                  <a:pt x="42925" y="130175"/>
                </a:lnTo>
                <a:lnTo>
                  <a:pt x="53857" y="150437"/>
                </a:lnTo>
                <a:lnTo>
                  <a:pt x="67230" y="172545"/>
                </a:lnTo>
                <a:lnTo>
                  <a:pt x="77912" y="195343"/>
                </a:lnTo>
                <a:lnTo>
                  <a:pt x="80771" y="217677"/>
                </a:lnTo>
                <a:lnTo>
                  <a:pt x="75574" y="229278"/>
                </a:lnTo>
                <a:lnTo>
                  <a:pt x="65674" y="235807"/>
                </a:lnTo>
                <a:lnTo>
                  <a:pt x="53322" y="238001"/>
                </a:lnTo>
                <a:lnTo>
                  <a:pt x="40766" y="236600"/>
                </a:lnTo>
                <a:lnTo>
                  <a:pt x="26664" y="231421"/>
                </a:lnTo>
                <a:lnTo>
                  <a:pt x="16621" y="223551"/>
                </a:lnTo>
                <a:lnTo>
                  <a:pt x="8459" y="213348"/>
                </a:lnTo>
                <a:lnTo>
                  <a:pt x="0" y="20116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21959" y="2857500"/>
            <a:ext cx="219710" cy="123189"/>
          </a:xfrm>
          <a:custGeom>
            <a:avLst/>
            <a:gdLst/>
            <a:ahLst/>
            <a:cxnLst/>
            <a:rect l="l" t="t" r="r" b="b"/>
            <a:pathLst>
              <a:path w="219710" h="123189">
                <a:moveTo>
                  <a:pt x="0" y="89915"/>
                </a:moveTo>
                <a:lnTo>
                  <a:pt x="386" y="98599"/>
                </a:lnTo>
                <a:lnTo>
                  <a:pt x="8334" y="103187"/>
                </a:lnTo>
                <a:lnTo>
                  <a:pt x="20877" y="105775"/>
                </a:lnTo>
                <a:lnTo>
                  <a:pt x="35051" y="108458"/>
                </a:lnTo>
                <a:lnTo>
                  <a:pt x="55743" y="113043"/>
                </a:lnTo>
                <a:lnTo>
                  <a:pt x="76660" y="116951"/>
                </a:lnTo>
                <a:lnTo>
                  <a:pt x="97791" y="119977"/>
                </a:lnTo>
                <a:lnTo>
                  <a:pt x="119125" y="121920"/>
                </a:lnTo>
                <a:lnTo>
                  <a:pt x="137142" y="122717"/>
                </a:lnTo>
                <a:lnTo>
                  <a:pt x="155813" y="122396"/>
                </a:lnTo>
                <a:lnTo>
                  <a:pt x="202832" y="110118"/>
                </a:lnTo>
                <a:lnTo>
                  <a:pt x="219710" y="79883"/>
                </a:lnTo>
                <a:lnTo>
                  <a:pt x="218920" y="66161"/>
                </a:lnTo>
                <a:lnTo>
                  <a:pt x="202311" y="28066"/>
                </a:lnTo>
                <a:lnTo>
                  <a:pt x="186737" y="10461"/>
                </a:lnTo>
                <a:lnTo>
                  <a:pt x="183862" y="4760"/>
                </a:lnTo>
                <a:lnTo>
                  <a:pt x="18897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5715" y="3424428"/>
            <a:ext cx="55880" cy="219075"/>
          </a:xfrm>
          <a:custGeom>
            <a:avLst/>
            <a:gdLst/>
            <a:ahLst/>
            <a:cxnLst/>
            <a:rect l="l" t="t" r="r" b="b"/>
            <a:pathLst>
              <a:path w="55879" h="219075">
                <a:moveTo>
                  <a:pt x="37464" y="0"/>
                </a:moveTo>
                <a:lnTo>
                  <a:pt x="45287" y="14019"/>
                </a:lnTo>
                <a:lnTo>
                  <a:pt x="51181" y="28146"/>
                </a:lnTo>
                <a:lnTo>
                  <a:pt x="54788" y="43058"/>
                </a:lnTo>
                <a:lnTo>
                  <a:pt x="55752" y="59436"/>
                </a:lnTo>
                <a:lnTo>
                  <a:pt x="54203" y="81532"/>
                </a:lnTo>
                <a:lnTo>
                  <a:pt x="44626" y="124676"/>
                </a:lnTo>
                <a:lnTo>
                  <a:pt x="28031" y="161603"/>
                </a:lnTo>
                <a:lnTo>
                  <a:pt x="18700" y="177196"/>
                </a:lnTo>
                <a:lnTo>
                  <a:pt x="9608" y="192742"/>
                </a:lnTo>
                <a:lnTo>
                  <a:pt x="1777" y="208788"/>
                </a:lnTo>
                <a:lnTo>
                  <a:pt x="0" y="217043"/>
                </a:lnTo>
                <a:lnTo>
                  <a:pt x="635" y="218821"/>
                </a:lnTo>
                <a:lnTo>
                  <a:pt x="9779" y="21094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5100" y="3051048"/>
            <a:ext cx="298450" cy="376555"/>
          </a:xfrm>
          <a:custGeom>
            <a:avLst/>
            <a:gdLst/>
            <a:ahLst/>
            <a:cxnLst/>
            <a:rect l="l" t="t" r="r" b="b"/>
            <a:pathLst>
              <a:path w="298450" h="376554">
                <a:moveTo>
                  <a:pt x="45084" y="173481"/>
                </a:moveTo>
                <a:lnTo>
                  <a:pt x="29590" y="135286"/>
                </a:lnTo>
                <a:lnTo>
                  <a:pt x="10668" y="98805"/>
                </a:lnTo>
                <a:lnTo>
                  <a:pt x="6984" y="94234"/>
                </a:lnTo>
                <a:lnTo>
                  <a:pt x="3682" y="89662"/>
                </a:lnTo>
                <a:lnTo>
                  <a:pt x="18627" y="136725"/>
                </a:lnTo>
                <a:lnTo>
                  <a:pt x="44959" y="189345"/>
                </a:lnTo>
                <a:lnTo>
                  <a:pt x="63611" y="224504"/>
                </a:lnTo>
                <a:lnTo>
                  <a:pt x="83286" y="259044"/>
                </a:lnTo>
                <a:lnTo>
                  <a:pt x="104521" y="292607"/>
                </a:lnTo>
                <a:lnTo>
                  <a:pt x="138049" y="340058"/>
                </a:lnTo>
                <a:lnTo>
                  <a:pt x="182245" y="376174"/>
                </a:lnTo>
                <a:lnTo>
                  <a:pt x="199862" y="374437"/>
                </a:lnTo>
                <a:lnTo>
                  <a:pt x="217043" y="323341"/>
                </a:lnTo>
                <a:lnTo>
                  <a:pt x="224043" y="251920"/>
                </a:lnTo>
                <a:lnTo>
                  <a:pt x="226883" y="215917"/>
                </a:lnTo>
                <a:lnTo>
                  <a:pt x="230377" y="179831"/>
                </a:lnTo>
                <a:lnTo>
                  <a:pt x="241982" y="112315"/>
                </a:lnTo>
                <a:lnTo>
                  <a:pt x="264541" y="48132"/>
                </a:lnTo>
                <a:lnTo>
                  <a:pt x="288222" y="11771"/>
                </a:lnTo>
                <a:lnTo>
                  <a:pt x="29806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4243" y="2810833"/>
            <a:ext cx="287020" cy="207010"/>
          </a:xfrm>
          <a:custGeom>
            <a:avLst/>
            <a:gdLst/>
            <a:ahLst/>
            <a:cxnLst/>
            <a:rect l="l" t="t" r="r" b="b"/>
            <a:pathLst>
              <a:path w="287020" h="207010">
                <a:moveTo>
                  <a:pt x="0" y="206940"/>
                </a:moveTo>
                <a:lnTo>
                  <a:pt x="49893" y="184140"/>
                </a:lnTo>
                <a:lnTo>
                  <a:pt x="91735" y="181147"/>
                </a:lnTo>
                <a:lnTo>
                  <a:pt x="112775" y="181032"/>
                </a:lnTo>
                <a:lnTo>
                  <a:pt x="145242" y="181437"/>
                </a:lnTo>
                <a:lnTo>
                  <a:pt x="178196" y="181794"/>
                </a:lnTo>
                <a:lnTo>
                  <a:pt x="242950" y="174936"/>
                </a:lnTo>
                <a:lnTo>
                  <a:pt x="282652" y="147558"/>
                </a:lnTo>
                <a:lnTo>
                  <a:pt x="286511" y="130486"/>
                </a:lnTo>
                <a:lnTo>
                  <a:pt x="283223" y="109745"/>
                </a:lnTo>
                <a:lnTo>
                  <a:pt x="263884" y="69407"/>
                </a:lnTo>
                <a:lnTo>
                  <a:pt x="230314" y="16138"/>
                </a:lnTo>
                <a:lnTo>
                  <a:pt x="219055" y="0"/>
                </a:lnTo>
                <a:lnTo>
                  <a:pt x="218821" y="946"/>
                </a:lnTo>
                <a:lnTo>
                  <a:pt x="220979" y="4248"/>
                </a:lnTo>
                <a:lnTo>
                  <a:pt x="222757" y="7677"/>
                </a:lnTo>
                <a:lnTo>
                  <a:pt x="224662" y="1136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42808" y="3298190"/>
            <a:ext cx="125730" cy="215265"/>
          </a:xfrm>
          <a:custGeom>
            <a:avLst/>
            <a:gdLst/>
            <a:ahLst/>
            <a:cxnLst/>
            <a:rect l="l" t="t" r="r" b="b"/>
            <a:pathLst>
              <a:path w="125729" h="215264">
                <a:moveTo>
                  <a:pt x="789" y="98171"/>
                </a:moveTo>
                <a:lnTo>
                  <a:pt x="4564" y="110680"/>
                </a:lnTo>
                <a:lnTo>
                  <a:pt x="5933" y="121856"/>
                </a:lnTo>
                <a:lnTo>
                  <a:pt x="5968" y="133318"/>
                </a:lnTo>
                <a:lnTo>
                  <a:pt x="5742" y="146685"/>
                </a:lnTo>
                <a:lnTo>
                  <a:pt x="5947" y="161754"/>
                </a:lnTo>
                <a:lnTo>
                  <a:pt x="5758" y="176847"/>
                </a:lnTo>
                <a:lnTo>
                  <a:pt x="5403" y="191940"/>
                </a:lnTo>
                <a:lnTo>
                  <a:pt x="5107" y="207010"/>
                </a:lnTo>
                <a:lnTo>
                  <a:pt x="5107" y="209804"/>
                </a:lnTo>
                <a:lnTo>
                  <a:pt x="5107" y="212471"/>
                </a:lnTo>
                <a:lnTo>
                  <a:pt x="5107" y="215264"/>
                </a:lnTo>
                <a:lnTo>
                  <a:pt x="1960" y="200767"/>
                </a:lnTo>
                <a:lnTo>
                  <a:pt x="408" y="186054"/>
                </a:lnTo>
                <a:lnTo>
                  <a:pt x="0" y="171152"/>
                </a:lnTo>
                <a:lnTo>
                  <a:pt x="281" y="156083"/>
                </a:lnTo>
                <a:lnTo>
                  <a:pt x="3440" y="108458"/>
                </a:lnTo>
                <a:lnTo>
                  <a:pt x="14886" y="61975"/>
                </a:lnTo>
                <a:lnTo>
                  <a:pt x="45211" y="13487"/>
                </a:lnTo>
                <a:lnTo>
                  <a:pt x="92817" y="254"/>
                </a:lnTo>
                <a:lnTo>
                  <a:pt x="109630" y="317"/>
                </a:lnTo>
                <a:lnTo>
                  <a:pt x="12550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29906" y="2776982"/>
            <a:ext cx="182880" cy="597535"/>
          </a:xfrm>
          <a:custGeom>
            <a:avLst/>
            <a:gdLst/>
            <a:ahLst/>
            <a:cxnLst/>
            <a:rect l="l" t="t" r="r" b="b"/>
            <a:pathLst>
              <a:path w="182879" h="597535">
                <a:moveTo>
                  <a:pt x="0" y="0"/>
                </a:moveTo>
                <a:lnTo>
                  <a:pt x="39243" y="28701"/>
                </a:lnTo>
                <a:lnTo>
                  <a:pt x="64381" y="61759"/>
                </a:lnTo>
                <a:lnTo>
                  <a:pt x="86899" y="96853"/>
                </a:lnTo>
                <a:lnTo>
                  <a:pt x="107180" y="133304"/>
                </a:lnTo>
                <a:lnTo>
                  <a:pt x="125602" y="170433"/>
                </a:lnTo>
                <a:lnTo>
                  <a:pt x="145708" y="215489"/>
                </a:lnTo>
                <a:lnTo>
                  <a:pt x="163195" y="261889"/>
                </a:lnTo>
                <a:lnTo>
                  <a:pt x="176109" y="309647"/>
                </a:lnTo>
                <a:lnTo>
                  <a:pt x="182499" y="358775"/>
                </a:lnTo>
                <a:lnTo>
                  <a:pt x="180969" y="402232"/>
                </a:lnTo>
                <a:lnTo>
                  <a:pt x="171783" y="441737"/>
                </a:lnTo>
                <a:lnTo>
                  <a:pt x="155763" y="479004"/>
                </a:lnTo>
                <a:lnTo>
                  <a:pt x="133731" y="515746"/>
                </a:lnTo>
                <a:lnTo>
                  <a:pt x="85375" y="565832"/>
                </a:lnTo>
                <a:lnTo>
                  <a:pt x="56542" y="582737"/>
                </a:lnTo>
                <a:lnTo>
                  <a:pt x="23495" y="59715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83169" y="3094989"/>
            <a:ext cx="134620" cy="12065"/>
          </a:xfrm>
          <a:custGeom>
            <a:avLst/>
            <a:gdLst/>
            <a:ahLst/>
            <a:cxnLst/>
            <a:rect l="l" t="t" r="r" b="b"/>
            <a:pathLst>
              <a:path w="134620" h="12064">
                <a:moveTo>
                  <a:pt x="0" y="9398"/>
                </a:moveTo>
                <a:lnTo>
                  <a:pt x="17807" y="8909"/>
                </a:lnTo>
                <a:lnTo>
                  <a:pt x="36163" y="7969"/>
                </a:lnTo>
                <a:lnTo>
                  <a:pt x="54471" y="7362"/>
                </a:lnTo>
                <a:lnTo>
                  <a:pt x="72135" y="7874"/>
                </a:lnTo>
                <a:lnTo>
                  <a:pt x="85980" y="9689"/>
                </a:lnTo>
                <a:lnTo>
                  <a:pt x="99361" y="11445"/>
                </a:lnTo>
                <a:lnTo>
                  <a:pt x="112623" y="11035"/>
                </a:lnTo>
                <a:lnTo>
                  <a:pt x="126110" y="6350"/>
                </a:lnTo>
                <a:lnTo>
                  <a:pt x="128524" y="4190"/>
                </a:lnTo>
                <a:lnTo>
                  <a:pt x="131572" y="2032"/>
                </a:lnTo>
                <a:lnTo>
                  <a:pt x="13436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43139" y="2781728"/>
            <a:ext cx="193040" cy="603885"/>
          </a:xfrm>
          <a:custGeom>
            <a:avLst/>
            <a:gdLst/>
            <a:ahLst/>
            <a:cxnLst/>
            <a:rect l="l" t="t" r="r" b="b"/>
            <a:pathLst>
              <a:path w="193040" h="603885">
                <a:moveTo>
                  <a:pt x="0" y="13033"/>
                </a:moveTo>
                <a:lnTo>
                  <a:pt x="24995" y="4343"/>
                </a:lnTo>
                <a:lnTo>
                  <a:pt x="50514" y="0"/>
                </a:lnTo>
                <a:lnTo>
                  <a:pt x="76366" y="871"/>
                </a:lnTo>
                <a:lnTo>
                  <a:pt x="134520" y="26203"/>
                </a:lnTo>
                <a:lnTo>
                  <a:pt x="175835" y="83246"/>
                </a:lnTo>
                <a:lnTo>
                  <a:pt x="192926" y="173311"/>
                </a:lnTo>
                <a:lnTo>
                  <a:pt x="191658" y="228901"/>
                </a:lnTo>
                <a:lnTo>
                  <a:pt x="185080" y="284253"/>
                </a:lnTo>
                <a:lnTo>
                  <a:pt x="175513" y="338153"/>
                </a:lnTo>
                <a:lnTo>
                  <a:pt x="163873" y="389862"/>
                </a:lnTo>
                <a:lnTo>
                  <a:pt x="149828" y="440547"/>
                </a:lnTo>
                <a:lnTo>
                  <a:pt x="134687" y="490708"/>
                </a:lnTo>
                <a:lnTo>
                  <a:pt x="119760" y="540845"/>
                </a:lnTo>
                <a:lnTo>
                  <a:pt x="115966" y="556537"/>
                </a:lnTo>
                <a:lnTo>
                  <a:pt x="112649" y="572277"/>
                </a:lnTo>
                <a:lnTo>
                  <a:pt x="109616" y="587922"/>
                </a:lnTo>
                <a:lnTo>
                  <a:pt x="106679" y="60332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91220" y="2929382"/>
            <a:ext cx="195580" cy="448309"/>
          </a:xfrm>
          <a:custGeom>
            <a:avLst/>
            <a:gdLst/>
            <a:ahLst/>
            <a:cxnLst/>
            <a:rect l="l" t="t" r="r" b="b"/>
            <a:pathLst>
              <a:path w="195579" h="448310">
                <a:moveTo>
                  <a:pt x="0" y="0"/>
                </a:moveTo>
                <a:lnTo>
                  <a:pt x="26543" y="42417"/>
                </a:lnTo>
                <a:lnTo>
                  <a:pt x="42927" y="76852"/>
                </a:lnTo>
                <a:lnTo>
                  <a:pt x="58467" y="111775"/>
                </a:lnTo>
                <a:lnTo>
                  <a:pt x="73602" y="146913"/>
                </a:lnTo>
                <a:lnTo>
                  <a:pt x="88773" y="181990"/>
                </a:lnTo>
                <a:lnTo>
                  <a:pt x="107702" y="225226"/>
                </a:lnTo>
                <a:lnTo>
                  <a:pt x="126027" y="268584"/>
                </a:lnTo>
                <a:lnTo>
                  <a:pt x="143664" y="312155"/>
                </a:lnTo>
                <a:lnTo>
                  <a:pt x="160526" y="356031"/>
                </a:lnTo>
                <a:lnTo>
                  <a:pt x="176529" y="400303"/>
                </a:lnTo>
                <a:lnTo>
                  <a:pt x="180730" y="412190"/>
                </a:lnTo>
                <a:lnTo>
                  <a:pt x="185372" y="424148"/>
                </a:lnTo>
                <a:lnTo>
                  <a:pt x="190228" y="436058"/>
                </a:lnTo>
                <a:lnTo>
                  <a:pt x="195072" y="44780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195436" y="3194050"/>
            <a:ext cx="106680" cy="274320"/>
          </a:xfrm>
          <a:custGeom>
            <a:avLst/>
            <a:gdLst/>
            <a:ahLst/>
            <a:cxnLst/>
            <a:rect l="l" t="t" r="r" b="b"/>
            <a:pathLst>
              <a:path w="106679" h="274320">
                <a:moveTo>
                  <a:pt x="96012" y="6096"/>
                </a:moveTo>
                <a:lnTo>
                  <a:pt x="94869" y="4190"/>
                </a:lnTo>
                <a:lnTo>
                  <a:pt x="94234" y="1777"/>
                </a:lnTo>
                <a:lnTo>
                  <a:pt x="92964" y="0"/>
                </a:lnTo>
                <a:lnTo>
                  <a:pt x="83552" y="6905"/>
                </a:lnTo>
                <a:lnTo>
                  <a:pt x="78914" y="15906"/>
                </a:lnTo>
                <a:lnTo>
                  <a:pt x="77587" y="27146"/>
                </a:lnTo>
                <a:lnTo>
                  <a:pt x="78105" y="40766"/>
                </a:lnTo>
                <a:lnTo>
                  <a:pt x="81147" y="65027"/>
                </a:lnTo>
                <a:lnTo>
                  <a:pt x="86058" y="88931"/>
                </a:lnTo>
                <a:lnTo>
                  <a:pt x="91946" y="112597"/>
                </a:lnTo>
                <a:lnTo>
                  <a:pt x="97917" y="136144"/>
                </a:lnTo>
                <a:lnTo>
                  <a:pt x="103062" y="158464"/>
                </a:lnTo>
                <a:lnTo>
                  <a:pt x="106410" y="181737"/>
                </a:lnTo>
                <a:lnTo>
                  <a:pt x="106114" y="205009"/>
                </a:lnTo>
                <a:lnTo>
                  <a:pt x="100330" y="227329"/>
                </a:lnTo>
                <a:lnTo>
                  <a:pt x="75088" y="257508"/>
                </a:lnTo>
                <a:lnTo>
                  <a:pt x="39370" y="272161"/>
                </a:lnTo>
                <a:lnTo>
                  <a:pt x="27717" y="273823"/>
                </a:lnTo>
                <a:lnTo>
                  <a:pt x="18542" y="273272"/>
                </a:lnTo>
                <a:lnTo>
                  <a:pt x="9937" y="270482"/>
                </a:lnTo>
                <a:lnTo>
                  <a:pt x="0" y="26542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446896" y="3041509"/>
            <a:ext cx="143510" cy="23495"/>
          </a:xfrm>
          <a:custGeom>
            <a:avLst/>
            <a:gdLst/>
            <a:ahLst/>
            <a:cxnLst/>
            <a:rect l="l" t="t" r="r" b="b"/>
            <a:pathLst>
              <a:path w="143509" h="23494">
                <a:moveTo>
                  <a:pt x="0" y="19952"/>
                </a:moveTo>
                <a:lnTo>
                  <a:pt x="38721" y="0"/>
                </a:lnTo>
                <a:lnTo>
                  <a:pt x="54276" y="569"/>
                </a:lnTo>
                <a:lnTo>
                  <a:pt x="100335" y="6409"/>
                </a:lnTo>
                <a:lnTo>
                  <a:pt x="128732" y="15644"/>
                </a:lnTo>
                <a:lnTo>
                  <a:pt x="143001" y="2300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36229" y="3169666"/>
            <a:ext cx="190500" cy="13970"/>
          </a:xfrm>
          <a:custGeom>
            <a:avLst/>
            <a:gdLst/>
            <a:ahLst/>
            <a:cxnLst/>
            <a:rect l="l" t="t" r="r" b="b"/>
            <a:pathLst>
              <a:path w="190500" h="13969">
                <a:moveTo>
                  <a:pt x="0" y="3048"/>
                </a:moveTo>
                <a:lnTo>
                  <a:pt x="10763" y="10517"/>
                </a:lnTo>
                <a:lnTo>
                  <a:pt x="25526" y="13462"/>
                </a:lnTo>
                <a:lnTo>
                  <a:pt x="42005" y="13549"/>
                </a:lnTo>
                <a:lnTo>
                  <a:pt x="57912" y="12446"/>
                </a:lnTo>
                <a:lnTo>
                  <a:pt x="85536" y="10715"/>
                </a:lnTo>
                <a:lnTo>
                  <a:pt x="113363" y="9271"/>
                </a:lnTo>
                <a:lnTo>
                  <a:pt x="141118" y="7445"/>
                </a:lnTo>
                <a:lnTo>
                  <a:pt x="168528" y="4572"/>
                </a:lnTo>
                <a:lnTo>
                  <a:pt x="175641" y="3048"/>
                </a:lnTo>
                <a:lnTo>
                  <a:pt x="183261" y="1524"/>
                </a:lnTo>
                <a:lnTo>
                  <a:pt x="190500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731980" y="2996072"/>
            <a:ext cx="240029" cy="241935"/>
          </a:xfrm>
          <a:custGeom>
            <a:avLst/>
            <a:gdLst/>
            <a:ahLst/>
            <a:cxnLst/>
            <a:rect l="l" t="t" r="r" b="b"/>
            <a:pathLst>
              <a:path w="240029" h="241935">
                <a:moveTo>
                  <a:pt x="57181" y="17129"/>
                </a:moveTo>
                <a:lnTo>
                  <a:pt x="32089" y="50293"/>
                </a:lnTo>
                <a:lnTo>
                  <a:pt x="11477" y="91957"/>
                </a:lnTo>
                <a:lnTo>
                  <a:pt x="0" y="149096"/>
                </a:lnTo>
                <a:lnTo>
                  <a:pt x="3333" y="178165"/>
                </a:lnTo>
                <a:lnTo>
                  <a:pt x="15269" y="204876"/>
                </a:lnTo>
                <a:lnTo>
                  <a:pt x="34718" y="224123"/>
                </a:lnTo>
                <a:lnTo>
                  <a:pt x="59715" y="236297"/>
                </a:lnTo>
                <a:lnTo>
                  <a:pt x="88296" y="241792"/>
                </a:lnTo>
                <a:lnTo>
                  <a:pt x="120584" y="241208"/>
                </a:lnTo>
                <a:lnTo>
                  <a:pt x="183540" y="220610"/>
                </a:lnTo>
                <a:lnTo>
                  <a:pt x="227292" y="177190"/>
                </a:lnTo>
                <a:lnTo>
                  <a:pt x="240028" y="121140"/>
                </a:lnTo>
                <a:lnTo>
                  <a:pt x="234346" y="91805"/>
                </a:lnTo>
                <a:lnTo>
                  <a:pt x="200532" y="41560"/>
                </a:lnTo>
                <a:lnTo>
                  <a:pt x="149002" y="8366"/>
                </a:lnTo>
                <a:lnTo>
                  <a:pt x="102600" y="0"/>
                </a:lnTo>
                <a:lnTo>
                  <a:pt x="78726" y="311"/>
                </a:lnTo>
                <a:lnTo>
                  <a:pt x="55149" y="163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6875" y="2118360"/>
            <a:ext cx="340360" cy="542290"/>
          </a:xfrm>
          <a:custGeom>
            <a:avLst/>
            <a:gdLst/>
            <a:ahLst/>
            <a:cxnLst/>
            <a:rect l="l" t="t" r="r" b="b"/>
            <a:pathLst>
              <a:path w="340359" h="542289">
                <a:moveTo>
                  <a:pt x="0" y="535813"/>
                </a:moveTo>
                <a:lnTo>
                  <a:pt x="3724" y="538771"/>
                </a:lnTo>
                <a:lnTo>
                  <a:pt x="7162" y="541670"/>
                </a:lnTo>
                <a:lnTo>
                  <a:pt x="11058" y="540974"/>
                </a:lnTo>
                <a:lnTo>
                  <a:pt x="25336" y="497808"/>
                </a:lnTo>
                <a:lnTo>
                  <a:pt x="27803" y="424977"/>
                </a:lnTo>
                <a:lnTo>
                  <a:pt x="26974" y="388746"/>
                </a:lnTo>
                <a:lnTo>
                  <a:pt x="25460" y="352516"/>
                </a:lnTo>
                <a:lnTo>
                  <a:pt x="23774" y="316356"/>
                </a:lnTo>
                <a:lnTo>
                  <a:pt x="20326" y="266751"/>
                </a:lnTo>
                <a:lnTo>
                  <a:pt x="16764" y="214217"/>
                </a:lnTo>
                <a:lnTo>
                  <a:pt x="17773" y="162016"/>
                </a:lnTo>
                <a:lnTo>
                  <a:pt x="28041" y="113411"/>
                </a:lnTo>
                <a:lnTo>
                  <a:pt x="34747" y="103377"/>
                </a:lnTo>
                <a:lnTo>
                  <a:pt x="35661" y="99694"/>
                </a:lnTo>
                <a:lnTo>
                  <a:pt x="77304" y="151225"/>
                </a:lnTo>
                <a:lnTo>
                  <a:pt x="97536" y="210565"/>
                </a:lnTo>
                <a:lnTo>
                  <a:pt x="111858" y="257802"/>
                </a:lnTo>
                <a:lnTo>
                  <a:pt x="126367" y="307029"/>
                </a:lnTo>
                <a:lnTo>
                  <a:pt x="142265" y="356679"/>
                </a:lnTo>
                <a:lnTo>
                  <a:pt x="160753" y="405186"/>
                </a:lnTo>
                <a:lnTo>
                  <a:pt x="183035" y="450984"/>
                </a:lnTo>
                <a:lnTo>
                  <a:pt x="210311" y="492505"/>
                </a:lnTo>
                <a:lnTo>
                  <a:pt x="245059" y="509889"/>
                </a:lnTo>
                <a:lnTo>
                  <a:pt x="261832" y="502525"/>
                </a:lnTo>
                <a:lnTo>
                  <a:pt x="289379" y="444789"/>
                </a:lnTo>
                <a:lnTo>
                  <a:pt x="297180" y="400621"/>
                </a:lnTo>
                <a:lnTo>
                  <a:pt x="301551" y="355691"/>
                </a:lnTo>
                <a:lnTo>
                  <a:pt x="305409" y="313309"/>
                </a:lnTo>
                <a:lnTo>
                  <a:pt x="310838" y="260171"/>
                </a:lnTo>
                <a:lnTo>
                  <a:pt x="315468" y="206914"/>
                </a:lnTo>
                <a:lnTo>
                  <a:pt x="319639" y="153610"/>
                </a:lnTo>
                <a:lnTo>
                  <a:pt x="323697" y="100329"/>
                </a:lnTo>
                <a:lnTo>
                  <a:pt x="324459" y="49355"/>
                </a:lnTo>
                <a:lnTo>
                  <a:pt x="326955" y="18980"/>
                </a:lnTo>
                <a:lnTo>
                  <a:pt x="333451" y="0"/>
                </a:lnTo>
                <a:lnTo>
                  <a:pt x="334579" y="9425"/>
                </a:lnTo>
                <a:lnTo>
                  <a:pt x="336765" y="30638"/>
                </a:lnTo>
                <a:lnTo>
                  <a:pt x="338894" y="52470"/>
                </a:lnTo>
                <a:lnTo>
                  <a:pt x="339852" y="6375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6606" y="2275967"/>
            <a:ext cx="654050" cy="299720"/>
          </a:xfrm>
          <a:custGeom>
            <a:avLst/>
            <a:gdLst/>
            <a:ahLst/>
            <a:cxnLst/>
            <a:rect l="l" t="t" r="r" b="b"/>
            <a:pathLst>
              <a:path w="654050" h="299719">
                <a:moveTo>
                  <a:pt x="35613" y="131953"/>
                </a:moveTo>
                <a:lnTo>
                  <a:pt x="41462" y="120796"/>
                </a:lnTo>
                <a:lnTo>
                  <a:pt x="45824" y="110426"/>
                </a:lnTo>
                <a:lnTo>
                  <a:pt x="49501" y="99770"/>
                </a:lnTo>
                <a:lnTo>
                  <a:pt x="53292" y="87757"/>
                </a:lnTo>
                <a:lnTo>
                  <a:pt x="42776" y="99167"/>
                </a:lnTo>
                <a:lnTo>
                  <a:pt x="16716" y="144780"/>
                </a:lnTo>
                <a:lnTo>
                  <a:pt x="1628" y="201564"/>
                </a:lnTo>
                <a:lnTo>
                  <a:pt x="0" y="231130"/>
                </a:lnTo>
                <a:lnTo>
                  <a:pt x="3914" y="259969"/>
                </a:lnTo>
                <a:lnTo>
                  <a:pt x="11468" y="277532"/>
                </a:lnTo>
                <a:lnTo>
                  <a:pt x="23879" y="291607"/>
                </a:lnTo>
                <a:lnTo>
                  <a:pt x="40176" y="299706"/>
                </a:lnTo>
                <a:lnTo>
                  <a:pt x="59388" y="299338"/>
                </a:lnTo>
                <a:lnTo>
                  <a:pt x="90706" y="276463"/>
                </a:lnTo>
                <a:lnTo>
                  <a:pt x="106022" y="240157"/>
                </a:lnTo>
                <a:lnTo>
                  <a:pt x="111471" y="175974"/>
                </a:lnTo>
                <a:lnTo>
                  <a:pt x="112237" y="143591"/>
                </a:lnTo>
                <a:lnTo>
                  <a:pt x="115776" y="111506"/>
                </a:lnTo>
                <a:lnTo>
                  <a:pt x="123748" y="88261"/>
                </a:lnTo>
                <a:lnTo>
                  <a:pt x="137721" y="72326"/>
                </a:lnTo>
                <a:lnTo>
                  <a:pt x="157181" y="65535"/>
                </a:lnTo>
                <a:lnTo>
                  <a:pt x="181613" y="69723"/>
                </a:lnTo>
                <a:lnTo>
                  <a:pt x="228704" y="100552"/>
                </a:lnTo>
                <a:lnTo>
                  <a:pt x="266652" y="142621"/>
                </a:lnTo>
                <a:lnTo>
                  <a:pt x="293893" y="182895"/>
                </a:lnTo>
                <a:lnTo>
                  <a:pt x="306471" y="203610"/>
                </a:lnTo>
                <a:lnTo>
                  <a:pt x="319992" y="223647"/>
                </a:lnTo>
                <a:lnTo>
                  <a:pt x="326393" y="231902"/>
                </a:lnTo>
                <a:lnTo>
                  <a:pt x="327917" y="234315"/>
                </a:lnTo>
                <a:lnTo>
                  <a:pt x="333403" y="238633"/>
                </a:lnTo>
                <a:lnTo>
                  <a:pt x="357787" y="196596"/>
                </a:lnTo>
                <a:lnTo>
                  <a:pt x="362416" y="185396"/>
                </a:lnTo>
                <a:lnTo>
                  <a:pt x="368531" y="173196"/>
                </a:lnTo>
                <a:lnTo>
                  <a:pt x="376818" y="163234"/>
                </a:lnTo>
                <a:lnTo>
                  <a:pt x="387962" y="158750"/>
                </a:lnTo>
                <a:lnTo>
                  <a:pt x="402312" y="162613"/>
                </a:lnTo>
                <a:lnTo>
                  <a:pt x="416118" y="172989"/>
                </a:lnTo>
                <a:lnTo>
                  <a:pt x="428725" y="185485"/>
                </a:lnTo>
                <a:lnTo>
                  <a:pt x="439473" y="195707"/>
                </a:lnTo>
                <a:lnTo>
                  <a:pt x="461453" y="211580"/>
                </a:lnTo>
                <a:lnTo>
                  <a:pt x="484435" y="224393"/>
                </a:lnTo>
                <a:lnTo>
                  <a:pt x="509021" y="233372"/>
                </a:lnTo>
                <a:lnTo>
                  <a:pt x="535816" y="237744"/>
                </a:lnTo>
                <a:lnTo>
                  <a:pt x="562928" y="236408"/>
                </a:lnTo>
                <a:lnTo>
                  <a:pt x="610486" y="214973"/>
                </a:lnTo>
                <a:lnTo>
                  <a:pt x="643403" y="171880"/>
                </a:lnTo>
                <a:lnTo>
                  <a:pt x="653725" y="116893"/>
                </a:lnTo>
                <a:lnTo>
                  <a:pt x="652529" y="89281"/>
                </a:lnTo>
                <a:lnTo>
                  <a:pt x="645020" y="49371"/>
                </a:lnTo>
                <a:lnTo>
                  <a:pt x="630939" y="11557"/>
                </a:lnTo>
                <a:lnTo>
                  <a:pt x="628780" y="7620"/>
                </a:lnTo>
                <a:lnTo>
                  <a:pt x="626621" y="3683"/>
                </a:lnTo>
                <a:lnTo>
                  <a:pt x="62446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45382" y="2624327"/>
            <a:ext cx="253365" cy="1111885"/>
          </a:xfrm>
          <a:custGeom>
            <a:avLst/>
            <a:gdLst/>
            <a:ahLst/>
            <a:cxnLst/>
            <a:rect l="l" t="t" r="r" b="b"/>
            <a:pathLst>
              <a:path w="253364" h="1111885">
                <a:moveTo>
                  <a:pt x="252930" y="0"/>
                </a:moveTo>
                <a:lnTo>
                  <a:pt x="220640" y="23681"/>
                </a:lnTo>
                <a:lnTo>
                  <a:pt x="176988" y="79583"/>
                </a:lnTo>
                <a:lnTo>
                  <a:pt x="148663" y="128222"/>
                </a:lnTo>
                <a:lnTo>
                  <a:pt x="123957" y="178980"/>
                </a:lnTo>
                <a:lnTo>
                  <a:pt x="101800" y="229870"/>
                </a:lnTo>
                <a:lnTo>
                  <a:pt x="82091" y="279408"/>
                </a:lnTo>
                <a:lnTo>
                  <a:pt x="64523" y="329586"/>
                </a:lnTo>
                <a:lnTo>
                  <a:pt x="49062" y="380359"/>
                </a:lnTo>
                <a:lnTo>
                  <a:pt x="35671" y="431683"/>
                </a:lnTo>
                <a:lnTo>
                  <a:pt x="24315" y="483514"/>
                </a:lnTo>
                <a:lnTo>
                  <a:pt x="14959" y="535807"/>
                </a:lnTo>
                <a:lnTo>
                  <a:pt x="7566" y="588518"/>
                </a:lnTo>
                <a:lnTo>
                  <a:pt x="2554" y="640098"/>
                </a:lnTo>
                <a:lnTo>
                  <a:pt x="0" y="692721"/>
                </a:lnTo>
                <a:lnTo>
                  <a:pt x="478" y="745796"/>
                </a:lnTo>
                <a:lnTo>
                  <a:pt x="4566" y="798734"/>
                </a:lnTo>
                <a:lnTo>
                  <a:pt x="12838" y="850946"/>
                </a:lnTo>
                <a:lnTo>
                  <a:pt x="25872" y="901842"/>
                </a:lnTo>
                <a:lnTo>
                  <a:pt x="44242" y="950834"/>
                </a:lnTo>
                <a:lnTo>
                  <a:pt x="68526" y="997331"/>
                </a:lnTo>
                <a:lnTo>
                  <a:pt x="98718" y="1036871"/>
                </a:lnTo>
                <a:lnTo>
                  <a:pt x="133185" y="1065911"/>
                </a:lnTo>
                <a:lnTo>
                  <a:pt x="172057" y="1089235"/>
                </a:lnTo>
                <a:lnTo>
                  <a:pt x="215465" y="11116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62114" y="2746501"/>
            <a:ext cx="215900" cy="876935"/>
          </a:xfrm>
          <a:custGeom>
            <a:avLst/>
            <a:gdLst/>
            <a:ahLst/>
            <a:cxnLst/>
            <a:rect l="l" t="t" r="r" b="b"/>
            <a:pathLst>
              <a:path w="215900" h="876935">
                <a:moveTo>
                  <a:pt x="0" y="0"/>
                </a:moveTo>
                <a:lnTo>
                  <a:pt x="55766" y="49589"/>
                </a:lnTo>
                <a:lnTo>
                  <a:pt x="77962" y="83216"/>
                </a:lnTo>
                <a:lnTo>
                  <a:pt x="97466" y="118606"/>
                </a:lnTo>
                <a:lnTo>
                  <a:pt x="114934" y="153924"/>
                </a:lnTo>
                <a:lnTo>
                  <a:pt x="135920" y="201799"/>
                </a:lnTo>
                <a:lnTo>
                  <a:pt x="154528" y="250785"/>
                </a:lnTo>
                <a:lnTo>
                  <a:pt x="170759" y="300648"/>
                </a:lnTo>
                <a:lnTo>
                  <a:pt x="184612" y="351158"/>
                </a:lnTo>
                <a:lnTo>
                  <a:pt x="196087" y="402082"/>
                </a:lnTo>
                <a:lnTo>
                  <a:pt x="205270" y="453210"/>
                </a:lnTo>
                <a:lnTo>
                  <a:pt x="211941" y="504813"/>
                </a:lnTo>
                <a:lnTo>
                  <a:pt x="215418" y="556697"/>
                </a:lnTo>
                <a:lnTo>
                  <a:pt x="215018" y="608667"/>
                </a:lnTo>
                <a:lnTo>
                  <a:pt x="210057" y="660526"/>
                </a:lnTo>
                <a:lnTo>
                  <a:pt x="199314" y="712271"/>
                </a:lnTo>
                <a:lnTo>
                  <a:pt x="181355" y="764254"/>
                </a:lnTo>
                <a:lnTo>
                  <a:pt x="155586" y="812474"/>
                </a:lnTo>
                <a:lnTo>
                  <a:pt x="121411" y="852932"/>
                </a:lnTo>
                <a:lnTo>
                  <a:pt x="73548" y="874791"/>
                </a:lnTo>
                <a:lnTo>
                  <a:pt x="55244" y="87693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42631" y="2507648"/>
            <a:ext cx="178435" cy="179070"/>
          </a:xfrm>
          <a:custGeom>
            <a:avLst/>
            <a:gdLst/>
            <a:ahLst/>
            <a:cxnLst/>
            <a:rect l="l" t="t" r="r" b="b"/>
            <a:pathLst>
              <a:path w="178434" h="179069">
                <a:moveTo>
                  <a:pt x="0" y="32224"/>
                </a:moveTo>
                <a:lnTo>
                  <a:pt x="40719" y="4052"/>
                </a:lnTo>
                <a:lnTo>
                  <a:pt x="65103" y="0"/>
                </a:lnTo>
                <a:lnTo>
                  <a:pt x="77724" y="855"/>
                </a:lnTo>
                <a:lnTo>
                  <a:pt x="87689" y="3317"/>
                </a:lnTo>
                <a:lnTo>
                  <a:pt x="96488" y="8173"/>
                </a:lnTo>
                <a:lnTo>
                  <a:pt x="102762" y="15624"/>
                </a:lnTo>
                <a:lnTo>
                  <a:pt x="105156" y="25874"/>
                </a:lnTo>
                <a:lnTo>
                  <a:pt x="101264" y="44061"/>
                </a:lnTo>
                <a:lnTo>
                  <a:pt x="92122" y="62402"/>
                </a:lnTo>
                <a:lnTo>
                  <a:pt x="80956" y="80006"/>
                </a:lnTo>
                <a:lnTo>
                  <a:pt x="70993" y="95978"/>
                </a:lnTo>
                <a:lnTo>
                  <a:pt x="62831" y="109664"/>
                </a:lnTo>
                <a:lnTo>
                  <a:pt x="54562" y="125267"/>
                </a:lnTo>
                <a:lnTo>
                  <a:pt x="49936" y="141466"/>
                </a:lnTo>
                <a:lnTo>
                  <a:pt x="52704" y="156938"/>
                </a:lnTo>
                <a:lnTo>
                  <a:pt x="94488" y="176369"/>
                </a:lnTo>
                <a:lnTo>
                  <a:pt x="136493" y="178893"/>
                </a:lnTo>
                <a:lnTo>
                  <a:pt x="157174" y="178173"/>
                </a:lnTo>
                <a:lnTo>
                  <a:pt x="178308" y="17636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0801" y="4197680"/>
            <a:ext cx="4314317" cy="2554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59582" y="3607561"/>
            <a:ext cx="387350" cy="539115"/>
          </a:xfrm>
          <a:custGeom>
            <a:avLst/>
            <a:gdLst/>
            <a:ahLst/>
            <a:cxnLst/>
            <a:rect l="l" t="t" r="r" b="b"/>
            <a:pathLst>
              <a:path w="387350" h="539114">
                <a:moveTo>
                  <a:pt x="378840" y="7112"/>
                </a:moveTo>
                <a:lnTo>
                  <a:pt x="381507" y="4571"/>
                </a:lnTo>
                <a:lnTo>
                  <a:pt x="384555" y="2539"/>
                </a:lnTo>
                <a:lnTo>
                  <a:pt x="387095" y="0"/>
                </a:lnTo>
                <a:lnTo>
                  <a:pt x="347983" y="18788"/>
                </a:lnTo>
                <a:lnTo>
                  <a:pt x="312205" y="50696"/>
                </a:lnTo>
                <a:lnTo>
                  <a:pt x="271914" y="99671"/>
                </a:lnTo>
                <a:lnTo>
                  <a:pt x="224827" y="164375"/>
                </a:lnTo>
                <a:lnTo>
                  <a:pt x="197659" y="203914"/>
                </a:lnTo>
                <a:lnTo>
                  <a:pt x="171705" y="244238"/>
                </a:lnTo>
                <a:lnTo>
                  <a:pt x="147192" y="285623"/>
                </a:lnTo>
                <a:lnTo>
                  <a:pt x="120600" y="331604"/>
                </a:lnTo>
                <a:lnTo>
                  <a:pt x="93710" y="378015"/>
                </a:lnTo>
                <a:lnTo>
                  <a:pt x="67558" y="424711"/>
                </a:lnTo>
                <a:lnTo>
                  <a:pt x="43179" y="471550"/>
                </a:lnTo>
                <a:lnTo>
                  <a:pt x="33414" y="490410"/>
                </a:lnTo>
                <a:lnTo>
                  <a:pt x="23542" y="507079"/>
                </a:lnTo>
                <a:lnTo>
                  <a:pt x="12694" y="522843"/>
                </a:lnTo>
                <a:lnTo>
                  <a:pt x="0" y="5389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159251" y="4068826"/>
            <a:ext cx="417195" cy="154305"/>
          </a:xfrm>
          <a:custGeom>
            <a:avLst/>
            <a:gdLst/>
            <a:ahLst/>
            <a:cxnLst/>
            <a:rect l="l" t="t" r="r" b="b"/>
            <a:pathLst>
              <a:path w="417195" h="154304">
                <a:moveTo>
                  <a:pt x="0" y="0"/>
                </a:moveTo>
                <a:lnTo>
                  <a:pt x="33353" y="25527"/>
                </a:lnTo>
                <a:lnTo>
                  <a:pt x="62230" y="56387"/>
                </a:lnTo>
                <a:lnTo>
                  <a:pt x="85121" y="89566"/>
                </a:lnTo>
                <a:lnTo>
                  <a:pt x="95698" y="106751"/>
                </a:lnTo>
                <a:lnTo>
                  <a:pt x="106680" y="123698"/>
                </a:lnTo>
                <a:lnTo>
                  <a:pt x="115071" y="135300"/>
                </a:lnTo>
                <a:lnTo>
                  <a:pt x="124952" y="145557"/>
                </a:lnTo>
                <a:lnTo>
                  <a:pt x="136808" y="152505"/>
                </a:lnTo>
                <a:lnTo>
                  <a:pt x="151130" y="154178"/>
                </a:lnTo>
                <a:lnTo>
                  <a:pt x="172896" y="148351"/>
                </a:lnTo>
                <a:lnTo>
                  <a:pt x="194008" y="138049"/>
                </a:lnTo>
                <a:lnTo>
                  <a:pt x="214191" y="125745"/>
                </a:lnTo>
                <a:lnTo>
                  <a:pt x="233172" y="113918"/>
                </a:lnTo>
                <a:lnTo>
                  <a:pt x="261524" y="97877"/>
                </a:lnTo>
                <a:lnTo>
                  <a:pt x="289972" y="82359"/>
                </a:lnTo>
                <a:lnTo>
                  <a:pt x="318754" y="67698"/>
                </a:lnTo>
                <a:lnTo>
                  <a:pt x="348107" y="54229"/>
                </a:lnTo>
                <a:lnTo>
                  <a:pt x="365363" y="46851"/>
                </a:lnTo>
                <a:lnTo>
                  <a:pt x="382524" y="39401"/>
                </a:lnTo>
                <a:lnTo>
                  <a:pt x="399684" y="31904"/>
                </a:lnTo>
                <a:lnTo>
                  <a:pt x="416940" y="243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96642" y="4441697"/>
            <a:ext cx="215900" cy="359410"/>
          </a:xfrm>
          <a:custGeom>
            <a:avLst/>
            <a:gdLst/>
            <a:ahLst/>
            <a:cxnLst/>
            <a:rect l="l" t="t" r="r" b="b"/>
            <a:pathLst>
              <a:path w="215900" h="359410">
                <a:moveTo>
                  <a:pt x="11175" y="6603"/>
                </a:moveTo>
                <a:lnTo>
                  <a:pt x="7619" y="5968"/>
                </a:lnTo>
                <a:lnTo>
                  <a:pt x="3937" y="5079"/>
                </a:lnTo>
                <a:lnTo>
                  <a:pt x="0" y="4444"/>
                </a:lnTo>
                <a:lnTo>
                  <a:pt x="15372" y="1139"/>
                </a:lnTo>
                <a:lnTo>
                  <a:pt x="30400" y="0"/>
                </a:lnTo>
                <a:lnTo>
                  <a:pt x="45594" y="480"/>
                </a:lnTo>
                <a:lnTo>
                  <a:pt x="87635" y="5399"/>
                </a:lnTo>
                <a:lnTo>
                  <a:pt x="137923" y="19087"/>
                </a:lnTo>
                <a:lnTo>
                  <a:pt x="184340" y="50669"/>
                </a:lnTo>
                <a:lnTo>
                  <a:pt x="211312" y="101715"/>
                </a:lnTo>
                <a:lnTo>
                  <a:pt x="215772" y="131571"/>
                </a:lnTo>
                <a:lnTo>
                  <a:pt x="214504" y="168995"/>
                </a:lnTo>
                <a:lnTo>
                  <a:pt x="196967" y="242317"/>
                </a:lnTo>
                <a:lnTo>
                  <a:pt x="176823" y="293397"/>
                </a:lnTo>
                <a:lnTo>
                  <a:pt x="148121" y="348857"/>
                </a:lnTo>
                <a:lnTo>
                  <a:pt x="135889" y="359156"/>
                </a:lnTo>
                <a:lnTo>
                  <a:pt x="128524" y="356743"/>
                </a:lnTo>
                <a:lnTo>
                  <a:pt x="127000" y="354583"/>
                </a:lnTo>
                <a:lnTo>
                  <a:pt x="134112" y="3473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95016" y="4459478"/>
            <a:ext cx="116839" cy="289560"/>
          </a:xfrm>
          <a:custGeom>
            <a:avLst/>
            <a:gdLst/>
            <a:ahLst/>
            <a:cxnLst/>
            <a:rect l="l" t="t" r="r" b="b"/>
            <a:pathLst>
              <a:path w="116839" h="289560">
                <a:moveTo>
                  <a:pt x="0" y="0"/>
                </a:moveTo>
                <a:lnTo>
                  <a:pt x="25163" y="28860"/>
                </a:lnTo>
                <a:lnTo>
                  <a:pt x="41721" y="64738"/>
                </a:lnTo>
                <a:lnTo>
                  <a:pt x="58711" y="114363"/>
                </a:lnTo>
                <a:lnTo>
                  <a:pt x="66420" y="139319"/>
                </a:lnTo>
                <a:lnTo>
                  <a:pt x="74590" y="165240"/>
                </a:lnTo>
                <a:lnTo>
                  <a:pt x="82819" y="191341"/>
                </a:lnTo>
                <a:lnTo>
                  <a:pt x="90691" y="217560"/>
                </a:lnTo>
                <a:lnTo>
                  <a:pt x="97789" y="243840"/>
                </a:lnTo>
                <a:lnTo>
                  <a:pt x="100961" y="256555"/>
                </a:lnTo>
                <a:lnTo>
                  <a:pt x="104393" y="268224"/>
                </a:lnTo>
                <a:lnTo>
                  <a:pt x="109255" y="279130"/>
                </a:lnTo>
                <a:lnTo>
                  <a:pt x="116712" y="2895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38855" y="4551934"/>
            <a:ext cx="115570" cy="254635"/>
          </a:xfrm>
          <a:custGeom>
            <a:avLst/>
            <a:gdLst/>
            <a:ahLst/>
            <a:cxnLst/>
            <a:rect l="l" t="t" r="r" b="b"/>
            <a:pathLst>
              <a:path w="115569" h="254635">
                <a:moveTo>
                  <a:pt x="71374" y="4572"/>
                </a:moveTo>
                <a:lnTo>
                  <a:pt x="74041" y="3048"/>
                </a:lnTo>
                <a:lnTo>
                  <a:pt x="76835" y="1524"/>
                </a:lnTo>
                <a:lnTo>
                  <a:pt x="79882" y="0"/>
                </a:lnTo>
                <a:lnTo>
                  <a:pt x="65033" y="4550"/>
                </a:lnTo>
                <a:lnTo>
                  <a:pt x="31368" y="34036"/>
                </a:lnTo>
                <a:lnTo>
                  <a:pt x="7445" y="65262"/>
                </a:lnTo>
                <a:lnTo>
                  <a:pt x="0" y="103251"/>
                </a:lnTo>
                <a:lnTo>
                  <a:pt x="6770" y="122961"/>
                </a:lnTo>
                <a:lnTo>
                  <a:pt x="35504" y="155811"/>
                </a:lnTo>
                <a:lnTo>
                  <a:pt x="66871" y="180078"/>
                </a:lnTo>
                <a:lnTo>
                  <a:pt x="83454" y="191135"/>
                </a:lnTo>
                <a:lnTo>
                  <a:pt x="99014" y="203239"/>
                </a:lnTo>
                <a:lnTo>
                  <a:pt x="111251" y="217297"/>
                </a:lnTo>
                <a:lnTo>
                  <a:pt x="114982" y="228445"/>
                </a:lnTo>
                <a:lnTo>
                  <a:pt x="111855" y="237045"/>
                </a:lnTo>
                <a:lnTo>
                  <a:pt x="70405" y="254216"/>
                </a:lnTo>
                <a:lnTo>
                  <a:pt x="62483" y="2534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9178" y="4800346"/>
            <a:ext cx="431165" cy="410209"/>
          </a:xfrm>
          <a:custGeom>
            <a:avLst/>
            <a:gdLst/>
            <a:ahLst/>
            <a:cxnLst/>
            <a:rect l="l" t="t" r="r" b="b"/>
            <a:pathLst>
              <a:path w="431165" h="410210">
                <a:moveTo>
                  <a:pt x="0" y="15493"/>
                </a:moveTo>
                <a:lnTo>
                  <a:pt x="19445" y="11162"/>
                </a:lnTo>
                <a:lnTo>
                  <a:pt x="38976" y="6270"/>
                </a:lnTo>
                <a:lnTo>
                  <a:pt x="58678" y="2117"/>
                </a:lnTo>
                <a:lnTo>
                  <a:pt x="78638" y="0"/>
                </a:lnTo>
                <a:lnTo>
                  <a:pt x="100369" y="1327"/>
                </a:lnTo>
                <a:lnTo>
                  <a:pt x="119443" y="7572"/>
                </a:lnTo>
                <a:lnTo>
                  <a:pt x="134573" y="19841"/>
                </a:lnTo>
                <a:lnTo>
                  <a:pt x="144475" y="39242"/>
                </a:lnTo>
                <a:lnTo>
                  <a:pt x="149628" y="70788"/>
                </a:lnTo>
                <a:lnTo>
                  <a:pt x="149123" y="103774"/>
                </a:lnTo>
                <a:lnTo>
                  <a:pt x="145761" y="136880"/>
                </a:lnTo>
                <a:lnTo>
                  <a:pt x="142341" y="168782"/>
                </a:lnTo>
                <a:lnTo>
                  <a:pt x="138903" y="207728"/>
                </a:lnTo>
                <a:lnTo>
                  <a:pt x="136321" y="247554"/>
                </a:lnTo>
                <a:lnTo>
                  <a:pt x="136598" y="287333"/>
                </a:lnTo>
                <a:lnTo>
                  <a:pt x="141731" y="326135"/>
                </a:lnTo>
                <a:lnTo>
                  <a:pt x="149766" y="349517"/>
                </a:lnTo>
                <a:lnTo>
                  <a:pt x="163029" y="366506"/>
                </a:lnTo>
                <a:lnTo>
                  <a:pt x="181722" y="374802"/>
                </a:lnTo>
                <a:lnTo>
                  <a:pt x="206044" y="372109"/>
                </a:lnTo>
                <a:lnTo>
                  <a:pt x="270052" y="331311"/>
                </a:lnTo>
                <a:lnTo>
                  <a:pt x="297513" y="302815"/>
                </a:lnTo>
                <a:lnTo>
                  <a:pt x="349493" y="237672"/>
                </a:lnTo>
                <a:lnTo>
                  <a:pt x="381370" y="190845"/>
                </a:lnTo>
                <a:lnTo>
                  <a:pt x="410073" y="138897"/>
                </a:lnTo>
                <a:lnTo>
                  <a:pt x="428782" y="86888"/>
                </a:lnTo>
                <a:lnTo>
                  <a:pt x="430682" y="39877"/>
                </a:lnTo>
                <a:lnTo>
                  <a:pt x="428243" y="30479"/>
                </a:lnTo>
                <a:lnTo>
                  <a:pt x="428853" y="27431"/>
                </a:lnTo>
                <a:lnTo>
                  <a:pt x="400850" y="60007"/>
                </a:lnTo>
                <a:lnTo>
                  <a:pt x="386486" y="98678"/>
                </a:lnTo>
                <a:lnTo>
                  <a:pt x="377837" y="137517"/>
                </a:lnTo>
                <a:lnTo>
                  <a:pt x="371703" y="177260"/>
                </a:lnTo>
                <a:lnTo>
                  <a:pt x="368312" y="217336"/>
                </a:lnTo>
                <a:lnTo>
                  <a:pt x="367893" y="257174"/>
                </a:lnTo>
                <a:lnTo>
                  <a:pt x="368927" y="290859"/>
                </a:lnTo>
                <a:lnTo>
                  <a:pt x="376937" y="358705"/>
                </a:lnTo>
                <a:lnTo>
                  <a:pt x="390753" y="397382"/>
                </a:lnTo>
                <a:lnTo>
                  <a:pt x="394715" y="403859"/>
                </a:lnTo>
                <a:lnTo>
                  <a:pt x="398373" y="4102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91488" y="5045075"/>
            <a:ext cx="122555" cy="201295"/>
          </a:xfrm>
          <a:custGeom>
            <a:avLst/>
            <a:gdLst/>
            <a:ahLst/>
            <a:cxnLst/>
            <a:rect l="l" t="t" r="r" b="b"/>
            <a:pathLst>
              <a:path w="122555" h="201295">
                <a:moveTo>
                  <a:pt x="9753" y="60960"/>
                </a:moveTo>
                <a:lnTo>
                  <a:pt x="2800" y="68764"/>
                </a:lnTo>
                <a:lnTo>
                  <a:pt x="533" y="79676"/>
                </a:lnTo>
                <a:lnTo>
                  <a:pt x="666" y="92660"/>
                </a:lnTo>
                <a:lnTo>
                  <a:pt x="914" y="106680"/>
                </a:lnTo>
                <a:lnTo>
                  <a:pt x="871" y="125007"/>
                </a:lnTo>
                <a:lnTo>
                  <a:pt x="1028" y="143382"/>
                </a:lnTo>
                <a:lnTo>
                  <a:pt x="1128" y="161758"/>
                </a:lnTo>
                <a:lnTo>
                  <a:pt x="914" y="180086"/>
                </a:lnTo>
                <a:lnTo>
                  <a:pt x="304" y="191134"/>
                </a:lnTo>
                <a:lnTo>
                  <a:pt x="0" y="194183"/>
                </a:lnTo>
                <a:lnTo>
                  <a:pt x="914" y="201168"/>
                </a:lnTo>
                <a:lnTo>
                  <a:pt x="9058" y="162073"/>
                </a:lnTo>
                <a:lnTo>
                  <a:pt x="26098" y="101488"/>
                </a:lnTo>
                <a:lnTo>
                  <a:pt x="46634" y="56387"/>
                </a:lnTo>
                <a:lnTo>
                  <a:pt x="67436" y="23701"/>
                </a:lnTo>
                <a:lnTo>
                  <a:pt x="96926" y="635"/>
                </a:lnTo>
                <a:lnTo>
                  <a:pt x="110337" y="635"/>
                </a:lnTo>
                <a:lnTo>
                  <a:pt x="113690" y="888"/>
                </a:lnTo>
                <a:lnTo>
                  <a:pt x="122224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92986" y="5047234"/>
            <a:ext cx="106045" cy="198755"/>
          </a:xfrm>
          <a:custGeom>
            <a:avLst/>
            <a:gdLst/>
            <a:ahLst/>
            <a:cxnLst/>
            <a:rect l="l" t="t" r="r" b="b"/>
            <a:pathLst>
              <a:path w="106044" h="198754">
                <a:moveTo>
                  <a:pt x="105790" y="0"/>
                </a:moveTo>
                <a:lnTo>
                  <a:pt x="100230" y="12007"/>
                </a:lnTo>
                <a:lnTo>
                  <a:pt x="92075" y="20240"/>
                </a:lnTo>
                <a:lnTo>
                  <a:pt x="81537" y="26735"/>
                </a:lnTo>
                <a:lnTo>
                  <a:pt x="68834" y="33528"/>
                </a:lnTo>
                <a:lnTo>
                  <a:pt x="56741" y="40036"/>
                </a:lnTo>
                <a:lnTo>
                  <a:pt x="20700" y="60325"/>
                </a:lnTo>
                <a:lnTo>
                  <a:pt x="7524" y="74295"/>
                </a:lnTo>
                <a:lnTo>
                  <a:pt x="8735" y="82292"/>
                </a:lnTo>
                <a:lnTo>
                  <a:pt x="15875" y="91694"/>
                </a:lnTo>
                <a:lnTo>
                  <a:pt x="27370" y="102417"/>
                </a:lnTo>
                <a:lnTo>
                  <a:pt x="40020" y="112141"/>
                </a:lnTo>
                <a:lnTo>
                  <a:pt x="53076" y="121483"/>
                </a:lnTo>
                <a:lnTo>
                  <a:pt x="65785" y="131064"/>
                </a:lnTo>
                <a:lnTo>
                  <a:pt x="76110" y="139582"/>
                </a:lnTo>
                <a:lnTo>
                  <a:pt x="85518" y="148828"/>
                </a:lnTo>
                <a:lnTo>
                  <a:pt x="92521" y="159478"/>
                </a:lnTo>
                <a:lnTo>
                  <a:pt x="95631" y="172212"/>
                </a:lnTo>
                <a:lnTo>
                  <a:pt x="92791" y="182536"/>
                </a:lnTo>
                <a:lnTo>
                  <a:pt x="84915" y="190039"/>
                </a:lnTo>
                <a:lnTo>
                  <a:pt x="74396" y="194946"/>
                </a:lnTo>
                <a:lnTo>
                  <a:pt x="63626" y="197485"/>
                </a:lnTo>
                <a:lnTo>
                  <a:pt x="49283" y="198417"/>
                </a:lnTo>
                <a:lnTo>
                  <a:pt x="35369" y="197040"/>
                </a:lnTo>
                <a:lnTo>
                  <a:pt x="22407" y="192520"/>
                </a:lnTo>
                <a:lnTo>
                  <a:pt x="10921" y="184023"/>
                </a:lnTo>
                <a:lnTo>
                  <a:pt x="7238" y="179197"/>
                </a:lnTo>
                <a:lnTo>
                  <a:pt x="3682" y="174625"/>
                </a:lnTo>
                <a:lnTo>
                  <a:pt x="0" y="16967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616328" y="4941696"/>
            <a:ext cx="127000" cy="33655"/>
          </a:xfrm>
          <a:custGeom>
            <a:avLst/>
            <a:gdLst/>
            <a:ahLst/>
            <a:cxnLst/>
            <a:rect l="l" t="t" r="r" b="b"/>
            <a:pathLst>
              <a:path w="127000" h="33654">
                <a:moveTo>
                  <a:pt x="0" y="0"/>
                </a:moveTo>
                <a:lnTo>
                  <a:pt x="11810" y="4171"/>
                </a:lnTo>
                <a:lnTo>
                  <a:pt x="23526" y="7747"/>
                </a:lnTo>
                <a:lnTo>
                  <a:pt x="35290" y="11037"/>
                </a:lnTo>
                <a:lnTo>
                  <a:pt x="47244" y="14350"/>
                </a:lnTo>
                <a:lnTo>
                  <a:pt x="60154" y="18186"/>
                </a:lnTo>
                <a:lnTo>
                  <a:pt x="99695" y="28955"/>
                </a:lnTo>
                <a:lnTo>
                  <a:pt x="113141" y="31146"/>
                </a:lnTo>
                <a:lnTo>
                  <a:pt x="119893" y="32277"/>
                </a:lnTo>
                <a:lnTo>
                  <a:pt x="126872" y="335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563624" y="5046598"/>
            <a:ext cx="128270" cy="16510"/>
          </a:xfrm>
          <a:custGeom>
            <a:avLst/>
            <a:gdLst/>
            <a:ahLst/>
            <a:cxnLst/>
            <a:rect l="l" t="t" r="r" b="b"/>
            <a:pathLst>
              <a:path w="128269" h="16510">
                <a:moveTo>
                  <a:pt x="15239" y="1777"/>
                </a:moveTo>
                <a:lnTo>
                  <a:pt x="7873" y="10921"/>
                </a:lnTo>
                <a:lnTo>
                  <a:pt x="6984" y="13715"/>
                </a:lnTo>
                <a:lnTo>
                  <a:pt x="0" y="15493"/>
                </a:lnTo>
                <a:lnTo>
                  <a:pt x="14075" y="15940"/>
                </a:lnTo>
                <a:lnTo>
                  <a:pt x="28400" y="15160"/>
                </a:lnTo>
                <a:lnTo>
                  <a:pt x="42844" y="13404"/>
                </a:lnTo>
                <a:lnTo>
                  <a:pt x="57276" y="10921"/>
                </a:lnTo>
                <a:lnTo>
                  <a:pt x="74941" y="8000"/>
                </a:lnTo>
                <a:lnTo>
                  <a:pt x="92678" y="5365"/>
                </a:lnTo>
                <a:lnTo>
                  <a:pt x="110462" y="2778"/>
                </a:lnTo>
                <a:lnTo>
                  <a:pt x="12826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8224" y="5821884"/>
            <a:ext cx="147320" cy="220979"/>
          </a:xfrm>
          <a:custGeom>
            <a:avLst/>
            <a:gdLst/>
            <a:ahLst/>
            <a:cxnLst/>
            <a:rect l="l" t="t" r="r" b="b"/>
            <a:pathLst>
              <a:path w="147320" h="220979">
                <a:moveTo>
                  <a:pt x="129235" y="30275"/>
                </a:moveTo>
                <a:lnTo>
                  <a:pt x="121277" y="25884"/>
                </a:lnTo>
                <a:lnTo>
                  <a:pt x="117233" y="19835"/>
                </a:lnTo>
                <a:lnTo>
                  <a:pt x="113933" y="12530"/>
                </a:lnTo>
                <a:lnTo>
                  <a:pt x="108204" y="4367"/>
                </a:lnTo>
                <a:lnTo>
                  <a:pt x="98926" y="0"/>
                </a:lnTo>
                <a:lnTo>
                  <a:pt x="88849" y="2576"/>
                </a:lnTo>
                <a:lnTo>
                  <a:pt x="79228" y="8867"/>
                </a:lnTo>
                <a:lnTo>
                  <a:pt x="45796" y="44486"/>
                </a:lnTo>
                <a:lnTo>
                  <a:pt x="25298" y="77214"/>
                </a:lnTo>
                <a:lnTo>
                  <a:pt x="7619" y="114895"/>
                </a:lnTo>
                <a:lnTo>
                  <a:pt x="0" y="155548"/>
                </a:lnTo>
                <a:lnTo>
                  <a:pt x="2266" y="171502"/>
                </a:lnTo>
                <a:lnTo>
                  <a:pt x="32613" y="205535"/>
                </a:lnTo>
                <a:lnTo>
                  <a:pt x="69837" y="217955"/>
                </a:lnTo>
                <a:lnTo>
                  <a:pt x="109118" y="220775"/>
                </a:lnTo>
                <a:lnTo>
                  <a:pt x="121196" y="218674"/>
                </a:lnTo>
                <a:lnTo>
                  <a:pt x="130301" y="217231"/>
                </a:lnTo>
                <a:lnTo>
                  <a:pt x="138264" y="216188"/>
                </a:lnTo>
                <a:lnTo>
                  <a:pt x="146913" y="21528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00863" y="6131661"/>
            <a:ext cx="416559" cy="372745"/>
          </a:xfrm>
          <a:custGeom>
            <a:avLst/>
            <a:gdLst/>
            <a:ahLst/>
            <a:cxnLst/>
            <a:rect l="l" t="t" r="r" b="b"/>
            <a:pathLst>
              <a:path w="416559" h="372745">
                <a:moveTo>
                  <a:pt x="416052" y="0"/>
                </a:moveTo>
                <a:lnTo>
                  <a:pt x="403117" y="4033"/>
                </a:lnTo>
                <a:lnTo>
                  <a:pt x="390296" y="8267"/>
                </a:lnTo>
                <a:lnTo>
                  <a:pt x="377475" y="12558"/>
                </a:lnTo>
                <a:lnTo>
                  <a:pt x="364540" y="16764"/>
                </a:lnTo>
                <a:lnTo>
                  <a:pt x="350081" y="21678"/>
                </a:lnTo>
                <a:lnTo>
                  <a:pt x="335508" y="26365"/>
                </a:lnTo>
                <a:lnTo>
                  <a:pt x="320821" y="30822"/>
                </a:lnTo>
                <a:lnTo>
                  <a:pt x="306019" y="35052"/>
                </a:lnTo>
                <a:lnTo>
                  <a:pt x="284997" y="41257"/>
                </a:lnTo>
                <a:lnTo>
                  <a:pt x="243182" y="54468"/>
                </a:lnTo>
                <a:lnTo>
                  <a:pt x="200267" y="70470"/>
                </a:lnTo>
                <a:lnTo>
                  <a:pt x="154309" y="92692"/>
                </a:lnTo>
                <a:lnTo>
                  <a:pt x="132283" y="114604"/>
                </a:lnTo>
                <a:lnTo>
                  <a:pt x="163325" y="115723"/>
                </a:lnTo>
                <a:lnTo>
                  <a:pt x="197510" y="117843"/>
                </a:lnTo>
                <a:lnTo>
                  <a:pt x="230095" y="124591"/>
                </a:lnTo>
                <a:lnTo>
                  <a:pt x="256336" y="139598"/>
                </a:lnTo>
                <a:lnTo>
                  <a:pt x="257251" y="141427"/>
                </a:lnTo>
                <a:lnTo>
                  <a:pt x="257860" y="143865"/>
                </a:lnTo>
                <a:lnTo>
                  <a:pt x="258775" y="145694"/>
                </a:lnTo>
                <a:lnTo>
                  <a:pt x="227380" y="179222"/>
                </a:lnTo>
                <a:lnTo>
                  <a:pt x="184127" y="208535"/>
                </a:lnTo>
                <a:lnTo>
                  <a:pt x="140588" y="236791"/>
                </a:lnTo>
                <a:lnTo>
                  <a:pt x="97850" y="266361"/>
                </a:lnTo>
                <a:lnTo>
                  <a:pt x="56997" y="299618"/>
                </a:lnTo>
                <a:lnTo>
                  <a:pt x="23126" y="333527"/>
                </a:lnTo>
                <a:lnTo>
                  <a:pt x="0" y="372465"/>
                </a:lnTo>
                <a:lnTo>
                  <a:pt x="12382" y="371298"/>
                </a:lnTo>
                <a:lnTo>
                  <a:pt x="24536" y="369760"/>
                </a:lnTo>
                <a:lnTo>
                  <a:pt x="36690" y="368050"/>
                </a:lnTo>
                <a:lnTo>
                  <a:pt x="49072" y="366369"/>
                </a:lnTo>
                <a:lnTo>
                  <a:pt x="97035" y="358763"/>
                </a:lnTo>
                <a:lnTo>
                  <a:pt x="146342" y="351015"/>
                </a:lnTo>
                <a:lnTo>
                  <a:pt x="195705" y="345152"/>
                </a:lnTo>
                <a:lnTo>
                  <a:pt x="243839" y="343204"/>
                </a:lnTo>
                <a:lnTo>
                  <a:pt x="264966" y="343233"/>
                </a:lnTo>
                <a:lnTo>
                  <a:pt x="286207" y="342976"/>
                </a:lnTo>
                <a:lnTo>
                  <a:pt x="307447" y="342604"/>
                </a:lnTo>
                <a:lnTo>
                  <a:pt x="328574" y="342290"/>
                </a:lnTo>
                <a:lnTo>
                  <a:pt x="331622" y="343204"/>
                </a:lnTo>
                <a:lnTo>
                  <a:pt x="334060" y="343509"/>
                </a:lnTo>
                <a:lnTo>
                  <a:pt x="337108" y="34381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9527" y="6728155"/>
            <a:ext cx="12700" cy="74930"/>
          </a:xfrm>
          <a:custGeom>
            <a:avLst/>
            <a:gdLst/>
            <a:ahLst/>
            <a:cxnLst/>
            <a:rect l="l" t="t" r="r" b="b"/>
            <a:pathLst>
              <a:path w="12700" h="74929">
                <a:moveTo>
                  <a:pt x="0" y="0"/>
                </a:moveTo>
                <a:lnTo>
                  <a:pt x="1614" y="10182"/>
                </a:lnTo>
                <a:lnTo>
                  <a:pt x="2628" y="20193"/>
                </a:lnTo>
                <a:lnTo>
                  <a:pt x="3471" y="30089"/>
                </a:lnTo>
                <a:lnTo>
                  <a:pt x="4572" y="39928"/>
                </a:lnTo>
                <a:lnTo>
                  <a:pt x="5314" y="51525"/>
                </a:lnTo>
                <a:lnTo>
                  <a:pt x="5943" y="65036"/>
                </a:lnTo>
                <a:lnTo>
                  <a:pt x="7486" y="74604"/>
                </a:lnTo>
                <a:lnTo>
                  <a:pt x="10972" y="74371"/>
                </a:lnTo>
                <a:lnTo>
                  <a:pt x="11277" y="71018"/>
                </a:lnTo>
                <a:lnTo>
                  <a:pt x="11887" y="67970"/>
                </a:lnTo>
                <a:lnTo>
                  <a:pt x="12192" y="643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79936" y="6625437"/>
            <a:ext cx="26034" cy="11430"/>
          </a:xfrm>
          <a:custGeom>
            <a:avLst/>
            <a:gdLst/>
            <a:ahLst/>
            <a:cxnLst/>
            <a:rect l="l" t="t" r="r" b="b"/>
            <a:pathLst>
              <a:path w="26035" h="11429">
                <a:moveTo>
                  <a:pt x="1114" y="10972"/>
                </a:moveTo>
                <a:lnTo>
                  <a:pt x="0" y="5272"/>
                </a:lnTo>
                <a:lnTo>
                  <a:pt x="5686" y="3543"/>
                </a:lnTo>
                <a:lnTo>
                  <a:pt x="15259" y="2786"/>
                </a:lnTo>
                <a:lnTo>
                  <a:pt x="2580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89864" y="6633781"/>
            <a:ext cx="140335" cy="15240"/>
          </a:xfrm>
          <a:custGeom>
            <a:avLst/>
            <a:gdLst/>
            <a:ahLst/>
            <a:cxnLst/>
            <a:rect l="l" t="t" r="r" b="b"/>
            <a:pathLst>
              <a:path w="140334" h="15240">
                <a:moveTo>
                  <a:pt x="0" y="15125"/>
                </a:moveTo>
                <a:lnTo>
                  <a:pt x="10558" y="12015"/>
                </a:lnTo>
                <a:lnTo>
                  <a:pt x="20688" y="8534"/>
                </a:lnTo>
                <a:lnTo>
                  <a:pt x="30989" y="5224"/>
                </a:lnTo>
                <a:lnTo>
                  <a:pt x="42062" y="2628"/>
                </a:lnTo>
                <a:lnTo>
                  <a:pt x="59140" y="585"/>
                </a:lnTo>
                <a:lnTo>
                  <a:pt x="75818" y="0"/>
                </a:lnTo>
                <a:lnTo>
                  <a:pt x="92382" y="271"/>
                </a:lnTo>
                <a:lnTo>
                  <a:pt x="109118" y="800"/>
                </a:lnTo>
                <a:lnTo>
                  <a:pt x="117057" y="1042"/>
                </a:lnTo>
                <a:lnTo>
                  <a:pt x="124625" y="1600"/>
                </a:lnTo>
                <a:lnTo>
                  <a:pt x="132135" y="2214"/>
                </a:lnTo>
                <a:lnTo>
                  <a:pt x="139903" y="262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6687" y="6697980"/>
            <a:ext cx="142240" cy="17780"/>
          </a:xfrm>
          <a:custGeom>
            <a:avLst/>
            <a:gdLst/>
            <a:ahLst/>
            <a:cxnLst/>
            <a:rect l="l" t="t" r="r" b="b"/>
            <a:pathLst>
              <a:path w="142240" h="17779">
                <a:moveTo>
                  <a:pt x="3047" y="0"/>
                </a:moveTo>
                <a:lnTo>
                  <a:pt x="1828" y="3048"/>
                </a:lnTo>
                <a:lnTo>
                  <a:pt x="609" y="6096"/>
                </a:lnTo>
                <a:lnTo>
                  <a:pt x="0" y="9144"/>
                </a:lnTo>
                <a:lnTo>
                  <a:pt x="9515" y="10167"/>
                </a:lnTo>
                <a:lnTo>
                  <a:pt x="19202" y="11163"/>
                </a:lnTo>
                <a:lnTo>
                  <a:pt x="28889" y="12444"/>
                </a:lnTo>
                <a:lnTo>
                  <a:pt x="38404" y="14325"/>
                </a:lnTo>
                <a:lnTo>
                  <a:pt x="55097" y="16816"/>
                </a:lnTo>
                <a:lnTo>
                  <a:pt x="71818" y="17335"/>
                </a:lnTo>
                <a:lnTo>
                  <a:pt x="88596" y="16425"/>
                </a:lnTo>
                <a:lnTo>
                  <a:pt x="105460" y="14630"/>
                </a:lnTo>
                <a:lnTo>
                  <a:pt x="118548" y="13306"/>
                </a:lnTo>
                <a:lnTo>
                  <a:pt x="127863" y="11353"/>
                </a:lnTo>
                <a:lnTo>
                  <a:pt x="135121" y="7686"/>
                </a:lnTo>
                <a:lnTo>
                  <a:pt x="142036" y="121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78815" y="6537350"/>
            <a:ext cx="36830" cy="211454"/>
          </a:xfrm>
          <a:custGeom>
            <a:avLst/>
            <a:gdLst/>
            <a:ahLst/>
            <a:cxnLst/>
            <a:rect l="l" t="t" r="r" b="b"/>
            <a:pathLst>
              <a:path w="36829" h="211454">
                <a:moveTo>
                  <a:pt x="0" y="0"/>
                </a:moveTo>
                <a:lnTo>
                  <a:pt x="4552" y="12830"/>
                </a:lnTo>
                <a:lnTo>
                  <a:pt x="6934" y="25603"/>
                </a:lnTo>
                <a:lnTo>
                  <a:pt x="8058" y="38833"/>
                </a:lnTo>
                <a:lnTo>
                  <a:pt x="8839" y="53035"/>
                </a:lnTo>
                <a:lnTo>
                  <a:pt x="10782" y="77719"/>
                </a:lnTo>
                <a:lnTo>
                  <a:pt x="13182" y="102374"/>
                </a:lnTo>
                <a:lnTo>
                  <a:pt x="15697" y="126973"/>
                </a:lnTo>
                <a:lnTo>
                  <a:pt x="17983" y="151485"/>
                </a:lnTo>
                <a:lnTo>
                  <a:pt x="19554" y="167973"/>
                </a:lnTo>
                <a:lnTo>
                  <a:pt x="22555" y="183261"/>
                </a:lnTo>
                <a:lnTo>
                  <a:pt x="27841" y="197519"/>
                </a:lnTo>
                <a:lnTo>
                  <a:pt x="36271" y="21092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359755" y="3636476"/>
            <a:ext cx="2662732" cy="321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95417" y="6068034"/>
            <a:ext cx="195580" cy="10160"/>
          </a:xfrm>
          <a:custGeom>
            <a:avLst/>
            <a:gdLst/>
            <a:ahLst/>
            <a:cxnLst/>
            <a:rect l="l" t="t" r="r" b="b"/>
            <a:pathLst>
              <a:path w="195579" h="10160">
                <a:moveTo>
                  <a:pt x="26797" y="6019"/>
                </a:moveTo>
                <a:lnTo>
                  <a:pt x="20145" y="7105"/>
                </a:lnTo>
                <a:lnTo>
                  <a:pt x="13493" y="8077"/>
                </a:lnTo>
                <a:lnTo>
                  <a:pt x="6794" y="8934"/>
                </a:lnTo>
                <a:lnTo>
                  <a:pt x="0" y="9677"/>
                </a:lnTo>
                <a:lnTo>
                  <a:pt x="11430" y="8796"/>
                </a:lnTo>
                <a:lnTo>
                  <a:pt x="22860" y="7658"/>
                </a:lnTo>
                <a:lnTo>
                  <a:pt x="34290" y="6462"/>
                </a:lnTo>
                <a:lnTo>
                  <a:pt x="45720" y="5410"/>
                </a:lnTo>
                <a:lnTo>
                  <a:pt x="66921" y="4205"/>
                </a:lnTo>
                <a:lnTo>
                  <a:pt x="88360" y="4000"/>
                </a:lnTo>
                <a:lnTo>
                  <a:pt x="109656" y="3738"/>
                </a:lnTo>
                <a:lnTo>
                  <a:pt x="130429" y="2362"/>
                </a:lnTo>
                <a:lnTo>
                  <a:pt x="146877" y="809"/>
                </a:lnTo>
                <a:lnTo>
                  <a:pt x="162861" y="0"/>
                </a:lnTo>
                <a:lnTo>
                  <a:pt x="178917" y="219"/>
                </a:lnTo>
                <a:lnTo>
                  <a:pt x="195580" y="17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15229" y="6144463"/>
            <a:ext cx="218440" cy="22860"/>
          </a:xfrm>
          <a:custGeom>
            <a:avLst/>
            <a:gdLst/>
            <a:ahLst/>
            <a:cxnLst/>
            <a:rect l="l" t="t" r="r" b="b"/>
            <a:pathLst>
              <a:path w="218439" h="22860">
                <a:moveTo>
                  <a:pt x="13716" y="10058"/>
                </a:moveTo>
                <a:lnTo>
                  <a:pt x="4572" y="15544"/>
                </a:lnTo>
                <a:lnTo>
                  <a:pt x="2032" y="16154"/>
                </a:lnTo>
                <a:lnTo>
                  <a:pt x="0" y="22859"/>
                </a:lnTo>
                <a:lnTo>
                  <a:pt x="15533" y="21836"/>
                </a:lnTo>
                <a:lnTo>
                  <a:pt x="30829" y="20383"/>
                </a:lnTo>
                <a:lnTo>
                  <a:pt x="46077" y="18873"/>
                </a:lnTo>
                <a:lnTo>
                  <a:pt x="61468" y="17678"/>
                </a:lnTo>
                <a:lnTo>
                  <a:pt x="86852" y="15825"/>
                </a:lnTo>
                <a:lnTo>
                  <a:pt x="111950" y="13373"/>
                </a:lnTo>
                <a:lnTo>
                  <a:pt x="137048" y="10863"/>
                </a:lnTo>
                <a:lnTo>
                  <a:pt x="162433" y="8839"/>
                </a:lnTo>
                <a:lnTo>
                  <a:pt x="180552" y="7800"/>
                </a:lnTo>
                <a:lnTo>
                  <a:pt x="194135" y="6476"/>
                </a:lnTo>
                <a:lnTo>
                  <a:pt x="205741" y="4124"/>
                </a:lnTo>
                <a:lnTo>
                  <a:pt x="21793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722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26" y="143145"/>
            <a:ext cx="892733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 algn="ctr">
              <a:lnSpc>
                <a:spcPct val="100000"/>
              </a:lnSpc>
            </a:pPr>
            <a:br>
              <a:rPr lang="en-US" sz="2100" dirty="0"/>
            </a:br>
            <a:br>
              <a:rPr lang="en-US" sz="2100" dirty="0"/>
            </a:b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2361"/>
            <a:ext cx="165100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Updates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17" y="2250313"/>
            <a:ext cx="434340" cy="516255"/>
          </a:xfrm>
          <a:custGeom>
            <a:avLst/>
            <a:gdLst/>
            <a:ahLst/>
            <a:cxnLst/>
            <a:rect l="l" t="t" r="r" b="b"/>
            <a:pathLst>
              <a:path w="434340" h="516255">
                <a:moveTo>
                  <a:pt x="434225" y="0"/>
                </a:moveTo>
                <a:lnTo>
                  <a:pt x="386067" y="15621"/>
                </a:lnTo>
                <a:lnTo>
                  <a:pt x="326783" y="16351"/>
                </a:lnTo>
                <a:lnTo>
                  <a:pt x="297170" y="16156"/>
                </a:lnTo>
                <a:lnTo>
                  <a:pt x="267500" y="16128"/>
                </a:lnTo>
                <a:lnTo>
                  <a:pt x="198767" y="17430"/>
                </a:lnTo>
                <a:lnTo>
                  <a:pt x="130949" y="28066"/>
                </a:lnTo>
                <a:lnTo>
                  <a:pt x="81991" y="52609"/>
                </a:lnTo>
                <a:lnTo>
                  <a:pt x="47434" y="94869"/>
                </a:lnTo>
                <a:lnTo>
                  <a:pt x="29674" y="136452"/>
                </a:lnTo>
                <a:lnTo>
                  <a:pt x="17620" y="181915"/>
                </a:lnTo>
                <a:lnTo>
                  <a:pt x="10020" y="229679"/>
                </a:lnTo>
                <a:lnTo>
                  <a:pt x="5620" y="278162"/>
                </a:lnTo>
                <a:lnTo>
                  <a:pt x="3167" y="325785"/>
                </a:lnTo>
                <a:lnTo>
                  <a:pt x="1409" y="370966"/>
                </a:lnTo>
                <a:lnTo>
                  <a:pt x="0" y="400032"/>
                </a:lnTo>
                <a:lnTo>
                  <a:pt x="7581" y="460353"/>
                </a:lnTo>
                <a:lnTo>
                  <a:pt x="47720" y="499981"/>
                </a:lnTo>
                <a:lnTo>
                  <a:pt x="105784" y="512867"/>
                </a:lnTo>
                <a:lnTo>
                  <a:pt x="170988" y="515661"/>
                </a:lnTo>
                <a:lnTo>
                  <a:pt x="208330" y="514238"/>
                </a:lnTo>
                <a:lnTo>
                  <a:pt x="282130" y="505713"/>
                </a:lnTo>
                <a:lnTo>
                  <a:pt x="322211" y="494649"/>
                </a:lnTo>
                <a:lnTo>
                  <a:pt x="340252" y="486586"/>
                </a:lnTo>
                <a:lnTo>
                  <a:pt x="358635" y="4770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068" y="2533776"/>
            <a:ext cx="559435" cy="170815"/>
          </a:xfrm>
          <a:custGeom>
            <a:avLst/>
            <a:gdLst/>
            <a:ahLst/>
            <a:cxnLst/>
            <a:rect l="l" t="t" r="r" b="b"/>
            <a:pathLst>
              <a:path w="559435" h="170814">
                <a:moveTo>
                  <a:pt x="0" y="40512"/>
                </a:moveTo>
                <a:lnTo>
                  <a:pt x="13011" y="33631"/>
                </a:lnTo>
                <a:lnTo>
                  <a:pt x="23850" y="31845"/>
                </a:lnTo>
                <a:lnTo>
                  <a:pt x="35490" y="32583"/>
                </a:lnTo>
                <a:lnTo>
                  <a:pt x="50901" y="33274"/>
                </a:lnTo>
                <a:lnTo>
                  <a:pt x="113499" y="33020"/>
                </a:lnTo>
                <a:lnTo>
                  <a:pt x="175869" y="32385"/>
                </a:lnTo>
                <a:lnTo>
                  <a:pt x="227647" y="28765"/>
                </a:lnTo>
                <a:lnTo>
                  <a:pt x="278282" y="18287"/>
                </a:lnTo>
                <a:lnTo>
                  <a:pt x="305066" y="6667"/>
                </a:lnTo>
                <a:lnTo>
                  <a:pt x="319730" y="1250"/>
                </a:lnTo>
                <a:lnTo>
                  <a:pt x="358749" y="26543"/>
                </a:lnTo>
                <a:lnTo>
                  <a:pt x="369531" y="68199"/>
                </a:lnTo>
                <a:lnTo>
                  <a:pt x="375165" y="88943"/>
                </a:lnTo>
                <a:lnTo>
                  <a:pt x="395649" y="132822"/>
                </a:lnTo>
                <a:lnTo>
                  <a:pt x="433749" y="165373"/>
                </a:lnTo>
                <a:lnTo>
                  <a:pt x="459943" y="170434"/>
                </a:lnTo>
                <a:lnTo>
                  <a:pt x="485265" y="166199"/>
                </a:lnTo>
                <a:lnTo>
                  <a:pt x="521279" y="137679"/>
                </a:lnTo>
                <a:lnTo>
                  <a:pt x="542929" y="105042"/>
                </a:lnTo>
                <a:lnTo>
                  <a:pt x="549301" y="79527"/>
                </a:lnTo>
                <a:lnTo>
                  <a:pt x="553516" y="65912"/>
                </a:lnTo>
                <a:lnTo>
                  <a:pt x="555345" y="62484"/>
                </a:lnTo>
                <a:lnTo>
                  <a:pt x="557479" y="59436"/>
                </a:lnTo>
                <a:lnTo>
                  <a:pt x="559308" y="5613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0269" y="2487422"/>
            <a:ext cx="90805" cy="180340"/>
          </a:xfrm>
          <a:custGeom>
            <a:avLst/>
            <a:gdLst/>
            <a:ahLst/>
            <a:cxnLst/>
            <a:rect l="l" t="t" r="r" b="b"/>
            <a:pathLst>
              <a:path w="90805" h="180339">
                <a:moveTo>
                  <a:pt x="85039" y="0"/>
                </a:moveTo>
                <a:lnTo>
                  <a:pt x="42733" y="30468"/>
                </a:lnTo>
                <a:lnTo>
                  <a:pt x="18602" y="60094"/>
                </a:lnTo>
                <a:lnTo>
                  <a:pt x="1895" y="99099"/>
                </a:lnTo>
                <a:lnTo>
                  <a:pt x="0" y="119887"/>
                </a:lnTo>
                <a:lnTo>
                  <a:pt x="4124" y="139368"/>
                </a:lnTo>
                <a:lnTo>
                  <a:pt x="29060" y="168233"/>
                </a:lnTo>
                <a:lnTo>
                  <a:pt x="71589" y="179736"/>
                </a:lnTo>
                <a:lnTo>
                  <a:pt x="80633" y="178712"/>
                </a:lnTo>
                <a:lnTo>
                  <a:pt x="90220" y="1752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2130" y="2274061"/>
            <a:ext cx="79375" cy="370840"/>
          </a:xfrm>
          <a:custGeom>
            <a:avLst/>
            <a:gdLst/>
            <a:ahLst/>
            <a:cxnLst/>
            <a:rect l="l" t="t" r="r" b="b"/>
            <a:pathLst>
              <a:path w="79375" h="370839">
                <a:moveTo>
                  <a:pt x="0" y="0"/>
                </a:moveTo>
                <a:lnTo>
                  <a:pt x="3929" y="24792"/>
                </a:lnTo>
                <a:lnTo>
                  <a:pt x="8572" y="49371"/>
                </a:lnTo>
                <a:lnTo>
                  <a:pt x="13501" y="73902"/>
                </a:lnTo>
                <a:lnTo>
                  <a:pt x="18287" y="98551"/>
                </a:lnTo>
                <a:lnTo>
                  <a:pt x="27086" y="148153"/>
                </a:lnTo>
                <a:lnTo>
                  <a:pt x="35909" y="197802"/>
                </a:lnTo>
                <a:lnTo>
                  <a:pt x="44969" y="247356"/>
                </a:lnTo>
                <a:lnTo>
                  <a:pt x="54482" y="296672"/>
                </a:lnTo>
                <a:lnTo>
                  <a:pt x="64246" y="334549"/>
                </a:lnTo>
                <a:lnTo>
                  <a:pt x="70788" y="352036"/>
                </a:lnTo>
                <a:lnTo>
                  <a:pt x="79247" y="37033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888" y="2496566"/>
            <a:ext cx="8255" cy="147955"/>
          </a:xfrm>
          <a:custGeom>
            <a:avLst/>
            <a:gdLst/>
            <a:ahLst/>
            <a:cxnLst/>
            <a:rect l="l" t="t" r="r" b="b"/>
            <a:pathLst>
              <a:path w="8255" h="147955">
                <a:moveTo>
                  <a:pt x="0" y="0"/>
                </a:moveTo>
                <a:lnTo>
                  <a:pt x="4405" y="12940"/>
                </a:lnTo>
                <a:lnTo>
                  <a:pt x="6667" y="26749"/>
                </a:lnTo>
                <a:lnTo>
                  <a:pt x="7500" y="41058"/>
                </a:lnTo>
                <a:lnTo>
                  <a:pt x="7620" y="55499"/>
                </a:lnTo>
                <a:lnTo>
                  <a:pt x="7971" y="76346"/>
                </a:lnTo>
                <a:lnTo>
                  <a:pt x="8143" y="96932"/>
                </a:lnTo>
                <a:lnTo>
                  <a:pt x="7673" y="117471"/>
                </a:lnTo>
                <a:lnTo>
                  <a:pt x="6096" y="138175"/>
                </a:lnTo>
                <a:lnTo>
                  <a:pt x="5461" y="141224"/>
                </a:lnTo>
                <a:lnTo>
                  <a:pt x="4953" y="144525"/>
                </a:lnTo>
                <a:lnTo>
                  <a:pt x="3937" y="1478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9633" y="2273554"/>
            <a:ext cx="29209" cy="104139"/>
          </a:xfrm>
          <a:custGeom>
            <a:avLst/>
            <a:gdLst/>
            <a:ahLst/>
            <a:cxnLst/>
            <a:rect l="l" t="t" r="r" b="b"/>
            <a:pathLst>
              <a:path w="29209" h="104139">
                <a:moveTo>
                  <a:pt x="28971" y="103632"/>
                </a:moveTo>
                <a:lnTo>
                  <a:pt x="25548" y="77277"/>
                </a:lnTo>
                <a:lnTo>
                  <a:pt x="21971" y="51292"/>
                </a:lnTo>
                <a:lnTo>
                  <a:pt x="17416" y="25568"/>
                </a:lnTo>
                <a:lnTo>
                  <a:pt x="11064" y="0"/>
                </a:lnTo>
                <a:lnTo>
                  <a:pt x="2204" y="13096"/>
                </a:lnTo>
                <a:lnTo>
                  <a:pt x="0" y="27527"/>
                </a:lnTo>
                <a:lnTo>
                  <a:pt x="1867" y="43719"/>
                </a:lnTo>
                <a:lnTo>
                  <a:pt x="5222" y="621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7122" y="2229357"/>
            <a:ext cx="674370" cy="417195"/>
          </a:xfrm>
          <a:custGeom>
            <a:avLst/>
            <a:gdLst/>
            <a:ahLst/>
            <a:cxnLst/>
            <a:rect l="l" t="t" r="r" b="b"/>
            <a:pathLst>
              <a:path w="674369" h="417194">
                <a:moveTo>
                  <a:pt x="46775" y="219455"/>
                </a:moveTo>
                <a:lnTo>
                  <a:pt x="27662" y="255079"/>
                </a:lnTo>
                <a:lnTo>
                  <a:pt x="12358" y="292607"/>
                </a:lnTo>
                <a:lnTo>
                  <a:pt x="1595" y="341201"/>
                </a:lnTo>
                <a:lnTo>
                  <a:pt x="0" y="366492"/>
                </a:lnTo>
                <a:lnTo>
                  <a:pt x="2071" y="391032"/>
                </a:lnTo>
                <a:lnTo>
                  <a:pt x="5133" y="400657"/>
                </a:lnTo>
                <a:lnTo>
                  <a:pt x="7802" y="407447"/>
                </a:lnTo>
                <a:lnTo>
                  <a:pt x="11162" y="412571"/>
                </a:lnTo>
                <a:lnTo>
                  <a:pt x="16295" y="417194"/>
                </a:lnTo>
                <a:lnTo>
                  <a:pt x="32827" y="413295"/>
                </a:lnTo>
                <a:lnTo>
                  <a:pt x="68492" y="383666"/>
                </a:lnTo>
                <a:lnTo>
                  <a:pt x="86405" y="348341"/>
                </a:lnTo>
                <a:lnTo>
                  <a:pt x="99687" y="310514"/>
                </a:lnTo>
                <a:lnTo>
                  <a:pt x="109944" y="271545"/>
                </a:lnTo>
                <a:lnTo>
                  <a:pt x="118784" y="232790"/>
                </a:lnTo>
                <a:lnTo>
                  <a:pt x="127857" y="189194"/>
                </a:lnTo>
                <a:lnTo>
                  <a:pt x="135453" y="145287"/>
                </a:lnTo>
                <a:lnTo>
                  <a:pt x="141573" y="101095"/>
                </a:lnTo>
                <a:lnTo>
                  <a:pt x="146216" y="56641"/>
                </a:lnTo>
                <a:lnTo>
                  <a:pt x="146163" y="13797"/>
                </a:lnTo>
                <a:lnTo>
                  <a:pt x="145327" y="0"/>
                </a:lnTo>
                <a:lnTo>
                  <a:pt x="134205" y="23350"/>
                </a:lnTo>
                <a:lnTo>
                  <a:pt x="116199" y="70955"/>
                </a:lnTo>
                <a:lnTo>
                  <a:pt x="98786" y="142454"/>
                </a:lnTo>
                <a:lnTo>
                  <a:pt x="91733" y="189007"/>
                </a:lnTo>
                <a:lnTo>
                  <a:pt x="88967" y="235894"/>
                </a:lnTo>
                <a:lnTo>
                  <a:pt x="91606" y="282828"/>
                </a:lnTo>
                <a:lnTo>
                  <a:pt x="111132" y="344662"/>
                </a:lnTo>
                <a:lnTo>
                  <a:pt x="161710" y="382777"/>
                </a:lnTo>
                <a:lnTo>
                  <a:pt x="210224" y="383127"/>
                </a:lnTo>
                <a:lnTo>
                  <a:pt x="252166" y="362045"/>
                </a:lnTo>
                <a:lnTo>
                  <a:pt x="286440" y="327485"/>
                </a:lnTo>
                <a:lnTo>
                  <a:pt x="311951" y="287400"/>
                </a:lnTo>
                <a:lnTo>
                  <a:pt x="334716" y="222948"/>
                </a:lnTo>
                <a:lnTo>
                  <a:pt x="338240" y="156590"/>
                </a:lnTo>
                <a:lnTo>
                  <a:pt x="300718" y="187719"/>
                </a:lnTo>
                <a:lnTo>
                  <a:pt x="276921" y="243859"/>
                </a:lnTo>
                <a:lnTo>
                  <a:pt x="266215" y="282955"/>
                </a:lnTo>
                <a:lnTo>
                  <a:pt x="261772" y="322814"/>
                </a:lnTo>
                <a:lnTo>
                  <a:pt x="274798" y="375529"/>
                </a:lnTo>
                <a:lnTo>
                  <a:pt x="314999" y="380618"/>
                </a:lnTo>
                <a:lnTo>
                  <a:pt x="370895" y="349107"/>
                </a:lnTo>
                <a:lnTo>
                  <a:pt x="397349" y="325451"/>
                </a:lnTo>
                <a:lnTo>
                  <a:pt x="420790" y="305688"/>
                </a:lnTo>
                <a:lnTo>
                  <a:pt x="453167" y="290762"/>
                </a:lnTo>
                <a:lnTo>
                  <a:pt x="500070" y="274288"/>
                </a:lnTo>
                <a:lnTo>
                  <a:pt x="544449" y="257575"/>
                </a:lnTo>
                <a:lnTo>
                  <a:pt x="569253" y="241934"/>
                </a:lnTo>
                <a:lnTo>
                  <a:pt x="566205" y="240411"/>
                </a:lnTo>
                <a:lnTo>
                  <a:pt x="562903" y="239267"/>
                </a:lnTo>
                <a:lnTo>
                  <a:pt x="559474" y="237743"/>
                </a:lnTo>
                <a:lnTo>
                  <a:pt x="512421" y="249967"/>
                </a:lnTo>
                <a:lnTo>
                  <a:pt x="469939" y="274574"/>
                </a:lnTo>
                <a:lnTo>
                  <a:pt x="436989" y="320365"/>
                </a:lnTo>
                <a:lnTo>
                  <a:pt x="435141" y="339216"/>
                </a:lnTo>
                <a:lnTo>
                  <a:pt x="438443" y="351027"/>
                </a:lnTo>
                <a:lnTo>
                  <a:pt x="439078" y="354711"/>
                </a:lnTo>
                <a:lnTo>
                  <a:pt x="445555" y="360552"/>
                </a:lnTo>
                <a:lnTo>
                  <a:pt x="462831" y="362444"/>
                </a:lnTo>
                <a:lnTo>
                  <a:pt x="476702" y="362442"/>
                </a:lnTo>
                <a:lnTo>
                  <a:pt x="522216" y="338625"/>
                </a:lnTo>
                <a:lnTo>
                  <a:pt x="547377" y="310026"/>
                </a:lnTo>
                <a:lnTo>
                  <a:pt x="560363" y="296799"/>
                </a:lnTo>
                <a:lnTo>
                  <a:pt x="562522" y="295655"/>
                </a:lnTo>
                <a:lnTo>
                  <a:pt x="564681" y="294386"/>
                </a:lnTo>
                <a:lnTo>
                  <a:pt x="566840" y="293115"/>
                </a:lnTo>
                <a:lnTo>
                  <a:pt x="573934" y="307474"/>
                </a:lnTo>
                <a:lnTo>
                  <a:pt x="579969" y="321500"/>
                </a:lnTo>
                <a:lnTo>
                  <a:pt x="585217" y="336192"/>
                </a:lnTo>
                <a:lnTo>
                  <a:pt x="589954" y="352551"/>
                </a:lnTo>
                <a:lnTo>
                  <a:pt x="593770" y="367851"/>
                </a:lnTo>
                <a:lnTo>
                  <a:pt x="599717" y="387127"/>
                </a:lnTo>
                <a:lnTo>
                  <a:pt x="608403" y="404737"/>
                </a:lnTo>
                <a:lnTo>
                  <a:pt x="620434" y="415036"/>
                </a:lnTo>
                <a:lnTo>
                  <a:pt x="635841" y="415434"/>
                </a:lnTo>
                <a:lnTo>
                  <a:pt x="649962" y="408511"/>
                </a:lnTo>
                <a:lnTo>
                  <a:pt x="662654" y="398087"/>
                </a:lnTo>
                <a:lnTo>
                  <a:pt x="673774" y="38798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3126" y="2410297"/>
            <a:ext cx="294005" cy="171450"/>
          </a:xfrm>
          <a:custGeom>
            <a:avLst/>
            <a:gdLst/>
            <a:ahLst/>
            <a:cxnLst/>
            <a:rect l="l" t="t" r="r" b="b"/>
            <a:pathLst>
              <a:path w="294005" h="171450">
                <a:moveTo>
                  <a:pt x="28956" y="28737"/>
                </a:moveTo>
                <a:lnTo>
                  <a:pt x="27503" y="50061"/>
                </a:lnTo>
                <a:lnTo>
                  <a:pt x="24193" y="70361"/>
                </a:lnTo>
                <a:lnTo>
                  <a:pt x="19740" y="90709"/>
                </a:lnTo>
                <a:lnTo>
                  <a:pt x="14859" y="112176"/>
                </a:lnTo>
                <a:lnTo>
                  <a:pt x="11626" y="127117"/>
                </a:lnTo>
                <a:lnTo>
                  <a:pt x="8143" y="141783"/>
                </a:lnTo>
                <a:lnTo>
                  <a:pt x="4304" y="156378"/>
                </a:lnTo>
                <a:lnTo>
                  <a:pt x="0" y="171104"/>
                </a:lnTo>
                <a:lnTo>
                  <a:pt x="7760" y="157079"/>
                </a:lnTo>
                <a:lnTo>
                  <a:pt x="32639" y="115859"/>
                </a:lnTo>
                <a:lnTo>
                  <a:pt x="68357" y="66186"/>
                </a:lnTo>
                <a:lnTo>
                  <a:pt x="110362" y="21752"/>
                </a:lnTo>
                <a:lnTo>
                  <a:pt x="143287" y="1496"/>
                </a:lnTo>
                <a:lnTo>
                  <a:pt x="161369" y="0"/>
                </a:lnTo>
                <a:lnTo>
                  <a:pt x="179450" y="8290"/>
                </a:lnTo>
                <a:lnTo>
                  <a:pt x="193821" y="24443"/>
                </a:lnTo>
                <a:lnTo>
                  <a:pt x="204406" y="43977"/>
                </a:lnTo>
                <a:lnTo>
                  <a:pt x="213276" y="64654"/>
                </a:lnTo>
                <a:lnTo>
                  <a:pt x="222504" y="84236"/>
                </a:lnTo>
                <a:lnTo>
                  <a:pt x="236418" y="105721"/>
                </a:lnTo>
                <a:lnTo>
                  <a:pt x="251142" y="119717"/>
                </a:lnTo>
                <a:lnTo>
                  <a:pt x="269295" y="128545"/>
                </a:lnTo>
                <a:lnTo>
                  <a:pt x="293497" y="1345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2002" y="3064764"/>
            <a:ext cx="218440" cy="269240"/>
          </a:xfrm>
          <a:custGeom>
            <a:avLst/>
            <a:gdLst/>
            <a:ahLst/>
            <a:cxnLst/>
            <a:rect l="l" t="t" r="r" b="b"/>
            <a:pathLst>
              <a:path w="218439" h="269239">
                <a:moveTo>
                  <a:pt x="0" y="49022"/>
                </a:moveTo>
                <a:lnTo>
                  <a:pt x="2224" y="40919"/>
                </a:lnTo>
                <a:lnTo>
                  <a:pt x="4556" y="33258"/>
                </a:lnTo>
                <a:lnTo>
                  <a:pt x="7340" y="25858"/>
                </a:lnTo>
                <a:lnTo>
                  <a:pt x="10922" y="18541"/>
                </a:lnTo>
                <a:lnTo>
                  <a:pt x="20383" y="26054"/>
                </a:lnTo>
                <a:lnTo>
                  <a:pt x="25082" y="35972"/>
                </a:lnTo>
                <a:lnTo>
                  <a:pt x="27209" y="47938"/>
                </a:lnTo>
                <a:lnTo>
                  <a:pt x="28956" y="61595"/>
                </a:lnTo>
                <a:lnTo>
                  <a:pt x="36466" y="107519"/>
                </a:lnTo>
                <a:lnTo>
                  <a:pt x="45513" y="153812"/>
                </a:lnTo>
                <a:lnTo>
                  <a:pt x="57013" y="199558"/>
                </a:lnTo>
                <a:lnTo>
                  <a:pt x="71882" y="243839"/>
                </a:lnTo>
                <a:lnTo>
                  <a:pt x="97790" y="268859"/>
                </a:lnTo>
                <a:lnTo>
                  <a:pt x="106201" y="254700"/>
                </a:lnTo>
                <a:lnTo>
                  <a:pt x="125222" y="209676"/>
                </a:lnTo>
                <a:lnTo>
                  <a:pt x="142811" y="158067"/>
                </a:lnTo>
                <a:lnTo>
                  <a:pt x="151796" y="132328"/>
                </a:lnTo>
                <a:lnTo>
                  <a:pt x="169465" y="86907"/>
                </a:lnTo>
                <a:lnTo>
                  <a:pt x="187690" y="44711"/>
                </a:lnTo>
                <a:lnTo>
                  <a:pt x="208772" y="13747"/>
                </a:lnTo>
                <a:lnTo>
                  <a:pt x="213274" y="7504"/>
                </a:lnTo>
                <a:lnTo>
                  <a:pt x="217932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663" y="2855086"/>
            <a:ext cx="331470" cy="138430"/>
          </a:xfrm>
          <a:custGeom>
            <a:avLst/>
            <a:gdLst/>
            <a:ahLst/>
            <a:cxnLst/>
            <a:rect l="l" t="t" r="r" b="b"/>
            <a:pathLst>
              <a:path w="331469" h="138430">
                <a:moveTo>
                  <a:pt x="0" y="124587"/>
                </a:moveTo>
                <a:lnTo>
                  <a:pt x="15" y="128908"/>
                </a:lnTo>
                <a:lnTo>
                  <a:pt x="6889" y="130778"/>
                </a:lnTo>
                <a:lnTo>
                  <a:pt x="17716" y="131552"/>
                </a:lnTo>
                <a:lnTo>
                  <a:pt x="29591" y="132587"/>
                </a:lnTo>
                <a:lnTo>
                  <a:pt x="70090" y="136489"/>
                </a:lnTo>
                <a:lnTo>
                  <a:pt x="110982" y="138080"/>
                </a:lnTo>
                <a:lnTo>
                  <a:pt x="151945" y="137910"/>
                </a:lnTo>
                <a:lnTo>
                  <a:pt x="192659" y="136525"/>
                </a:lnTo>
                <a:lnTo>
                  <a:pt x="253873" y="132651"/>
                </a:lnTo>
                <a:lnTo>
                  <a:pt x="313944" y="121920"/>
                </a:lnTo>
                <a:lnTo>
                  <a:pt x="330910" y="99363"/>
                </a:lnTo>
                <a:lnTo>
                  <a:pt x="328549" y="88011"/>
                </a:lnTo>
                <a:lnTo>
                  <a:pt x="323510" y="76299"/>
                </a:lnTo>
                <a:lnTo>
                  <a:pt x="317198" y="64515"/>
                </a:lnTo>
                <a:lnTo>
                  <a:pt x="310528" y="52828"/>
                </a:lnTo>
                <a:lnTo>
                  <a:pt x="304419" y="41401"/>
                </a:lnTo>
                <a:lnTo>
                  <a:pt x="299981" y="30718"/>
                </a:lnTo>
                <a:lnTo>
                  <a:pt x="296449" y="20224"/>
                </a:lnTo>
                <a:lnTo>
                  <a:pt x="293631" y="9969"/>
                </a:lnTo>
                <a:lnTo>
                  <a:pt x="29133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5175" y="3318002"/>
            <a:ext cx="97790" cy="129539"/>
          </a:xfrm>
          <a:custGeom>
            <a:avLst/>
            <a:gdLst/>
            <a:ahLst/>
            <a:cxnLst/>
            <a:rect l="l" t="t" r="r" b="b"/>
            <a:pathLst>
              <a:path w="97789" h="129539">
                <a:moveTo>
                  <a:pt x="84074" y="0"/>
                </a:moveTo>
                <a:lnTo>
                  <a:pt x="89785" y="10804"/>
                </a:lnTo>
                <a:lnTo>
                  <a:pt x="94234" y="21859"/>
                </a:lnTo>
                <a:lnTo>
                  <a:pt x="96968" y="33414"/>
                </a:lnTo>
                <a:lnTo>
                  <a:pt x="97536" y="45720"/>
                </a:lnTo>
                <a:lnTo>
                  <a:pt x="95640" y="60378"/>
                </a:lnTo>
                <a:lnTo>
                  <a:pt x="77977" y="100330"/>
                </a:lnTo>
                <a:lnTo>
                  <a:pt x="41241" y="125886"/>
                </a:lnTo>
                <a:lnTo>
                  <a:pt x="26797" y="129032"/>
                </a:lnTo>
                <a:lnTo>
                  <a:pt x="17180" y="128402"/>
                </a:lnTo>
                <a:lnTo>
                  <a:pt x="10540" y="124761"/>
                </a:lnTo>
                <a:lnTo>
                  <a:pt x="5330" y="118905"/>
                </a:lnTo>
                <a:lnTo>
                  <a:pt x="0" y="11163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07945" y="3161029"/>
            <a:ext cx="27940" cy="36195"/>
          </a:xfrm>
          <a:custGeom>
            <a:avLst/>
            <a:gdLst/>
            <a:ahLst/>
            <a:cxnLst/>
            <a:rect l="l" t="t" r="r" b="b"/>
            <a:pathLst>
              <a:path w="27939" h="36194">
                <a:moveTo>
                  <a:pt x="0" y="35687"/>
                </a:moveTo>
                <a:lnTo>
                  <a:pt x="3534" y="27574"/>
                </a:lnTo>
                <a:lnTo>
                  <a:pt x="9318" y="15366"/>
                </a:lnTo>
                <a:lnTo>
                  <a:pt x="16412" y="4397"/>
                </a:lnTo>
                <a:lnTo>
                  <a:pt x="23876" y="0"/>
                </a:lnTo>
                <a:lnTo>
                  <a:pt x="25018" y="2159"/>
                </a:lnTo>
                <a:lnTo>
                  <a:pt x="26289" y="4572"/>
                </a:lnTo>
                <a:lnTo>
                  <a:pt x="27431" y="673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65933" y="3113785"/>
            <a:ext cx="161290" cy="34925"/>
          </a:xfrm>
          <a:custGeom>
            <a:avLst/>
            <a:gdLst/>
            <a:ahLst/>
            <a:cxnLst/>
            <a:rect l="l" t="t" r="r" b="b"/>
            <a:pathLst>
              <a:path w="161289" h="34925">
                <a:moveTo>
                  <a:pt x="6604" y="0"/>
                </a:moveTo>
                <a:lnTo>
                  <a:pt x="4572" y="1524"/>
                </a:lnTo>
                <a:lnTo>
                  <a:pt x="2032" y="3048"/>
                </a:lnTo>
                <a:lnTo>
                  <a:pt x="0" y="4952"/>
                </a:lnTo>
                <a:lnTo>
                  <a:pt x="9515" y="11614"/>
                </a:lnTo>
                <a:lnTo>
                  <a:pt x="19065" y="15478"/>
                </a:lnTo>
                <a:lnTo>
                  <a:pt x="29592" y="17793"/>
                </a:lnTo>
                <a:lnTo>
                  <a:pt x="42037" y="19812"/>
                </a:lnTo>
                <a:lnTo>
                  <a:pt x="59805" y="22736"/>
                </a:lnTo>
                <a:lnTo>
                  <a:pt x="77787" y="25304"/>
                </a:lnTo>
                <a:lnTo>
                  <a:pt x="95865" y="27348"/>
                </a:lnTo>
                <a:lnTo>
                  <a:pt x="113918" y="28701"/>
                </a:lnTo>
                <a:lnTo>
                  <a:pt x="125797" y="29636"/>
                </a:lnTo>
                <a:lnTo>
                  <a:pt x="137414" y="31035"/>
                </a:lnTo>
                <a:lnTo>
                  <a:pt x="149030" y="32791"/>
                </a:lnTo>
                <a:lnTo>
                  <a:pt x="160909" y="347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7044" y="3209289"/>
            <a:ext cx="178435" cy="15875"/>
          </a:xfrm>
          <a:custGeom>
            <a:avLst/>
            <a:gdLst/>
            <a:ahLst/>
            <a:cxnLst/>
            <a:rect l="l" t="t" r="r" b="b"/>
            <a:pathLst>
              <a:path w="178435" h="15875">
                <a:moveTo>
                  <a:pt x="0" y="0"/>
                </a:moveTo>
                <a:lnTo>
                  <a:pt x="7320" y="7314"/>
                </a:lnTo>
                <a:lnTo>
                  <a:pt x="16081" y="10128"/>
                </a:lnTo>
                <a:lnTo>
                  <a:pt x="26485" y="10608"/>
                </a:lnTo>
                <a:lnTo>
                  <a:pt x="38735" y="10922"/>
                </a:lnTo>
                <a:lnTo>
                  <a:pt x="54010" y="11955"/>
                </a:lnTo>
                <a:lnTo>
                  <a:pt x="99694" y="14224"/>
                </a:lnTo>
                <a:lnTo>
                  <a:pt x="138592" y="15492"/>
                </a:lnTo>
                <a:lnTo>
                  <a:pt x="151511" y="15494"/>
                </a:lnTo>
                <a:lnTo>
                  <a:pt x="158376" y="15263"/>
                </a:lnTo>
                <a:lnTo>
                  <a:pt x="165004" y="14890"/>
                </a:lnTo>
                <a:lnTo>
                  <a:pt x="171584" y="14279"/>
                </a:lnTo>
                <a:lnTo>
                  <a:pt x="178307" y="133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19348" y="2875277"/>
            <a:ext cx="261620" cy="283210"/>
          </a:xfrm>
          <a:custGeom>
            <a:avLst/>
            <a:gdLst/>
            <a:ahLst/>
            <a:cxnLst/>
            <a:rect l="l" t="t" r="r" b="b"/>
            <a:pathLst>
              <a:path w="261619" h="283210">
                <a:moveTo>
                  <a:pt x="254507" y="10288"/>
                </a:moveTo>
                <a:lnTo>
                  <a:pt x="256920" y="6859"/>
                </a:lnTo>
                <a:lnTo>
                  <a:pt x="259080" y="3811"/>
                </a:lnTo>
                <a:lnTo>
                  <a:pt x="261238" y="509"/>
                </a:lnTo>
                <a:lnTo>
                  <a:pt x="213994" y="7875"/>
                </a:lnTo>
                <a:lnTo>
                  <a:pt x="170497" y="21401"/>
                </a:lnTo>
                <a:lnTo>
                  <a:pt x="127381" y="36831"/>
                </a:lnTo>
                <a:lnTo>
                  <a:pt x="114663" y="40864"/>
                </a:lnTo>
                <a:lnTo>
                  <a:pt x="73532" y="60580"/>
                </a:lnTo>
                <a:lnTo>
                  <a:pt x="70484" y="69343"/>
                </a:lnTo>
                <a:lnTo>
                  <a:pt x="88951" y="77235"/>
                </a:lnTo>
                <a:lnTo>
                  <a:pt x="107632" y="84377"/>
                </a:lnTo>
                <a:lnTo>
                  <a:pt x="126313" y="91400"/>
                </a:lnTo>
                <a:lnTo>
                  <a:pt x="144780" y="98934"/>
                </a:lnTo>
                <a:lnTo>
                  <a:pt x="156485" y="104259"/>
                </a:lnTo>
                <a:lnTo>
                  <a:pt x="169179" y="111619"/>
                </a:lnTo>
                <a:lnTo>
                  <a:pt x="179516" y="121241"/>
                </a:lnTo>
                <a:lnTo>
                  <a:pt x="184150" y="133351"/>
                </a:lnTo>
                <a:lnTo>
                  <a:pt x="179917" y="147145"/>
                </a:lnTo>
                <a:lnTo>
                  <a:pt x="143001" y="179452"/>
                </a:lnTo>
                <a:lnTo>
                  <a:pt x="106852" y="200102"/>
                </a:lnTo>
                <a:lnTo>
                  <a:pt x="68310" y="219203"/>
                </a:lnTo>
                <a:lnTo>
                  <a:pt x="31363" y="240210"/>
                </a:lnTo>
                <a:lnTo>
                  <a:pt x="0" y="266574"/>
                </a:lnTo>
                <a:lnTo>
                  <a:pt x="13305" y="274647"/>
                </a:lnTo>
                <a:lnTo>
                  <a:pt x="27193" y="278195"/>
                </a:lnTo>
                <a:lnTo>
                  <a:pt x="42344" y="279076"/>
                </a:lnTo>
                <a:lnTo>
                  <a:pt x="59436" y="279147"/>
                </a:lnTo>
                <a:lnTo>
                  <a:pt x="86578" y="279036"/>
                </a:lnTo>
                <a:lnTo>
                  <a:pt x="114173" y="278544"/>
                </a:lnTo>
                <a:lnTo>
                  <a:pt x="141767" y="277433"/>
                </a:lnTo>
                <a:lnTo>
                  <a:pt x="168909" y="275464"/>
                </a:lnTo>
                <a:lnTo>
                  <a:pt x="188958" y="273397"/>
                </a:lnTo>
                <a:lnTo>
                  <a:pt x="208899" y="272353"/>
                </a:lnTo>
                <a:lnTo>
                  <a:pt x="228721" y="273786"/>
                </a:lnTo>
                <a:lnTo>
                  <a:pt x="248412" y="279147"/>
                </a:lnTo>
                <a:lnTo>
                  <a:pt x="250570" y="280290"/>
                </a:lnTo>
                <a:lnTo>
                  <a:pt x="252730" y="281560"/>
                </a:lnTo>
                <a:lnTo>
                  <a:pt x="254507" y="2827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3557" y="3218688"/>
            <a:ext cx="163195" cy="246379"/>
          </a:xfrm>
          <a:custGeom>
            <a:avLst/>
            <a:gdLst/>
            <a:ahLst/>
            <a:cxnLst/>
            <a:rect l="l" t="t" r="r" b="b"/>
            <a:pathLst>
              <a:path w="163194" h="246379">
                <a:moveTo>
                  <a:pt x="53340" y="35687"/>
                </a:moveTo>
                <a:lnTo>
                  <a:pt x="54731" y="26646"/>
                </a:lnTo>
                <a:lnTo>
                  <a:pt x="56467" y="17748"/>
                </a:lnTo>
                <a:lnTo>
                  <a:pt x="58322" y="8897"/>
                </a:lnTo>
                <a:lnTo>
                  <a:pt x="60071" y="0"/>
                </a:lnTo>
                <a:lnTo>
                  <a:pt x="50815" y="40386"/>
                </a:lnTo>
                <a:lnTo>
                  <a:pt x="40893" y="80772"/>
                </a:lnTo>
                <a:lnTo>
                  <a:pt x="33813" y="108096"/>
                </a:lnTo>
                <a:lnTo>
                  <a:pt x="27114" y="135540"/>
                </a:lnTo>
                <a:lnTo>
                  <a:pt x="20605" y="163032"/>
                </a:lnTo>
                <a:lnTo>
                  <a:pt x="14097" y="190500"/>
                </a:lnTo>
                <a:lnTo>
                  <a:pt x="10572" y="204261"/>
                </a:lnTo>
                <a:lnTo>
                  <a:pt x="6953" y="218106"/>
                </a:lnTo>
                <a:lnTo>
                  <a:pt x="3381" y="232023"/>
                </a:lnTo>
                <a:lnTo>
                  <a:pt x="0" y="245999"/>
                </a:lnTo>
                <a:lnTo>
                  <a:pt x="11072" y="219924"/>
                </a:lnTo>
                <a:lnTo>
                  <a:pt x="22669" y="194182"/>
                </a:lnTo>
                <a:lnTo>
                  <a:pt x="50292" y="145414"/>
                </a:lnTo>
                <a:lnTo>
                  <a:pt x="73993" y="114506"/>
                </a:lnTo>
                <a:lnTo>
                  <a:pt x="105791" y="93217"/>
                </a:lnTo>
                <a:lnTo>
                  <a:pt x="117778" y="92656"/>
                </a:lnTo>
                <a:lnTo>
                  <a:pt x="128349" y="96726"/>
                </a:lnTo>
                <a:lnTo>
                  <a:pt x="136562" y="104630"/>
                </a:lnTo>
                <a:lnTo>
                  <a:pt x="141478" y="115570"/>
                </a:lnTo>
                <a:lnTo>
                  <a:pt x="142394" y="129726"/>
                </a:lnTo>
                <a:lnTo>
                  <a:pt x="139287" y="144049"/>
                </a:lnTo>
                <a:lnTo>
                  <a:pt x="115431" y="177335"/>
                </a:lnTo>
                <a:lnTo>
                  <a:pt x="82677" y="197231"/>
                </a:lnTo>
                <a:lnTo>
                  <a:pt x="73152" y="200913"/>
                </a:lnTo>
                <a:lnTo>
                  <a:pt x="74675" y="207263"/>
                </a:lnTo>
                <a:lnTo>
                  <a:pt x="86300" y="209141"/>
                </a:lnTo>
                <a:lnTo>
                  <a:pt x="98139" y="211232"/>
                </a:lnTo>
                <a:lnTo>
                  <a:pt x="109930" y="213086"/>
                </a:lnTo>
                <a:lnTo>
                  <a:pt x="121412" y="214249"/>
                </a:lnTo>
                <a:lnTo>
                  <a:pt x="131849" y="214092"/>
                </a:lnTo>
                <a:lnTo>
                  <a:pt x="142240" y="212899"/>
                </a:lnTo>
                <a:lnTo>
                  <a:pt x="152630" y="211016"/>
                </a:lnTo>
                <a:lnTo>
                  <a:pt x="163068" y="20878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7779" y="3323844"/>
            <a:ext cx="100965" cy="24130"/>
          </a:xfrm>
          <a:custGeom>
            <a:avLst/>
            <a:gdLst/>
            <a:ahLst/>
            <a:cxnLst/>
            <a:rect l="l" t="t" r="r" b="b"/>
            <a:pathLst>
              <a:path w="100964" h="24129">
                <a:moveTo>
                  <a:pt x="0" y="0"/>
                </a:moveTo>
                <a:lnTo>
                  <a:pt x="10042" y="726"/>
                </a:lnTo>
                <a:lnTo>
                  <a:pt x="19764" y="2571"/>
                </a:lnTo>
                <a:lnTo>
                  <a:pt x="29414" y="5036"/>
                </a:lnTo>
                <a:lnTo>
                  <a:pt x="39243" y="7619"/>
                </a:lnTo>
                <a:lnTo>
                  <a:pt x="51220" y="10753"/>
                </a:lnTo>
                <a:lnTo>
                  <a:pt x="94106" y="22225"/>
                </a:lnTo>
                <a:lnTo>
                  <a:pt x="96265" y="22605"/>
                </a:lnTo>
                <a:lnTo>
                  <a:pt x="100837" y="2374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2417" y="3377438"/>
            <a:ext cx="125730" cy="22225"/>
          </a:xfrm>
          <a:custGeom>
            <a:avLst/>
            <a:gdLst/>
            <a:ahLst/>
            <a:cxnLst/>
            <a:rect l="l" t="t" r="r" b="b"/>
            <a:pathLst>
              <a:path w="125730" h="22225">
                <a:moveTo>
                  <a:pt x="0" y="0"/>
                </a:moveTo>
                <a:lnTo>
                  <a:pt x="13791" y="5205"/>
                </a:lnTo>
                <a:lnTo>
                  <a:pt x="26416" y="8016"/>
                </a:lnTo>
                <a:lnTo>
                  <a:pt x="39326" y="9804"/>
                </a:lnTo>
                <a:lnTo>
                  <a:pt x="53975" y="11937"/>
                </a:lnTo>
                <a:lnTo>
                  <a:pt x="71663" y="15220"/>
                </a:lnTo>
                <a:lnTo>
                  <a:pt x="89281" y="18573"/>
                </a:lnTo>
                <a:lnTo>
                  <a:pt x="107088" y="21117"/>
                </a:lnTo>
                <a:lnTo>
                  <a:pt x="125349" y="219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87267" y="3296411"/>
            <a:ext cx="36830" cy="134620"/>
          </a:xfrm>
          <a:custGeom>
            <a:avLst/>
            <a:gdLst/>
            <a:ahLst/>
            <a:cxnLst/>
            <a:rect l="l" t="t" r="r" b="b"/>
            <a:pathLst>
              <a:path w="36829" h="134620">
                <a:moveTo>
                  <a:pt x="31115" y="0"/>
                </a:moveTo>
                <a:lnTo>
                  <a:pt x="34494" y="9830"/>
                </a:lnTo>
                <a:lnTo>
                  <a:pt x="36337" y="19780"/>
                </a:lnTo>
                <a:lnTo>
                  <a:pt x="36490" y="29968"/>
                </a:lnTo>
                <a:lnTo>
                  <a:pt x="34798" y="40512"/>
                </a:lnTo>
                <a:lnTo>
                  <a:pt x="29585" y="56513"/>
                </a:lnTo>
                <a:lnTo>
                  <a:pt x="23193" y="72024"/>
                </a:lnTo>
                <a:lnTo>
                  <a:pt x="16349" y="87179"/>
                </a:lnTo>
                <a:lnTo>
                  <a:pt x="9779" y="102108"/>
                </a:lnTo>
                <a:lnTo>
                  <a:pt x="6679" y="110109"/>
                </a:lnTo>
                <a:lnTo>
                  <a:pt x="3937" y="118110"/>
                </a:lnTo>
                <a:lnTo>
                  <a:pt x="1670" y="126111"/>
                </a:lnTo>
                <a:lnTo>
                  <a:pt x="0" y="1341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24555" y="2558160"/>
            <a:ext cx="229870" cy="234315"/>
          </a:xfrm>
          <a:custGeom>
            <a:avLst/>
            <a:gdLst/>
            <a:ahLst/>
            <a:cxnLst/>
            <a:rect l="l" t="t" r="r" b="b"/>
            <a:pathLst>
              <a:path w="229869" h="234314">
                <a:moveTo>
                  <a:pt x="5206" y="220090"/>
                </a:moveTo>
                <a:lnTo>
                  <a:pt x="2412" y="226822"/>
                </a:lnTo>
                <a:lnTo>
                  <a:pt x="1524" y="229235"/>
                </a:lnTo>
                <a:lnTo>
                  <a:pt x="0" y="233806"/>
                </a:lnTo>
                <a:lnTo>
                  <a:pt x="3544" y="222484"/>
                </a:lnTo>
                <a:lnTo>
                  <a:pt x="5492" y="211423"/>
                </a:lnTo>
                <a:lnTo>
                  <a:pt x="6536" y="200124"/>
                </a:lnTo>
                <a:lnTo>
                  <a:pt x="7366" y="188087"/>
                </a:lnTo>
                <a:lnTo>
                  <a:pt x="8483" y="172094"/>
                </a:lnTo>
                <a:lnTo>
                  <a:pt x="13716" y="124713"/>
                </a:lnTo>
                <a:lnTo>
                  <a:pt x="35687" y="87502"/>
                </a:lnTo>
                <a:lnTo>
                  <a:pt x="44616" y="90150"/>
                </a:lnTo>
                <a:lnTo>
                  <a:pt x="54070" y="97916"/>
                </a:lnTo>
                <a:lnTo>
                  <a:pt x="62618" y="107112"/>
                </a:lnTo>
                <a:lnTo>
                  <a:pt x="68833" y="114046"/>
                </a:lnTo>
                <a:lnTo>
                  <a:pt x="83236" y="128958"/>
                </a:lnTo>
                <a:lnTo>
                  <a:pt x="114089" y="157069"/>
                </a:lnTo>
                <a:lnTo>
                  <a:pt x="152241" y="176514"/>
                </a:lnTo>
                <a:lnTo>
                  <a:pt x="162925" y="175500"/>
                </a:lnTo>
                <a:lnTo>
                  <a:pt x="184245" y="140176"/>
                </a:lnTo>
                <a:lnTo>
                  <a:pt x="185933" y="86665"/>
                </a:lnTo>
                <a:lnTo>
                  <a:pt x="185118" y="64547"/>
                </a:lnTo>
                <a:lnTo>
                  <a:pt x="185088" y="42477"/>
                </a:lnTo>
                <a:lnTo>
                  <a:pt x="196087" y="5476"/>
                </a:lnTo>
                <a:lnTo>
                  <a:pt x="217296" y="3048"/>
                </a:lnTo>
                <a:lnTo>
                  <a:pt x="221614" y="2159"/>
                </a:lnTo>
                <a:lnTo>
                  <a:pt x="225551" y="888"/>
                </a:lnTo>
                <a:lnTo>
                  <a:pt x="22948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13658" y="2905823"/>
            <a:ext cx="290830" cy="265430"/>
          </a:xfrm>
          <a:custGeom>
            <a:avLst/>
            <a:gdLst/>
            <a:ahLst/>
            <a:cxnLst/>
            <a:rect l="l" t="t" r="r" b="b"/>
            <a:pathLst>
              <a:path w="290829" h="265430">
                <a:moveTo>
                  <a:pt x="0" y="3238"/>
                </a:moveTo>
                <a:lnTo>
                  <a:pt x="8790" y="1488"/>
                </a:lnTo>
                <a:lnTo>
                  <a:pt x="18129" y="0"/>
                </a:lnTo>
                <a:lnTo>
                  <a:pt x="27324" y="130"/>
                </a:lnTo>
                <a:lnTo>
                  <a:pt x="54992" y="27045"/>
                </a:lnTo>
                <a:lnTo>
                  <a:pt x="56768" y="38290"/>
                </a:lnTo>
                <a:lnTo>
                  <a:pt x="55570" y="64341"/>
                </a:lnTo>
                <a:lnTo>
                  <a:pt x="50323" y="90392"/>
                </a:lnTo>
                <a:lnTo>
                  <a:pt x="43410" y="116300"/>
                </a:lnTo>
                <a:lnTo>
                  <a:pt x="37211" y="141922"/>
                </a:lnTo>
                <a:lnTo>
                  <a:pt x="33468" y="162222"/>
                </a:lnTo>
                <a:lnTo>
                  <a:pt x="31368" y="183451"/>
                </a:lnTo>
                <a:lnTo>
                  <a:pt x="32889" y="204394"/>
                </a:lnTo>
                <a:lnTo>
                  <a:pt x="66659" y="242157"/>
                </a:lnTo>
                <a:lnTo>
                  <a:pt x="120568" y="230145"/>
                </a:lnTo>
                <a:lnTo>
                  <a:pt x="154791" y="199582"/>
                </a:lnTo>
                <a:lnTo>
                  <a:pt x="182163" y="161700"/>
                </a:lnTo>
                <a:lnTo>
                  <a:pt x="200257" y="118596"/>
                </a:lnTo>
                <a:lnTo>
                  <a:pt x="212105" y="68500"/>
                </a:lnTo>
                <a:lnTo>
                  <a:pt x="215264" y="40957"/>
                </a:lnTo>
                <a:lnTo>
                  <a:pt x="209482" y="50561"/>
                </a:lnTo>
                <a:lnTo>
                  <a:pt x="199741" y="100085"/>
                </a:lnTo>
                <a:lnTo>
                  <a:pt x="202437" y="151574"/>
                </a:lnTo>
                <a:lnTo>
                  <a:pt x="220797" y="205027"/>
                </a:lnTo>
                <a:lnTo>
                  <a:pt x="246332" y="242935"/>
                </a:lnTo>
                <a:lnTo>
                  <a:pt x="279400" y="265255"/>
                </a:lnTo>
                <a:lnTo>
                  <a:pt x="284118" y="263399"/>
                </a:lnTo>
                <a:lnTo>
                  <a:pt x="290575" y="2588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27932" y="3135122"/>
            <a:ext cx="80645" cy="128270"/>
          </a:xfrm>
          <a:custGeom>
            <a:avLst/>
            <a:gdLst/>
            <a:ahLst/>
            <a:cxnLst/>
            <a:rect l="l" t="t" r="r" b="b"/>
            <a:pathLst>
              <a:path w="80645" h="128270">
                <a:moveTo>
                  <a:pt x="67690" y="0"/>
                </a:moveTo>
                <a:lnTo>
                  <a:pt x="75350" y="10215"/>
                </a:lnTo>
                <a:lnTo>
                  <a:pt x="79152" y="19240"/>
                </a:lnTo>
                <a:lnTo>
                  <a:pt x="80335" y="28932"/>
                </a:lnTo>
                <a:lnTo>
                  <a:pt x="80137" y="41148"/>
                </a:lnTo>
                <a:lnTo>
                  <a:pt x="67671" y="83403"/>
                </a:lnTo>
                <a:lnTo>
                  <a:pt x="43259" y="117522"/>
                </a:lnTo>
                <a:lnTo>
                  <a:pt x="19557" y="128015"/>
                </a:lnTo>
                <a:lnTo>
                  <a:pt x="11572" y="126986"/>
                </a:lnTo>
                <a:lnTo>
                  <a:pt x="6540" y="122824"/>
                </a:lnTo>
                <a:lnTo>
                  <a:pt x="3127" y="116782"/>
                </a:lnTo>
                <a:lnTo>
                  <a:pt x="0" y="11010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64761" y="3049777"/>
            <a:ext cx="6350" cy="32384"/>
          </a:xfrm>
          <a:custGeom>
            <a:avLst/>
            <a:gdLst/>
            <a:ahLst/>
            <a:cxnLst/>
            <a:rect l="l" t="t" r="r" b="b"/>
            <a:pathLst>
              <a:path w="6350" h="32385">
                <a:moveTo>
                  <a:pt x="0" y="0"/>
                </a:moveTo>
                <a:lnTo>
                  <a:pt x="4395" y="7840"/>
                </a:lnTo>
                <a:lnTo>
                  <a:pt x="6016" y="14811"/>
                </a:lnTo>
                <a:lnTo>
                  <a:pt x="6090" y="22377"/>
                </a:lnTo>
                <a:lnTo>
                  <a:pt x="5841" y="3200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88771" y="3083305"/>
            <a:ext cx="208915" cy="202565"/>
          </a:xfrm>
          <a:custGeom>
            <a:avLst/>
            <a:gdLst/>
            <a:ahLst/>
            <a:cxnLst/>
            <a:rect l="l" t="t" r="r" b="b"/>
            <a:pathLst>
              <a:path w="208914" h="202564">
                <a:moveTo>
                  <a:pt x="3752" y="0"/>
                </a:moveTo>
                <a:lnTo>
                  <a:pt x="25314" y="37074"/>
                </a:lnTo>
                <a:lnTo>
                  <a:pt x="24167" y="55514"/>
                </a:lnTo>
                <a:lnTo>
                  <a:pt x="21639" y="73884"/>
                </a:lnTo>
                <a:lnTo>
                  <a:pt x="18992" y="92456"/>
                </a:lnTo>
                <a:lnTo>
                  <a:pt x="15440" y="117439"/>
                </a:lnTo>
                <a:lnTo>
                  <a:pt x="11626" y="142208"/>
                </a:lnTo>
                <a:lnTo>
                  <a:pt x="7526" y="166929"/>
                </a:lnTo>
                <a:lnTo>
                  <a:pt x="3117" y="191770"/>
                </a:lnTo>
                <a:lnTo>
                  <a:pt x="2482" y="194818"/>
                </a:lnTo>
                <a:lnTo>
                  <a:pt x="2228" y="197612"/>
                </a:lnTo>
                <a:lnTo>
                  <a:pt x="1593" y="200279"/>
                </a:lnTo>
                <a:lnTo>
                  <a:pt x="0" y="186344"/>
                </a:lnTo>
                <a:lnTo>
                  <a:pt x="656" y="172720"/>
                </a:lnTo>
                <a:lnTo>
                  <a:pt x="12394" y="121346"/>
                </a:lnTo>
                <a:lnTo>
                  <a:pt x="35361" y="76384"/>
                </a:lnTo>
                <a:lnTo>
                  <a:pt x="65470" y="51456"/>
                </a:lnTo>
                <a:lnTo>
                  <a:pt x="94243" y="46372"/>
                </a:lnTo>
                <a:lnTo>
                  <a:pt x="108654" y="49403"/>
                </a:lnTo>
                <a:lnTo>
                  <a:pt x="118272" y="54897"/>
                </a:lnTo>
                <a:lnTo>
                  <a:pt x="124164" y="62785"/>
                </a:lnTo>
                <a:lnTo>
                  <a:pt x="126174" y="72459"/>
                </a:lnTo>
                <a:lnTo>
                  <a:pt x="124148" y="83312"/>
                </a:lnTo>
                <a:lnTo>
                  <a:pt x="115726" y="96940"/>
                </a:lnTo>
                <a:lnTo>
                  <a:pt x="103733" y="108140"/>
                </a:lnTo>
                <a:lnTo>
                  <a:pt x="90358" y="118102"/>
                </a:lnTo>
                <a:lnTo>
                  <a:pt x="77793" y="128016"/>
                </a:lnTo>
                <a:lnTo>
                  <a:pt x="70715" y="135965"/>
                </a:lnTo>
                <a:lnTo>
                  <a:pt x="67554" y="143986"/>
                </a:lnTo>
                <a:lnTo>
                  <a:pt x="68845" y="152340"/>
                </a:lnTo>
                <a:lnTo>
                  <a:pt x="109400" y="183800"/>
                </a:lnTo>
                <a:lnTo>
                  <a:pt x="148532" y="196977"/>
                </a:lnTo>
                <a:lnTo>
                  <a:pt x="177488" y="202311"/>
                </a:lnTo>
                <a:lnTo>
                  <a:pt x="190109" y="198620"/>
                </a:lnTo>
                <a:lnTo>
                  <a:pt x="201872" y="187833"/>
                </a:lnTo>
                <a:lnTo>
                  <a:pt x="204285" y="183515"/>
                </a:lnTo>
                <a:lnTo>
                  <a:pt x="206444" y="179578"/>
                </a:lnTo>
                <a:lnTo>
                  <a:pt x="208857" y="17526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43312" y="2575560"/>
            <a:ext cx="163830" cy="153670"/>
          </a:xfrm>
          <a:custGeom>
            <a:avLst/>
            <a:gdLst/>
            <a:ahLst/>
            <a:cxnLst/>
            <a:rect l="l" t="t" r="r" b="b"/>
            <a:pathLst>
              <a:path w="163829" h="153669">
                <a:moveTo>
                  <a:pt x="102653" y="60960"/>
                </a:moveTo>
                <a:lnTo>
                  <a:pt x="100621" y="50579"/>
                </a:lnTo>
                <a:lnTo>
                  <a:pt x="98780" y="40116"/>
                </a:lnTo>
                <a:lnTo>
                  <a:pt x="96652" y="29723"/>
                </a:lnTo>
                <a:lnTo>
                  <a:pt x="67855" y="0"/>
                </a:lnTo>
                <a:lnTo>
                  <a:pt x="54096" y="3853"/>
                </a:lnTo>
                <a:lnTo>
                  <a:pt x="19341" y="32892"/>
                </a:lnTo>
                <a:lnTo>
                  <a:pt x="2212" y="68516"/>
                </a:lnTo>
                <a:lnTo>
                  <a:pt x="0" y="88149"/>
                </a:lnTo>
                <a:lnTo>
                  <a:pt x="3847" y="107568"/>
                </a:lnTo>
                <a:lnTo>
                  <a:pt x="33137" y="139731"/>
                </a:lnTo>
                <a:lnTo>
                  <a:pt x="75475" y="152653"/>
                </a:lnTo>
                <a:lnTo>
                  <a:pt x="96541" y="153165"/>
                </a:lnTo>
                <a:lnTo>
                  <a:pt x="117607" y="149415"/>
                </a:lnTo>
                <a:lnTo>
                  <a:pt x="137197" y="141188"/>
                </a:lnTo>
                <a:lnTo>
                  <a:pt x="153834" y="128269"/>
                </a:lnTo>
                <a:lnTo>
                  <a:pt x="162115" y="114395"/>
                </a:lnTo>
                <a:lnTo>
                  <a:pt x="163693" y="99187"/>
                </a:lnTo>
                <a:lnTo>
                  <a:pt x="159960" y="83978"/>
                </a:lnTo>
                <a:lnTo>
                  <a:pt x="128021" y="50926"/>
                </a:lnTo>
                <a:lnTo>
                  <a:pt x="88205" y="46809"/>
                </a:lnTo>
                <a:lnTo>
                  <a:pt x="71792" y="5486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20058" y="2670198"/>
            <a:ext cx="72390" cy="137160"/>
          </a:xfrm>
          <a:custGeom>
            <a:avLst/>
            <a:gdLst/>
            <a:ahLst/>
            <a:cxnLst/>
            <a:rect l="l" t="t" r="r" b="b"/>
            <a:pathLst>
              <a:path w="72389" h="137160">
                <a:moveTo>
                  <a:pt x="0" y="4167"/>
                </a:moveTo>
                <a:lnTo>
                  <a:pt x="31521" y="46896"/>
                </a:lnTo>
                <a:lnTo>
                  <a:pt x="35925" y="63682"/>
                </a:lnTo>
                <a:lnTo>
                  <a:pt x="40399" y="80492"/>
                </a:lnTo>
                <a:lnTo>
                  <a:pt x="45719" y="97385"/>
                </a:lnTo>
                <a:lnTo>
                  <a:pt x="50647" y="109251"/>
                </a:lnTo>
                <a:lnTo>
                  <a:pt x="56276" y="118784"/>
                </a:lnTo>
                <a:lnTo>
                  <a:pt x="63168" y="127460"/>
                </a:lnTo>
                <a:lnTo>
                  <a:pt x="71881" y="13675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36642" y="2892298"/>
            <a:ext cx="217170" cy="254000"/>
          </a:xfrm>
          <a:custGeom>
            <a:avLst/>
            <a:gdLst/>
            <a:ahLst/>
            <a:cxnLst/>
            <a:rect l="l" t="t" r="r" b="b"/>
            <a:pathLst>
              <a:path w="217170" h="254000">
                <a:moveTo>
                  <a:pt x="0" y="0"/>
                </a:moveTo>
                <a:lnTo>
                  <a:pt x="14180" y="184"/>
                </a:lnTo>
                <a:lnTo>
                  <a:pt x="23336" y="6810"/>
                </a:lnTo>
                <a:lnTo>
                  <a:pt x="30253" y="18698"/>
                </a:lnTo>
                <a:lnTo>
                  <a:pt x="37719" y="34671"/>
                </a:lnTo>
                <a:lnTo>
                  <a:pt x="50516" y="59330"/>
                </a:lnTo>
                <a:lnTo>
                  <a:pt x="78063" y="107126"/>
                </a:lnTo>
                <a:lnTo>
                  <a:pt x="114226" y="160264"/>
                </a:lnTo>
                <a:lnTo>
                  <a:pt x="162244" y="216743"/>
                </a:lnTo>
                <a:lnTo>
                  <a:pt x="196594" y="245889"/>
                </a:lnTo>
                <a:lnTo>
                  <a:pt x="209274" y="252132"/>
                </a:lnTo>
                <a:lnTo>
                  <a:pt x="217043" y="25387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29911" y="2904408"/>
            <a:ext cx="177800" cy="254635"/>
          </a:xfrm>
          <a:custGeom>
            <a:avLst/>
            <a:gdLst/>
            <a:ahLst/>
            <a:cxnLst/>
            <a:rect l="l" t="t" r="r" b="b"/>
            <a:pathLst>
              <a:path w="177800" h="254635">
                <a:moveTo>
                  <a:pt x="177418" y="3383"/>
                </a:moveTo>
                <a:lnTo>
                  <a:pt x="176861" y="0"/>
                </a:lnTo>
                <a:lnTo>
                  <a:pt x="171338" y="9272"/>
                </a:lnTo>
                <a:lnTo>
                  <a:pt x="164506" y="22617"/>
                </a:lnTo>
                <a:lnTo>
                  <a:pt x="160020" y="31450"/>
                </a:lnTo>
                <a:lnTo>
                  <a:pt x="146528" y="52191"/>
                </a:lnTo>
                <a:lnTo>
                  <a:pt x="131905" y="71931"/>
                </a:lnTo>
                <a:lnTo>
                  <a:pt x="116639" y="91243"/>
                </a:lnTo>
                <a:lnTo>
                  <a:pt x="101218" y="110698"/>
                </a:lnTo>
                <a:lnTo>
                  <a:pt x="84046" y="132697"/>
                </a:lnTo>
                <a:lnTo>
                  <a:pt x="49176" y="176313"/>
                </a:lnTo>
                <a:lnTo>
                  <a:pt x="22056" y="211798"/>
                </a:lnTo>
                <a:lnTo>
                  <a:pt x="5304" y="239674"/>
                </a:lnTo>
                <a:lnTo>
                  <a:pt x="0" y="25458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35372" y="2552303"/>
            <a:ext cx="271780" cy="192405"/>
          </a:xfrm>
          <a:custGeom>
            <a:avLst/>
            <a:gdLst/>
            <a:ahLst/>
            <a:cxnLst/>
            <a:rect l="l" t="t" r="r" b="b"/>
            <a:pathLst>
              <a:path w="271779" h="192405">
                <a:moveTo>
                  <a:pt x="11937" y="184165"/>
                </a:moveTo>
                <a:lnTo>
                  <a:pt x="9054" y="178450"/>
                </a:lnTo>
                <a:lnTo>
                  <a:pt x="6207" y="172735"/>
                </a:lnTo>
                <a:lnTo>
                  <a:pt x="3240" y="167020"/>
                </a:lnTo>
                <a:lnTo>
                  <a:pt x="0" y="161305"/>
                </a:lnTo>
                <a:lnTo>
                  <a:pt x="23034" y="170856"/>
                </a:lnTo>
                <a:lnTo>
                  <a:pt x="46736" y="177323"/>
                </a:lnTo>
                <a:lnTo>
                  <a:pt x="95757" y="185054"/>
                </a:lnTo>
                <a:lnTo>
                  <a:pt x="163988" y="191452"/>
                </a:lnTo>
                <a:lnTo>
                  <a:pt x="198163" y="191823"/>
                </a:lnTo>
                <a:lnTo>
                  <a:pt x="232028" y="189372"/>
                </a:lnTo>
                <a:lnTo>
                  <a:pt x="269113" y="172608"/>
                </a:lnTo>
                <a:lnTo>
                  <a:pt x="271226" y="163244"/>
                </a:lnTo>
                <a:lnTo>
                  <a:pt x="269541" y="153130"/>
                </a:lnTo>
                <a:lnTo>
                  <a:pt x="253426" y="118278"/>
                </a:lnTo>
                <a:lnTo>
                  <a:pt x="225298" y="70754"/>
                </a:lnTo>
                <a:lnTo>
                  <a:pt x="201882" y="37576"/>
                </a:lnTo>
                <a:lnTo>
                  <a:pt x="174371" y="8016"/>
                </a:lnTo>
                <a:lnTo>
                  <a:pt x="159734" y="0"/>
                </a:lnTo>
                <a:lnTo>
                  <a:pt x="153618" y="1498"/>
                </a:lnTo>
                <a:lnTo>
                  <a:pt x="147574" y="71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49471" y="3061104"/>
            <a:ext cx="217170" cy="205104"/>
          </a:xfrm>
          <a:custGeom>
            <a:avLst/>
            <a:gdLst/>
            <a:ahLst/>
            <a:cxnLst/>
            <a:rect l="l" t="t" r="r" b="b"/>
            <a:pathLst>
              <a:path w="217170" h="205104">
                <a:moveTo>
                  <a:pt x="13307" y="5818"/>
                </a:moveTo>
                <a:lnTo>
                  <a:pt x="14325" y="0"/>
                </a:lnTo>
                <a:lnTo>
                  <a:pt x="12973" y="7659"/>
                </a:lnTo>
                <a:lnTo>
                  <a:pt x="10931" y="19891"/>
                </a:lnTo>
                <a:lnTo>
                  <a:pt x="9878" y="27789"/>
                </a:lnTo>
                <a:lnTo>
                  <a:pt x="9967" y="49240"/>
                </a:lnTo>
                <a:lnTo>
                  <a:pt x="10497" y="70715"/>
                </a:lnTo>
                <a:lnTo>
                  <a:pt x="10717" y="92190"/>
                </a:lnTo>
                <a:lnTo>
                  <a:pt x="9878" y="113641"/>
                </a:lnTo>
                <a:lnTo>
                  <a:pt x="8639" y="132540"/>
                </a:lnTo>
                <a:lnTo>
                  <a:pt x="7592" y="151582"/>
                </a:lnTo>
                <a:lnTo>
                  <a:pt x="6163" y="170576"/>
                </a:lnTo>
                <a:lnTo>
                  <a:pt x="3782" y="189333"/>
                </a:lnTo>
                <a:lnTo>
                  <a:pt x="3274" y="192635"/>
                </a:lnTo>
                <a:lnTo>
                  <a:pt x="2258" y="195683"/>
                </a:lnTo>
                <a:lnTo>
                  <a:pt x="1369" y="198731"/>
                </a:lnTo>
                <a:lnTo>
                  <a:pt x="0" y="184124"/>
                </a:lnTo>
                <a:lnTo>
                  <a:pt x="988" y="169600"/>
                </a:lnTo>
                <a:lnTo>
                  <a:pt x="3690" y="155100"/>
                </a:lnTo>
                <a:lnTo>
                  <a:pt x="18907" y="106822"/>
                </a:lnTo>
                <a:lnTo>
                  <a:pt x="55935" y="46767"/>
                </a:lnTo>
                <a:lnTo>
                  <a:pt x="97176" y="18819"/>
                </a:lnTo>
                <a:lnTo>
                  <a:pt x="111748" y="16327"/>
                </a:lnTo>
                <a:lnTo>
                  <a:pt x="126152" y="18168"/>
                </a:lnTo>
                <a:lnTo>
                  <a:pt x="139164" y="25249"/>
                </a:lnTo>
                <a:lnTo>
                  <a:pt x="140942" y="28297"/>
                </a:lnTo>
                <a:lnTo>
                  <a:pt x="143101" y="30837"/>
                </a:lnTo>
                <a:lnTo>
                  <a:pt x="145260" y="33885"/>
                </a:lnTo>
                <a:lnTo>
                  <a:pt x="143833" y="45803"/>
                </a:lnTo>
                <a:lnTo>
                  <a:pt x="140132" y="55983"/>
                </a:lnTo>
                <a:lnTo>
                  <a:pt x="133598" y="64924"/>
                </a:lnTo>
                <a:lnTo>
                  <a:pt x="123670" y="73128"/>
                </a:lnTo>
                <a:lnTo>
                  <a:pt x="111700" y="79704"/>
                </a:lnTo>
                <a:lnTo>
                  <a:pt x="98968" y="85351"/>
                </a:lnTo>
                <a:lnTo>
                  <a:pt x="86522" y="91523"/>
                </a:lnTo>
                <a:lnTo>
                  <a:pt x="75410" y="99671"/>
                </a:lnTo>
                <a:lnTo>
                  <a:pt x="69663" y="109485"/>
                </a:lnTo>
                <a:lnTo>
                  <a:pt x="70774" y="119324"/>
                </a:lnTo>
                <a:lnTo>
                  <a:pt x="103661" y="154027"/>
                </a:lnTo>
                <a:lnTo>
                  <a:pt x="148798" y="181602"/>
                </a:lnTo>
                <a:lnTo>
                  <a:pt x="194282" y="200477"/>
                </a:lnTo>
                <a:lnTo>
                  <a:pt x="205335" y="202890"/>
                </a:lnTo>
                <a:lnTo>
                  <a:pt x="216888" y="20482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15210" y="5490971"/>
            <a:ext cx="360045" cy="328930"/>
          </a:xfrm>
          <a:custGeom>
            <a:avLst/>
            <a:gdLst/>
            <a:ahLst/>
            <a:cxnLst/>
            <a:rect l="l" t="t" r="r" b="b"/>
            <a:pathLst>
              <a:path w="360044" h="328929">
                <a:moveTo>
                  <a:pt x="359663" y="0"/>
                </a:moveTo>
                <a:lnTo>
                  <a:pt x="341191" y="4056"/>
                </a:lnTo>
                <a:lnTo>
                  <a:pt x="324183" y="10159"/>
                </a:lnTo>
                <a:lnTo>
                  <a:pt x="307389" y="17502"/>
                </a:lnTo>
                <a:lnTo>
                  <a:pt x="289559" y="25272"/>
                </a:lnTo>
                <a:lnTo>
                  <a:pt x="232409" y="50022"/>
                </a:lnTo>
                <a:lnTo>
                  <a:pt x="176783" y="77723"/>
                </a:lnTo>
                <a:lnTo>
                  <a:pt x="134016" y="101307"/>
                </a:lnTo>
                <a:lnTo>
                  <a:pt x="93344" y="128320"/>
                </a:lnTo>
                <a:lnTo>
                  <a:pt x="86359" y="135026"/>
                </a:lnTo>
                <a:lnTo>
                  <a:pt x="83565" y="136550"/>
                </a:lnTo>
                <a:lnTo>
                  <a:pt x="85725" y="143560"/>
                </a:lnTo>
                <a:lnTo>
                  <a:pt x="105618" y="144808"/>
                </a:lnTo>
                <a:lnTo>
                  <a:pt x="125523" y="145541"/>
                </a:lnTo>
                <a:lnTo>
                  <a:pt x="145500" y="146046"/>
                </a:lnTo>
                <a:lnTo>
                  <a:pt x="165607" y="146608"/>
                </a:lnTo>
                <a:lnTo>
                  <a:pt x="207962" y="147332"/>
                </a:lnTo>
                <a:lnTo>
                  <a:pt x="246887" y="160629"/>
                </a:lnTo>
                <a:lnTo>
                  <a:pt x="249046" y="164591"/>
                </a:lnTo>
                <a:lnTo>
                  <a:pt x="250316" y="166725"/>
                </a:lnTo>
                <a:lnTo>
                  <a:pt x="211580" y="197672"/>
                </a:lnTo>
                <a:lnTo>
                  <a:pt x="168519" y="221484"/>
                </a:lnTo>
                <a:lnTo>
                  <a:pt x="111603" y="249774"/>
                </a:lnTo>
                <a:lnTo>
                  <a:pt x="83312" y="264261"/>
                </a:lnTo>
                <a:lnTo>
                  <a:pt x="60846" y="276848"/>
                </a:lnTo>
                <a:lnTo>
                  <a:pt x="39608" y="289979"/>
                </a:lnTo>
                <a:lnTo>
                  <a:pt x="19393" y="304423"/>
                </a:lnTo>
                <a:lnTo>
                  <a:pt x="0" y="320954"/>
                </a:lnTo>
                <a:lnTo>
                  <a:pt x="13517" y="325359"/>
                </a:lnTo>
                <a:lnTo>
                  <a:pt x="26606" y="327850"/>
                </a:lnTo>
                <a:lnTo>
                  <a:pt x="40647" y="328798"/>
                </a:lnTo>
                <a:lnTo>
                  <a:pt x="57022" y="328574"/>
                </a:lnTo>
                <a:lnTo>
                  <a:pt x="89286" y="327812"/>
                </a:lnTo>
                <a:lnTo>
                  <a:pt x="121491" y="326821"/>
                </a:lnTo>
                <a:lnTo>
                  <a:pt x="153624" y="325488"/>
                </a:lnTo>
                <a:lnTo>
                  <a:pt x="185673" y="323697"/>
                </a:lnTo>
                <a:lnTo>
                  <a:pt x="214485" y="322702"/>
                </a:lnTo>
                <a:lnTo>
                  <a:pt x="242998" y="323049"/>
                </a:lnTo>
                <a:lnTo>
                  <a:pt x="271488" y="324254"/>
                </a:lnTo>
                <a:lnTo>
                  <a:pt x="300227" y="325831"/>
                </a:lnTo>
                <a:lnTo>
                  <a:pt x="306069" y="326135"/>
                </a:lnTo>
                <a:lnTo>
                  <a:pt x="311912" y="326440"/>
                </a:lnTo>
                <a:lnTo>
                  <a:pt x="317626" y="32674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05863" y="6032601"/>
            <a:ext cx="215900" cy="137795"/>
          </a:xfrm>
          <a:custGeom>
            <a:avLst/>
            <a:gdLst/>
            <a:ahLst/>
            <a:cxnLst/>
            <a:rect l="l" t="t" r="r" b="b"/>
            <a:pathLst>
              <a:path w="215900" h="137795">
                <a:moveTo>
                  <a:pt x="21336" y="0"/>
                </a:moveTo>
                <a:lnTo>
                  <a:pt x="19835" y="49549"/>
                </a:lnTo>
                <a:lnTo>
                  <a:pt x="12668" y="89954"/>
                </a:lnTo>
                <a:lnTo>
                  <a:pt x="3301" y="116433"/>
                </a:lnTo>
                <a:lnTo>
                  <a:pt x="1524" y="118872"/>
                </a:lnTo>
                <a:lnTo>
                  <a:pt x="16129" y="74066"/>
                </a:lnTo>
                <a:lnTo>
                  <a:pt x="48371" y="39700"/>
                </a:lnTo>
                <a:lnTo>
                  <a:pt x="89281" y="16764"/>
                </a:lnTo>
                <a:lnTo>
                  <a:pt x="108299" y="13258"/>
                </a:lnTo>
                <a:lnTo>
                  <a:pt x="117284" y="13763"/>
                </a:lnTo>
                <a:lnTo>
                  <a:pt x="127126" y="15240"/>
                </a:lnTo>
                <a:lnTo>
                  <a:pt x="129543" y="30818"/>
                </a:lnTo>
                <a:lnTo>
                  <a:pt x="127412" y="42252"/>
                </a:lnTo>
                <a:lnTo>
                  <a:pt x="120947" y="52830"/>
                </a:lnTo>
                <a:lnTo>
                  <a:pt x="110362" y="65836"/>
                </a:lnTo>
                <a:lnTo>
                  <a:pt x="99792" y="77452"/>
                </a:lnTo>
                <a:lnTo>
                  <a:pt x="88566" y="88811"/>
                </a:lnTo>
                <a:lnTo>
                  <a:pt x="77698" y="100341"/>
                </a:lnTo>
                <a:lnTo>
                  <a:pt x="68199" y="112471"/>
                </a:lnTo>
                <a:lnTo>
                  <a:pt x="64262" y="121005"/>
                </a:lnTo>
                <a:lnTo>
                  <a:pt x="62737" y="122834"/>
                </a:lnTo>
                <a:lnTo>
                  <a:pt x="63626" y="128625"/>
                </a:lnTo>
                <a:lnTo>
                  <a:pt x="80506" y="134654"/>
                </a:lnTo>
                <a:lnTo>
                  <a:pt x="95504" y="137312"/>
                </a:lnTo>
                <a:lnTo>
                  <a:pt x="110882" y="137455"/>
                </a:lnTo>
                <a:lnTo>
                  <a:pt x="128905" y="135940"/>
                </a:lnTo>
                <a:lnTo>
                  <a:pt x="151796" y="133026"/>
                </a:lnTo>
                <a:lnTo>
                  <a:pt x="173355" y="128625"/>
                </a:lnTo>
                <a:lnTo>
                  <a:pt x="194341" y="122396"/>
                </a:lnTo>
                <a:lnTo>
                  <a:pt x="215519" y="11399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1994" y="6053937"/>
            <a:ext cx="60960" cy="20320"/>
          </a:xfrm>
          <a:custGeom>
            <a:avLst/>
            <a:gdLst/>
            <a:ahLst/>
            <a:cxnLst/>
            <a:rect l="l" t="t" r="r" b="b"/>
            <a:pathLst>
              <a:path w="60960" h="20320">
                <a:moveTo>
                  <a:pt x="0" y="0"/>
                </a:moveTo>
                <a:lnTo>
                  <a:pt x="3214" y="7405"/>
                </a:lnTo>
                <a:lnTo>
                  <a:pt x="8953" y="13296"/>
                </a:lnTo>
                <a:lnTo>
                  <a:pt x="17073" y="17187"/>
                </a:lnTo>
                <a:lnTo>
                  <a:pt x="27431" y="18592"/>
                </a:lnTo>
                <a:lnTo>
                  <a:pt x="35671" y="18526"/>
                </a:lnTo>
                <a:lnTo>
                  <a:pt x="43910" y="18516"/>
                </a:lnTo>
                <a:lnTo>
                  <a:pt x="52292" y="18849"/>
                </a:lnTo>
                <a:lnTo>
                  <a:pt x="60960" y="1981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73198" y="6108191"/>
            <a:ext cx="113030" cy="15240"/>
          </a:xfrm>
          <a:custGeom>
            <a:avLst/>
            <a:gdLst/>
            <a:ahLst/>
            <a:cxnLst/>
            <a:rect l="l" t="t" r="r" b="b"/>
            <a:pathLst>
              <a:path w="113030" h="15239">
                <a:moveTo>
                  <a:pt x="0" y="12496"/>
                </a:moveTo>
                <a:lnTo>
                  <a:pt x="10294" y="15111"/>
                </a:lnTo>
                <a:lnTo>
                  <a:pt x="19875" y="14897"/>
                </a:lnTo>
                <a:lnTo>
                  <a:pt x="29646" y="12796"/>
                </a:lnTo>
                <a:lnTo>
                  <a:pt x="40512" y="9753"/>
                </a:lnTo>
                <a:lnTo>
                  <a:pt x="55322" y="6643"/>
                </a:lnTo>
                <a:lnTo>
                  <a:pt x="70119" y="5219"/>
                </a:lnTo>
                <a:lnTo>
                  <a:pt x="85036" y="4310"/>
                </a:lnTo>
                <a:lnTo>
                  <a:pt x="100202" y="2743"/>
                </a:lnTo>
                <a:lnTo>
                  <a:pt x="104520" y="1828"/>
                </a:lnTo>
                <a:lnTo>
                  <a:pt x="108712" y="914"/>
                </a:lnTo>
                <a:lnTo>
                  <a:pt x="11277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59633" y="6001207"/>
            <a:ext cx="13335" cy="147955"/>
          </a:xfrm>
          <a:custGeom>
            <a:avLst/>
            <a:gdLst/>
            <a:ahLst/>
            <a:cxnLst/>
            <a:rect l="l" t="t" r="r" b="b"/>
            <a:pathLst>
              <a:path w="13335" h="147954">
                <a:moveTo>
                  <a:pt x="0" y="0"/>
                </a:moveTo>
                <a:lnTo>
                  <a:pt x="5290" y="11944"/>
                </a:lnTo>
                <a:lnTo>
                  <a:pt x="7461" y="24003"/>
                </a:lnTo>
                <a:lnTo>
                  <a:pt x="7965" y="36861"/>
                </a:lnTo>
                <a:lnTo>
                  <a:pt x="8255" y="51206"/>
                </a:lnTo>
                <a:lnTo>
                  <a:pt x="9179" y="71137"/>
                </a:lnTo>
                <a:lnTo>
                  <a:pt x="10413" y="91097"/>
                </a:lnTo>
                <a:lnTo>
                  <a:pt x="11648" y="110999"/>
                </a:lnTo>
                <a:lnTo>
                  <a:pt x="12573" y="130759"/>
                </a:lnTo>
                <a:lnTo>
                  <a:pt x="11303" y="139598"/>
                </a:lnTo>
                <a:lnTo>
                  <a:pt x="10414" y="142341"/>
                </a:lnTo>
                <a:lnTo>
                  <a:pt x="13208" y="1475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97873" y="5359019"/>
            <a:ext cx="119380" cy="146050"/>
          </a:xfrm>
          <a:custGeom>
            <a:avLst/>
            <a:gdLst/>
            <a:ahLst/>
            <a:cxnLst/>
            <a:rect l="l" t="t" r="r" b="b"/>
            <a:pathLst>
              <a:path w="119380" h="146050">
                <a:moveTo>
                  <a:pt x="2172" y="145922"/>
                </a:moveTo>
                <a:lnTo>
                  <a:pt x="0" y="135262"/>
                </a:lnTo>
                <a:lnTo>
                  <a:pt x="410" y="125793"/>
                </a:lnTo>
                <a:lnTo>
                  <a:pt x="2083" y="116419"/>
                </a:lnTo>
                <a:lnTo>
                  <a:pt x="3696" y="106044"/>
                </a:lnTo>
                <a:lnTo>
                  <a:pt x="4452" y="96426"/>
                </a:lnTo>
                <a:lnTo>
                  <a:pt x="4982" y="86820"/>
                </a:lnTo>
                <a:lnTo>
                  <a:pt x="5250" y="77237"/>
                </a:lnTo>
                <a:lnTo>
                  <a:pt x="5220" y="67690"/>
                </a:lnTo>
                <a:lnTo>
                  <a:pt x="4585" y="57022"/>
                </a:lnTo>
                <a:lnTo>
                  <a:pt x="5220" y="52958"/>
                </a:lnTo>
                <a:lnTo>
                  <a:pt x="8776" y="42925"/>
                </a:lnTo>
                <a:lnTo>
                  <a:pt x="17645" y="46601"/>
                </a:lnTo>
                <a:lnTo>
                  <a:pt x="25715" y="51085"/>
                </a:lnTo>
                <a:lnTo>
                  <a:pt x="33476" y="56284"/>
                </a:lnTo>
                <a:lnTo>
                  <a:pt x="41415" y="62102"/>
                </a:lnTo>
                <a:lnTo>
                  <a:pt x="51181" y="68822"/>
                </a:lnTo>
                <a:lnTo>
                  <a:pt x="61339" y="74898"/>
                </a:lnTo>
                <a:lnTo>
                  <a:pt x="72044" y="79783"/>
                </a:lnTo>
                <a:lnTo>
                  <a:pt x="83452" y="82930"/>
                </a:lnTo>
                <a:lnTo>
                  <a:pt x="93091" y="83127"/>
                </a:lnTo>
                <a:lnTo>
                  <a:pt x="100550" y="79930"/>
                </a:lnTo>
                <a:lnTo>
                  <a:pt x="105937" y="73661"/>
                </a:lnTo>
                <a:lnTo>
                  <a:pt x="109360" y="64642"/>
                </a:lnTo>
                <a:lnTo>
                  <a:pt x="110611" y="54907"/>
                </a:lnTo>
                <a:lnTo>
                  <a:pt x="109837" y="45434"/>
                </a:lnTo>
                <a:lnTo>
                  <a:pt x="108539" y="36103"/>
                </a:lnTo>
                <a:lnTo>
                  <a:pt x="108217" y="26796"/>
                </a:lnTo>
                <a:lnTo>
                  <a:pt x="110067" y="17627"/>
                </a:lnTo>
                <a:lnTo>
                  <a:pt x="112059" y="10874"/>
                </a:lnTo>
                <a:lnTo>
                  <a:pt x="114861" y="5383"/>
                </a:lnTo>
                <a:lnTo>
                  <a:pt x="11913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13050" y="5629046"/>
            <a:ext cx="316865" cy="208279"/>
          </a:xfrm>
          <a:custGeom>
            <a:avLst/>
            <a:gdLst/>
            <a:ahLst/>
            <a:cxnLst/>
            <a:rect l="l" t="t" r="r" b="b"/>
            <a:pathLst>
              <a:path w="316864" h="208279">
                <a:moveTo>
                  <a:pt x="0" y="67056"/>
                </a:moveTo>
                <a:lnTo>
                  <a:pt x="10267" y="64631"/>
                </a:lnTo>
                <a:lnTo>
                  <a:pt x="20034" y="61379"/>
                </a:lnTo>
                <a:lnTo>
                  <a:pt x="29753" y="57840"/>
                </a:lnTo>
                <a:lnTo>
                  <a:pt x="39877" y="54559"/>
                </a:lnTo>
                <a:lnTo>
                  <a:pt x="52792" y="52335"/>
                </a:lnTo>
                <a:lnTo>
                  <a:pt x="64420" y="53454"/>
                </a:lnTo>
                <a:lnTo>
                  <a:pt x="74668" y="58631"/>
                </a:lnTo>
                <a:lnTo>
                  <a:pt x="83438" y="68580"/>
                </a:lnTo>
                <a:lnTo>
                  <a:pt x="87225" y="79848"/>
                </a:lnTo>
                <a:lnTo>
                  <a:pt x="88106" y="94030"/>
                </a:lnTo>
                <a:lnTo>
                  <a:pt x="87510" y="108442"/>
                </a:lnTo>
                <a:lnTo>
                  <a:pt x="86868" y="120396"/>
                </a:lnTo>
                <a:lnTo>
                  <a:pt x="86987" y="137221"/>
                </a:lnTo>
                <a:lnTo>
                  <a:pt x="100202" y="185013"/>
                </a:lnTo>
                <a:lnTo>
                  <a:pt x="140011" y="208245"/>
                </a:lnTo>
                <a:lnTo>
                  <a:pt x="156337" y="207264"/>
                </a:lnTo>
                <a:lnTo>
                  <a:pt x="219344" y="167716"/>
                </a:lnTo>
                <a:lnTo>
                  <a:pt x="241186" y="135855"/>
                </a:lnTo>
                <a:lnTo>
                  <a:pt x="262784" y="82596"/>
                </a:lnTo>
                <a:lnTo>
                  <a:pt x="270416" y="42314"/>
                </a:lnTo>
                <a:lnTo>
                  <a:pt x="272161" y="21945"/>
                </a:lnTo>
                <a:lnTo>
                  <a:pt x="272161" y="10058"/>
                </a:lnTo>
                <a:lnTo>
                  <a:pt x="272161" y="7010"/>
                </a:lnTo>
                <a:lnTo>
                  <a:pt x="271272" y="0"/>
                </a:lnTo>
                <a:lnTo>
                  <a:pt x="268690" y="14873"/>
                </a:lnTo>
                <a:lnTo>
                  <a:pt x="268049" y="29832"/>
                </a:lnTo>
                <a:lnTo>
                  <a:pt x="268860" y="44962"/>
                </a:lnTo>
                <a:lnTo>
                  <a:pt x="273589" y="83624"/>
                </a:lnTo>
                <a:lnTo>
                  <a:pt x="282495" y="131545"/>
                </a:lnTo>
                <a:lnTo>
                  <a:pt x="302831" y="177927"/>
                </a:lnTo>
                <a:lnTo>
                  <a:pt x="309522" y="189880"/>
                </a:lnTo>
                <a:lnTo>
                  <a:pt x="316356" y="20177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95827" y="5826556"/>
            <a:ext cx="62865" cy="90805"/>
          </a:xfrm>
          <a:custGeom>
            <a:avLst/>
            <a:gdLst/>
            <a:ahLst/>
            <a:cxnLst/>
            <a:rect l="l" t="t" r="r" b="b"/>
            <a:pathLst>
              <a:path w="62864" h="90804">
                <a:moveTo>
                  <a:pt x="62484" y="0"/>
                </a:moveTo>
                <a:lnTo>
                  <a:pt x="60706" y="609"/>
                </a:lnTo>
                <a:lnTo>
                  <a:pt x="58166" y="914"/>
                </a:lnTo>
                <a:lnTo>
                  <a:pt x="56134" y="1524"/>
                </a:lnTo>
                <a:lnTo>
                  <a:pt x="45428" y="49415"/>
                </a:lnTo>
                <a:lnTo>
                  <a:pt x="25908" y="84734"/>
                </a:lnTo>
                <a:lnTo>
                  <a:pt x="12763" y="90525"/>
                </a:lnTo>
                <a:lnTo>
                  <a:pt x="6905" y="88677"/>
                </a:lnTo>
                <a:lnTo>
                  <a:pt x="0" y="853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321962" y="5725058"/>
            <a:ext cx="152400" cy="141605"/>
          </a:xfrm>
          <a:custGeom>
            <a:avLst/>
            <a:gdLst/>
            <a:ahLst/>
            <a:cxnLst/>
            <a:rect l="l" t="t" r="r" b="b"/>
            <a:pathLst>
              <a:path w="152400" h="141604">
                <a:moveTo>
                  <a:pt x="27535" y="0"/>
                </a:moveTo>
                <a:lnTo>
                  <a:pt x="26390" y="11010"/>
                </a:lnTo>
                <a:lnTo>
                  <a:pt x="24947" y="21793"/>
                </a:lnTo>
                <a:lnTo>
                  <a:pt x="23338" y="32575"/>
                </a:lnTo>
                <a:lnTo>
                  <a:pt x="21693" y="43586"/>
                </a:lnTo>
                <a:lnTo>
                  <a:pt x="19601" y="60221"/>
                </a:lnTo>
                <a:lnTo>
                  <a:pt x="10136" y="109727"/>
                </a:lnTo>
                <a:lnTo>
                  <a:pt x="357" y="141427"/>
                </a:lnTo>
                <a:lnTo>
                  <a:pt x="0" y="128820"/>
                </a:lnTo>
                <a:lnTo>
                  <a:pt x="21826" y="82043"/>
                </a:lnTo>
                <a:lnTo>
                  <a:pt x="51919" y="49682"/>
                </a:lnTo>
                <a:lnTo>
                  <a:pt x="68476" y="42367"/>
                </a:lnTo>
                <a:lnTo>
                  <a:pt x="76975" y="43424"/>
                </a:lnTo>
                <a:lnTo>
                  <a:pt x="84177" y="49682"/>
                </a:lnTo>
                <a:lnTo>
                  <a:pt x="85891" y="60626"/>
                </a:lnTo>
                <a:lnTo>
                  <a:pt x="80557" y="72313"/>
                </a:lnTo>
                <a:lnTo>
                  <a:pt x="72461" y="83200"/>
                </a:lnTo>
                <a:lnTo>
                  <a:pt x="65889" y="91744"/>
                </a:lnTo>
                <a:lnTo>
                  <a:pt x="61317" y="100279"/>
                </a:lnTo>
                <a:lnTo>
                  <a:pt x="59539" y="103936"/>
                </a:lnTo>
                <a:lnTo>
                  <a:pt x="57634" y="110337"/>
                </a:lnTo>
                <a:lnTo>
                  <a:pt x="66849" y="117319"/>
                </a:lnTo>
                <a:lnTo>
                  <a:pt x="108892" y="127920"/>
                </a:lnTo>
                <a:lnTo>
                  <a:pt x="120229" y="128092"/>
                </a:lnTo>
                <a:lnTo>
                  <a:pt x="131446" y="127006"/>
                </a:lnTo>
                <a:lnTo>
                  <a:pt x="142343" y="124663"/>
                </a:lnTo>
                <a:lnTo>
                  <a:pt x="149455" y="122529"/>
                </a:lnTo>
                <a:lnTo>
                  <a:pt x="151868" y="121615"/>
                </a:lnTo>
                <a:lnTo>
                  <a:pt x="150344" y="11490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05796" y="5386768"/>
            <a:ext cx="166370" cy="119380"/>
          </a:xfrm>
          <a:custGeom>
            <a:avLst/>
            <a:gdLst/>
            <a:ahLst/>
            <a:cxnLst/>
            <a:rect l="l" t="t" r="r" b="b"/>
            <a:pathLst>
              <a:path w="166370" h="119379">
                <a:moveTo>
                  <a:pt x="70473" y="4889"/>
                </a:moveTo>
                <a:lnTo>
                  <a:pt x="58955" y="1277"/>
                </a:lnTo>
                <a:lnTo>
                  <a:pt x="49867" y="0"/>
                </a:lnTo>
                <a:lnTo>
                  <a:pt x="41112" y="1674"/>
                </a:lnTo>
                <a:lnTo>
                  <a:pt x="9735" y="28543"/>
                </a:lnTo>
                <a:lnTo>
                  <a:pt x="0" y="73566"/>
                </a:lnTo>
                <a:lnTo>
                  <a:pt x="5099" y="88503"/>
                </a:lnTo>
                <a:lnTo>
                  <a:pt x="14724" y="101129"/>
                </a:lnTo>
                <a:lnTo>
                  <a:pt x="28182" y="110553"/>
                </a:lnTo>
                <a:lnTo>
                  <a:pt x="48333" y="117266"/>
                </a:lnTo>
                <a:lnTo>
                  <a:pt x="69949" y="118919"/>
                </a:lnTo>
                <a:lnTo>
                  <a:pt x="91636" y="116643"/>
                </a:lnTo>
                <a:lnTo>
                  <a:pt x="128083" y="105217"/>
                </a:lnTo>
                <a:lnTo>
                  <a:pt x="166231" y="68516"/>
                </a:lnTo>
                <a:lnTo>
                  <a:pt x="166225" y="54234"/>
                </a:lnTo>
                <a:lnTo>
                  <a:pt x="137275" y="24320"/>
                </a:lnTo>
                <a:lnTo>
                  <a:pt x="90733" y="22945"/>
                </a:lnTo>
                <a:lnTo>
                  <a:pt x="75426" y="2559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75380" y="5446521"/>
            <a:ext cx="111760" cy="161925"/>
          </a:xfrm>
          <a:custGeom>
            <a:avLst/>
            <a:gdLst/>
            <a:ahLst/>
            <a:cxnLst/>
            <a:rect l="l" t="t" r="r" b="b"/>
            <a:pathLst>
              <a:path w="111760" h="161925">
                <a:moveTo>
                  <a:pt x="0" y="0"/>
                </a:moveTo>
                <a:lnTo>
                  <a:pt x="40258" y="28955"/>
                </a:lnTo>
                <a:lnTo>
                  <a:pt x="65516" y="73358"/>
                </a:lnTo>
                <a:lnTo>
                  <a:pt x="84201" y="120903"/>
                </a:lnTo>
                <a:lnTo>
                  <a:pt x="88522" y="134082"/>
                </a:lnTo>
                <a:lnTo>
                  <a:pt x="93440" y="144760"/>
                </a:lnTo>
                <a:lnTo>
                  <a:pt x="100595" y="153658"/>
                </a:lnTo>
                <a:lnTo>
                  <a:pt x="111632" y="1614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78708" y="3753611"/>
            <a:ext cx="377190" cy="287020"/>
          </a:xfrm>
          <a:custGeom>
            <a:avLst/>
            <a:gdLst/>
            <a:ahLst/>
            <a:cxnLst/>
            <a:rect l="l" t="t" r="r" b="b"/>
            <a:pathLst>
              <a:path w="377189" h="287020">
                <a:moveTo>
                  <a:pt x="366649" y="0"/>
                </a:moveTo>
                <a:lnTo>
                  <a:pt x="374840" y="855"/>
                </a:lnTo>
                <a:lnTo>
                  <a:pt x="376650" y="1317"/>
                </a:lnTo>
                <a:lnTo>
                  <a:pt x="373078" y="1660"/>
                </a:lnTo>
                <a:lnTo>
                  <a:pt x="365125" y="2158"/>
                </a:lnTo>
                <a:lnTo>
                  <a:pt x="348666" y="2986"/>
                </a:lnTo>
                <a:lnTo>
                  <a:pt x="332231" y="3349"/>
                </a:lnTo>
                <a:lnTo>
                  <a:pt x="315797" y="3498"/>
                </a:lnTo>
                <a:lnTo>
                  <a:pt x="299338" y="3682"/>
                </a:lnTo>
                <a:lnTo>
                  <a:pt x="259042" y="4073"/>
                </a:lnTo>
                <a:lnTo>
                  <a:pt x="217281" y="6334"/>
                </a:lnTo>
                <a:lnTo>
                  <a:pt x="176162" y="12666"/>
                </a:lnTo>
                <a:lnTo>
                  <a:pt x="137794" y="25273"/>
                </a:lnTo>
                <a:lnTo>
                  <a:pt x="128269" y="31114"/>
                </a:lnTo>
                <a:lnTo>
                  <a:pt x="124967" y="32893"/>
                </a:lnTo>
                <a:lnTo>
                  <a:pt x="172926" y="59626"/>
                </a:lnTo>
                <a:lnTo>
                  <a:pt x="220725" y="72262"/>
                </a:lnTo>
                <a:lnTo>
                  <a:pt x="250785" y="78400"/>
                </a:lnTo>
                <a:lnTo>
                  <a:pt x="290036" y="86598"/>
                </a:lnTo>
                <a:lnTo>
                  <a:pt x="327239" y="98677"/>
                </a:lnTo>
                <a:lnTo>
                  <a:pt x="351154" y="116458"/>
                </a:lnTo>
                <a:lnTo>
                  <a:pt x="356362" y="123189"/>
                </a:lnTo>
                <a:lnTo>
                  <a:pt x="358139" y="124968"/>
                </a:lnTo>
                <a:lnTo>
                  <a:pt x="319563" y="149494"/>
                </a:lnTo>
                <a:lnTo>
                  <a:pt x="281686" y="162179"/>
                </a:lnTo>
                <a:lnTo>
                  <a:pt x="232836" y="175585"/>
                </a:lnTo>
                <a:lnTo>
                  <a:pt x="183594" y="187801"/>
                </a:lnTo>
                <a:lnTo>
                  <a:pt x="134471" y="200540"/>
                </a:lnTo>
                <a:lnTo>
                  <a:pt x="85978" y="215519"/>
                </a:lnTo>
                <a:lnTo>
                  <a:pt x="45926" y="230076"/>
                </a:lnTo>
                <a:lnTo>
                  <a:pt x="7874" y="249681"/>
                </a:lnTo>
                <a:lnTo>
                  <a:pt x="5206" y="252094"/>
                </a:lnTo>
                <a:lnTo>
                  <a:pt x="2793" y="254254"/>
                </a:lnTo>
                <a:lnTo>
                  <a:pt x="55117" y="283301"/>
                </a:lnTo>
                <a:lnTo>
                  <a:pt x="110077" y="286468"/>
                </a:lnTo>
                <a:lnTo>
                  <a:pt x="137413" y="286765"/>
                </a:lnTo>
                <a:lnTo>
                  <a:pt x="173166" y="286549"/>
                </a:lnTo>
                <a:lnTo>
                  <a:pt x="208930" y="285130"/>
                </a:lnTo>
                <a:lnTo>
                  <a:pt x="244623" y="282783"/>
                </a:lnTo>
                <a:lnTo>
                  <a:pt x="280162" y="279781"/>
                </a:lnTo>
                <a:lnTo>
                  <a:pt x="299142" y="278255"/>
                </a:lnTo>
                <a:lnTo>
                  <a:pt x="312943" y="276812"/>
                </a:lnTo>
                <a:lnTo>
                  <a:pt x="324578" y="274726"/>
                </a:lnTo>
                <a:lnTo>
                  <a:pt x="337057" y="27127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380866" y="4306189"/>
            <a:ext cx="31750" cy="87630"/>
          </a:xfrm>
          <a:custGeom>
            <a:avLst/>
            <a:gdLst/>
            <a:ahLst/>
            <a:cxnLst/>
            <a:rect l="l" t="t" r="r" b="b"/>
            <a:pathLst>
              <a:path w="31750" h="87629">
                <a:moveTo>
                  <a:pt x="19431" y="11937"/>
                </a:moveTo>
                <a:lnTo>
                  <a:pt x="25019" y="4572"/>
                </a:lnTo>
                <a:lnTo>
                  <a:pt x="26162" y="2793"/>
                </a:lnTo>
                <a:lnTo>
                  <a:pt x="31369" y="0"/>
                </a:lnTo>
                <a:lnTo>
                  <a:pt x="22600" y="43648"/>
                </a:lnTo>
                <a:lnTo>
                  <a:pt x="8509" y="72009"/>
                </a:lnTo>
                <a:lnTo>
                  <a:pt x="4266" y="79486"/>
                </a:lnTo>
                <a:lnTo>
                  <a:pt x="0" y="8724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54578" y="4178553"/>
            <a:ext cx="207645" cy="272415"/>
          </a:xfrm>
          <a:custGeom>
            <a:avLst/>
            <a:gdLst/>
            <a:ahLst/>
            <a:cxnLst/>
            <a:rect l="l" t="t" r="r" b="b"/>
            <a:pathLst>
              <a:path w="207645" h="272414">
                <a:moveTo>
                  <a:pt x="78994" y="0"/>
                </a:moveTo>
                <a:lnTo>
                  <a:pt x="67587" y="7252"/>
                </a:lnTo>
                <a:lnTo>
                  <a:pt x="60801" y="17065"/>
                </a:lnTo>
                <a:lnTo>
                  <a:pt x="56634" y="29235"/>
                </a:lnTo>
                <a:lnTo>
                  <a:pt x="53086" y="43561"/>
                </a:lnTo>
                <a:lnTo>
                  <a:pt x="45747" y="71104"/>
                </a:lnTo>
                <a:lnTo>
                  <a:pt x="30547" y="125999"/>
                </a:lnTo>
                <a:lnTo>
                  <a:pt x="17756" y="177819"/>
                </a:lnTo>
                <a:lnTo>
                  <a:pt x="7278" y="226516"/>
                </a:lnTo>
                <a:lnTo>
                  <a:pt x="635" y="262382"/>
                </a:lnTo>
                <a:lnTo>
                  <a:pt x="0" y="265176"/>
                </a:lnTo>
                <a:lnTo>
                  <a:pt x="24437" y="212207"/>
                </a:lnTo>
                <a:lnTo>
                  <a:pt x="31496" y="191389"/>
                </a:lnTo>
                <a:lnTo>
                  <a:pt x="42025" y="163117"/>
                </a:lnTo>
                <a:lnTo>
                  <a:pt x="67893" y="108717"/>
                </a:lnTo>
                <a:lnTo>
                  <a:pt x="95378" y="66395"/>
                </a:lnTo>
                <a:lnTo>
                  <a:pt x="127053" y="40102"/>
                </a:lnTo>
                <a:lnTo>
                  <a:pt x="146938" y="36195"/>
                </a:lnTo>
                <a:lnTo>
                  <a:pt x="150875" y="37465"/>
                </a:lnTo>
                <a:lnTo>
                  <a:pt x="154305" y="38989"/>
                </a:lnTo>
                <a:lnTo>
                  <a:pt x="158242" y="39878"/>
                </a:lnTo>
                <a:lnTo>
                  <a:pt x="164490" y="54294"/>
                </a:lnTo>
                <a:lnTo>
                  <a:pt x="167084" y="68341"/>
                </a:lnTo>
                <a:lnTo>
                  <a:pt x="165796" y="82794"/>
                </a:lnTo>
                <a:lnTo>
                  <a:pt x="136763" y="133048"/>
                </a:lnTo>
                <a:lnTo>
                  <a:pt x="107696" y="163576"/>
                </a:lnTo>
                <a:lnTo>
                  <a:pt x="97905" y="173736"/>
                </a:lnTo>
                <a:lnTo>
                  <a:pt x="89947" y="183229"/>
                </a:lnTo>
                <a:lnTo>
                  <a:pt x="84228" y="193722"/>
                </a:lnTo>
                <a:lnTo>
                  <a:pt x="81152" y="206883"/>
                </a:lnTo>
                <a:lnTo>
                  <a:pt x="90154" y="215179"/>
                </a:lnTo>
                <a:lnTo>
                  <a:pt x="140434" y="229147"/>
                </a:lnTo>
                <a:lnTo>
                  <a:pt x="157543" y="229870"/>
                </a:lnTo>
                <a:lnTo>
                  <a:pt x="174557" y="227734"/>
                </a:lnTo>
                <a:lnTo>
                  <a:pt x="192405" y="222504"/>
                </a:lnTo>
                <a:lnTo>
                  <a:pt x="197612" y="219964"/>
                </a:lnTo>
                <a:lnTo>
                  <a:pt x="202692" y="217932"/>
                </a:lnTo>
                <a:lnTo>
                  <a:pt x="207645" y="2153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28897" y="4290270"/>
            <a:ext cx="87630" cy="12700"/>
          </a:xfrm>
          <a:custGeom>
            <a:avLst/>
            <a:gdLst/>
            <a:ahLst/>
            <a:cxnLst/>
            <a:rect l="l" t="t" r="r" b="b"/>
            <a:pathLst>
              <a:path w="87629" h="12700">
                <a:moveTo>
                  <a:pt x="0" y="5250"/>
                </a:moveTo>
                <a:lnTo>
                  <a:pt x="10691" y="2881"/>
                </a:lnTo>
                <a:lnTo>
                  <a:pt x="21907" y="869"/>
                </a:lnTo>
                <a:lnTo>
                  <a:pt x="33218" y="0"/>
                </a:lnTo>
                <a:lnTo>
                  <a:pt x="44196" y="1059"/>
                </a:lnTo>
                <a:lnTo>
                  <a:pt x="54998" y="3722"/>
                </a:lnTo>
                <a:lnTo>
                  <a:pt x="65849" y="6838"/>
                </a:lnTo>
                <a:lnTo>
                  <a:pt x="76700" y="9953"/>
                </a:lnTo>
                <a:lnTo>
                  <a:pt x="87502" y="126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24071" y="4349496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0" y="18922"/>
                </a:moveTo>
                <a:lnTo>
                  <a:pt x="6326" y="27096"/>
                </a:lnTo>
                <a:lnTo>
                  <a:pt x="16605" y="28019"/>
                </a:lnTo>
                <a:lnTo>
                  <a:pt x="30075" y="25441"/>
                </a:lnTo>
                <a:lnTo>
                  <a:pt x="45974" y="23113"/>
                </a:lnTo>
                <a:lnTo>
                  <a:pt x="84883" y="19034"/>
                </a:lnTo>
                <a:lnTo>
                  <a:pt x="122174" y="7619"/>
                </a:lnTo>
                <a:lnTo>
                  <a:pt x="133223" y="2793"/>
                </a:lnTo>
                <a:lnTo>
                  <a:pt x="138429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22827" y="4226686"/>
            <a:ext cx="31750" cy="160020"/>
          </a:xfrm>
          <a:custGeom>
            <a:avLst/>
            <a:gdLst/>
            <a:ahLst/>
            <a:cxnLst/>
            <a:rect l="l" t="t" r="r" b="b"/>
            <a:pathLst>
              <a:path w="31750" h="160020">
                <a:moveTo>
                  <a:pt x="0" y="0"/>
                </a:moveTo>
                <a:lnTo>
                  <a:pt x="15787" y="36522"/>
                </a:lnTo>
                <a:lnTo>
                  <a:pt x="22844" y="94265"/>
                </a:lnTo>
                <a:lnTo>
                  <a:pt x="24378" y="115867"/>
                </a:lnTo>
                <a:lnTo>
                  <a:pt x="26543" y="137160"/>
                </a:lnTo>
                <a:lnTo>
                  <a:pt x="30099" y="149987"/>
                </a:lnTo>
                <a:lnTo>
                  <a:pt x="31114" y="152400"/>
                </a:lnTo>
                <a:lnTo>
                  <a:pt x="31623" y="1600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57174" y="3469513"/>
            <a:ext cx="277495" cy="184785"/>
          </a:xfrm>
          <a:custGeom>
            <a:avLst/>
            <a:gdLst/>
            <a:ahLst/>
            <a:cxnLst/>
            <a:rect l="l" t="t" r="r" b="b"/>
            <a:pathLst>
              <a:path w="277495" h="184785">
                <a:moveTo>
                  <a:pt x="8096" y="82931"/>
                </a:moveTo>
                <a:lnTo>
                  <a:pt x="2714" y="89663"/>
                </a:lnTo>
                <a:lnTo>
                  <a:pt x="0" y="96218"/>
                </a:lnTo>
                <a:lnTo>
                  <a:pt x="95" y="104130"/>
                </a:lnTo>
                <a:lnTo>
                  <a:pt x="17875" y="146050"/>
                </a:lnTo>
                <a:lnTo>
                  <a:pt x="23213" y="155763"/>
                </a:lnTo>
                <a:lnTo>
                  <a:pt x="28670" y="165369"/>
                </a:lnTo>
                <a:lnTo>
                  <a:pt x="34127" y="175000"/>
                </a:lnTo>
                <a:lnTo>
                  <a:pt x="39465" y="184785"/>
                </a:lnTo>
                <a:lnTo>
                  <a:pt x="37649" y="175210"/>
                </a:lnTo>
                <a:lnTo>
                  <a:pt x="35798" y="165719"/>
                </a:lnTo>
                <a:lnTo>
                  <a:pt x="33875" y="156299"/>
                </a:lnTo>
                <a:lnTo>
                  <a:pt x="31845" y="146938"/>
                </a:lnTo>
                <a:lnTo>
                  <a:pt x="28539" y="128789"/>
                </a:lnTo>
                <a:lnTo>
                  <a:pt x="26543" y="110807"/>
                </a:lnTo>
                <a:lnTo>
                  <a:pt x="26880" y="92825"/>
                </a:lnTo>
                <a:lnTo>
                  <a:pt x="30575" y="74675"/>
                </a:lnTo>
                <a:lnTo>
                  <a:pt x="33641" y="66307"/>
                </a:lnTo>
                <a:lnTo>
                  <a:pt x="37957" y="58785"/>
                </a:lnTo>
                <a:lnTo>
                  <a:pt x="43916" y="53048"/>
                </a:lnTo>
                <a:lnTo>
                  <a:pt x="51911" y="50037"/>
                </a:lnTo>
                <a:lnTo>
                  <a:pt x="63490" y="51085"/>
                </a:lnTo>
                <a:lnTo>
                  <a:pt x="74533" y="56800"/>
                </a:lnTo>
                <a:lnTo>
                  <a:pt x="84647" y="64754"/>
                </a:lnTo>
                <a:lnTo>
                  <a:pt x="93440" y="72516"/>
                </a:lnTo>
                <a:lnTo>
                  <a:pt x="107211" y="84568"/>
                </a:lnTo>
                <a:lnTo>
                  <a:pt x="150717" y="117983"/>
                </a:lnTo>
                <a:lnTo>
                  <a:pt x="191150" y="133199"/>
                </a:lnTo>
                <a:lnTo>
                  <a:pt x="205327" y="132969"/>
                </a:lnTo>
                <a:lnTo>
                  <a:pt x="234791" y="101853"/>
                </a:lnTo>
                <a:lnTo>
                  <a:pt x="239194" y="86983"/>
                </a:lnTo>
                <a:lnTo>
                  <a:pt x="243443" y="72802"/>
                </a:lnTo>
                <a:lnTo>
                  <a:pt x="257524" y="32646"/>
                </a:lnTo>
                <a:lnTo>
                  <a:pt x="269144" y="11437"/>
                </a:lnTo>
                <a:lnTo>
                  <a:pt x="27695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00573" y="3873753"/>
            <a:ext cx="204470" cy="215265"/>
          </a:xfrm>
          <a:custGeom>
            <a:avLst/>
            <a:gdLst/>
            <a:ahLst/>
            <a:cxnLst/>
            <a:rect l="l" t="t" r="r" b="b"/>
            <a:pathLst>
              <a:path w="204470" h="215264">
                <a:moveTo>
                  <a:pt x="9324" y="30099"/>
                </a:moveTo>
                <a:lnTo>
                  <a:pt x="0" y="29956"/>
                </a:lnTo>
                <a:lnTo>
                  <a:pt x="3212" y="27146"/>
                </a:lnTo>
                <a:lnTo>
                  <a:pt x="12307" y="23526"/>
                </a:lnTo>
                <a:lnTo>
                  <a:pt x="20627" y="20955"/>
                </a:lnTo>
                <a:lnTo>
                  <a:pt x="29374" y="18827"/>
                </a:lnTo>
                <a:lnTo>
                  <a:pt x="38693" y="17367"/>
                </a:lnTo>
                <a:lnTo>
                  <a:pt x="48059" y="17097"/>
                </a:lnTo>
                <a:lnTo>
                  <a:pt x="56949" y="18542"/>
                </a:lnTo>
                <a:lnTo>
                  <a:pt x="75237" y="54483"/>
                </a:lnTo>
                <a:lnTo>
                  <a:pt x="75942" y="76154"/>
                </a:lnTo>
                <a:lnTo>
                  <a:pt x="75253" y="97742"/>
                </a:lnTo>
                <a:lnTo>
                  <a:pt x="74398" y="119258"/>
                </a:lnTo>
                <a:lnTo>
                  <a:pt x="74602" y="140716"/>
                </a:lnTo>
                <a:lnTo>
                  <a:pt x="84532" y="194937"/>
                </a:lnTo>
                <a:lnTo>
                  <a:pt x="107535" y="213919"/>
                </a:lnTo>
                <a:lnTo>
                  <a:pt x="120481" y="211962"/>
                </a:lnTo>
                <a:lnTo>
                  <a:pt x="157108" y="181570"/>
                </a:lnTo>
                <a:lnTo>
                  <a:pt x="177436" y="143089"/>
                </a:lnTo>
                <a:lnTo>
                  <a:pt x="192274" y="101375"/>
                </a:lnTo>
                <a:lnTo>
                  <a:pt x="201239" y="57429"/>
                </a:lnTo>
                <a:lnTo>
                  <a:pt x="203912" y="25771"/>
                </a:lnTo>
                <a:lnTo>
                  <a:pt x="203793" y="17192"/>
                </a:lnTo>
                <a:lnTo>
                  <a:pt x="203150" y="8685"/>
                </a:lnTo>
                <a:lnTo>
                  <a:pt x="201983" y="0"/>
                </a:lnTo>
                <a:lnTo>
                  <a:pt x="194486" y="11461"/>
                </a:lnTo>
                <a:lnTo>
                  <a:pt x="187378" y="51181"/>
                </a:lnTo>
                <a:lnTo>
                  <a:pt x="184886" y="92646"/>
                </a:lnTo>
                <a:lnTo>
                  <a:pt x="186489" y="134112"/>
                </a:lnTo>
                <a:lnTo>
                  <a:pt x="187844" y="152060"/>
                </a:lnTo>
                <a:lnTo>
                  <a:pt x="188950" y="169306"/>
                </a:lnTo>
                <a:lnTo>
                  <a:pt x="190793" y="186386"/>
                </a:lnTo>
                <a:lnTo>
                  <a:pt x="194363" y="203835"/>
                </a:lnTo>
                <a:lnTo>
                  <a:pt x="195887" y="207518"/>
                </a:lnTo>
                <a:lnTo>
                  <a:pt x="197157" y="211455"/>
                </a:lnTo>
                <a:lnTo>
                  <a:pt x="198681" y="21513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33621" y="4101972"/>
            <a:ext cx="46355" cy="123825"/>
          </a:xfrm>
          <a:custGeom>
            <a:avLst/>
            <a:gdLst/>
            <a:ahLst/>
            <a:cxnLst/>
            <a:rect l="l" t="t" r="r" b="b"/>
            <a:pathLst>
              <a:path w="46354" h="123825">
                <a:moveTo>
                  <a:pt x="46354" y="21335"/>
                </a:moveTo>
                <a:lnTo>
                  <a:pt x="44195" y="9778"/>
                </a:lnTo>
                <a:lnTo>
                  <a:pt x="43941" y="6984"/>
                </a:lnTo>
                <a:lnTo>
                  <a:pt x="41782" y="0"/>
                </a:lnTo>
                <a:lnTo>
                  <a:pt x="43001" y="12088"/>
                </a:lnTo>
                <a:lnTo>
                  <a:pt x="43148" y="23844"/>
                </a:lnTo>
                <a:lnTo>
                  <a:pt x="42390" y="35647"/>
                </a:lnTo>
                <a:lnTo>
                  <a:pt x="40893" y="47878"/>
                </a:lnTo>
                <a:lnTo>
                  <a:pt x="37262" y="63904"/>
                </a:lnTo>
                <a:lnTo>
                  <a:pt x="32321" y="79025"/>
                </a:lnTo>
                <a:lnTo>
                  <a:pt x="26713" y="93813"/>
                </a:lnTo>
                <a:lnTo>
                  <a:pt x="21081" y="108838"/>
                </a:lnTo>
                <a:lnTo>
                  <a:pt x="17002" y="119665"/>
                </a:lnTo>
                <a:lnTo>
                  <a:pt x="13969" y="123253"/>
                </a:lnTo>
                <a:lnTo>
                  <a:pt x="9223" y="120840"/>
                </a:lnTo>
                <a:lnTo>
                  <a:pt x="0" y="11366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351654" y="4029281"/>
            <a:ext cx="10795" cy="19050"/>
          </a:xfrm>
          <a:custGeom>
            <a:avLst/>
            <a:gdLst/>
            <a:ahLst/>
            <a:cxnLst/>
            <a:rect l="l" t="t" r="r" b="b"/>
            <a:pathLst>
              <a:path w="10795" h="19050">
                <a:moveTo>
                  <a:pt x="0" y="18716"/>
                </a:moveTo>
                <a:lnTo>
                  <a:pt x="1934" y="9620"/>
                </a:lnTo>
                <a:lnTo>
                  <a:pt x="3286" y="2714"/>
                </a:lnTo>
                <a:lnTo>
                  <a:pt x="5661" y="0"/>
                </a:lnTo>
                <a:lnTo>
                  <a:pt x="10668" y="347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96053" y="4064761"/>
            <a:ext cx="154305" cy="180975"/>
          </a:xfrm>
          <a:custGeom>
            <a:avLst/>
            <a:gdLst/>
            <a:ahLst/>
            <a:cxnLst/>
            <a:rect l="l" t="t" r="r" b="b"/>
            <a:pathLst>
              <a:path w="154304" h="180975">
                <a:moveTo>
                  <a:pt x="0" y="0"/>
                </a:moveTo>
                <a:lnTo>
                  <a:pt x="5387" y="65"/>
                </a:lnTo>
                <a:lnTo>
                  <a:pt x="7286" y="5762"/>
                </a:lnTo>
                <a:lnTo>
                  <a:pt x="7161" y="15055"/>
                </a:lnTo>
                <a:lnTo>
                  <a:pt x="6476" y="25907"/>
                </a:lnTo>
                <a:lnTo>
                  <a:pt x="6298" y="42860"/>
                </a:lnTo>
                <a:lnTo>
                  <a:pt x="6477" y="59801"/>
                </a:lnTo>
                <a:lnTo>
                  <a:pt x="6655" y="76717"/>
                </a:lnTo>
                <a:lnTo>
                  <a:pt x="6476" y="93599"/>
                </a:lnTo>
                <a:lnTo>
                  <a:pt x="4387" y="145569"/>
                </a:lnTo>
                <a:lnTo>
                  <a:pt x="1270" y="173481"/>
                </a:lnTo>
                <a:lnTo>
                  <a:pt x="1524" y="178943"/>
                </a:lnTo>
                <a:lnTo>
                  <a:pt x="6060" y="128668"/>
                </a:lnTo>
                <a:lnTo>
                  <a:pt x="24272" y="73961"/>
                </a:lnTo>
                <a:lnTo>
                  <a:pt x="46100" y="39369"/>
                </a:lnTo>
                <a:lnTo>
                  <a:pt x="82623" y="15295"/>
                </a:lnTo>
                <a:lnTo>
                  <a:pt x="97282" y="14350"/>
                </a:lnTo>
                <a:lnTo>
                  <a:pt x="106795" y="17549"/>
                </a:lnTo>
                <a:lnTo>
                  <a:pt x="113664" y="24130"/>
                </a:lnTo>
                <a:lnTo>
                  <a:pt x="117677" y="32996"/>
                </a:lnTo>
                <a:lnTo>
                  <a:pt x="118618" y="43052"/>
                </a:lnTo>
                <a:lnTo>
                  <a:pt x="115623" y="55719"/>
                </a:lnTo>
                <a:lnTo>
                  <a:pt x="92710" y="89026"/>
                </a:lnTo>
                <a:lnTo>
                  <a:pt x="74072" y="105282"/>
                </a:lnTo>
                <a:lnTo>
                  <a:pt x="65456" y="114423"/>
                </a:lnTo>
                <a:lnTo>
                  <a:pt x="59436" y="124968"/>
                </a:lnTo>
                <a:lnTo>
                  <a:pt x="58543" y="135314"/>
                </a:lnTo>
                <a:lnTo>
                  <a:pt x="62674" y="144018"/>
                </a:lnTo>
                <a:lnTo>
                  <a:pt x="101187" y="169910"/>
                </a:lnTo>
                <a:lnTo>
                  <a:pt x="140096" y="180228"/>
                </a:lnTo>
                <a:lnTo>
                  <a:pt x="146683" y="180651"/>
                </a:lnTo>
                <a:lnTo>
                  <a:pt x="154305" y="180467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82610" y="3590290"/>
            <a:ext cx="161925" cy="188595"/>
          </a:xfrm>
          <a:custGeom>
            <a:avLst/>
            <a:gdLst/>
            <a:ahLst/>
            <a:cxnLst/>
            <a:rect l="l" t="t" r="r" b="b"/>
            <a:pathLst>
              <a:path w="161925" h="188595">
                <a:moveTo>
                  <a:pt x="51645" y="16129"/>
                </a:moveTo>
                <a:lnTo>
                  <a:pt x="51645" y="7874"/>
                </a:lnTo>
                <a:lnTo>
                  <a:pt x="51645" y="4825"/>
                </a:lnTo>
                <a:lnTo>
                  <a:pt x="47708" y="0"/>
                </a:lnTo>
                <a:lnTo>
                  <a:pt x="14180" y="39624"/>
                </a:lnTo>
                <a:lnTo>
                  <a:pt x="1131" y="84566"/>
                </a:lnTo>
                <a:lnTo>
                  <a:pt x="0" y="108007"/>
                </a:lnTo>
                <a:lnTo>
                  <a:pt x="3131" y="131318"/>
                </a:lnTo>
                <a:lnTo>
                  <a:pt x="10648" y="151483"/>
                </a:lnTo>
                <a:lnTo>
                  <a:pt x="22879" y="169100"/>
                </a:lnTo>
                <a:lnTo>
                  <a:pt x="39493" y="182145"/>
                </a:lnTo>
                <a:lnTo>
                  <a:pt x="60154" y="188595"/>
                </a:lnTo>
                <a:lnTo>
                  <a:pt x="82067" y="187618"/>
                </a:lnTo>
                <a:lnTo>
                  <a:pt x="122037" y="168663"/>
                </a:lnTo>
                <a:lnTo>
                  <a:pt x="150147" y="135689"/>
                </a:lnTo>
                <a:lnTo>
                  <a:pt x="161542" y="94410"/>
                </a:lnTo>
                <a:lnTo>
                  <a:pt x="159595" y="72771"/>
                </a:lnTo>
                <a:lnTo>
                  <a:pt x="128216" y="29051"/>
                </a:lnTo>
                <a:lnTo>
                  <a:pt x="78712" y="27765"/>
                </a:lnTo>
                <a:lnTo>
                  <a:pt x="49486" y="4419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56227" y="3677158"/>
            <a:ext cx="73025" cy="152400"/>
          </a:xfrm>
          <a:custGeom>
            <a:avLst/>
            <a:gdLst/>
            <a:ahLst/>
            <a:cxnLst/>
            <a:rect l="l" t="t" r="r" b="b"/>
            <a:pathLst>
              <a:path w="73025" h="152400">
                <a:moveTo>
                  <a:pt x="0" y="0"/>
                </a:moveTo>
                <a:lnTo>
                  <a:pt x="19176" y="38100"/>
                </a:lnTo>
                <a:lnTo>
                  <a:pt x="30114" y="75453"/>
                </a:lnTo>
                <a:lnTo>
                  <a:pt x="35768" y="94267"/>
                </a:lnTo>
                <a:lnTo>
                  <a:pt x="42672" y="112141"/>
                </a:lnTo>
                <a:lnTo>
                  <a:pt x="48817" y="123997"/>
                </a:lnTo>
                <a:lnTo>
                  <a:pt x="55641" y="134032"/>
                </a:lnTo>
                <a:lnTo>
                  <a:pt x="63442" y="143091"/>
                </a:lnTo>
                <a:lnTo>
                  <a:pt x="72517" y="1520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31133" y="5702269"/>
            <a:ext cx="22860" cy="26670"/>
          </a:xfrm>
          <a:custGeom>
            <a:avLst/>
            <a:gdLst/>
            <a:ahLst/>
            <a:cxnLst/>
            <a:rect l="l" t="t" r="r" b="b"/>
            <a:pathLst>
              <a:path w="22860" h="26670">
                <a:moveTo>
                  <a:pt x="0" y="233"/>
                </a:moveTo>
                <a:lnTo>
                  <a:pt x="15368" y="0"/>
                </a:lnTo>
                <a:lnTo>
                  <a:pt x="22367" y="3852"/>
                </a:lnTo>
                <a:lnTo>
                  <a:pt x="21484" y="12449"/>
                </a:lnTo>
                <a:lnTo>
                  <a:pt x="13208" y="2644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25768" y="4776184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0" y="10953"/>
                </a:moveTo>
                <a:lnTo>
                  <a:pt x="8189" y="3274"/>
                </a:lnTo>
                <a:lnTo>
                  <a:pt x="15605" y="0"/>
                </a:lnTo>
                <a:lnTo>
                  <a:pt x="21091" y="3345"/>
                </a:lnTo>
                <a:lnTo>
                  <a:pt x="23495" y="15525"/>
                </a:lnTo>
                <a:lnTo>
                  <a:pt x="22859" y="18065"/>
                </a:lnTo>
                <a:lnTo>
                  <a:pt x="21971" y="20097"/>
                </a:lnTo>
                <a:lnTo>
                  <a:pt x="21335" y="2225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04583" y="4382770"/>
            <a:ext cx="316865" cy="577850"/>
          </a:xfrm>
          <a:custGeom>
            <a:avLst/>
            <a:gdLst/>
            <a:ahLst/>
            <a:cxnLst/>
            <a:rect l="l" t="t" r="r" b="b"/>
            <a:pathLst>
              <a:path w="316865" h="577850">
                <a:moveTo>
                  <a:pt x="316268" y="59689"/>
                </a:moveTo>
                <a:lnTo>
                  <a:pt x="282706" y="31847"/>
                </a:lnTo>
                <a:lnTo>
                  <a:pt x="238734" y="6080"/>
                </a:lnTo>
                <a:lnTo>
                  <a:pt x="202882" y="0"/>
                </a:lnTo>
                <a:lnTo>
                  <a:pt x="164963" y="10302"/>
                </a:lnTo>
                <a:lnTo>
                  <a:pt x="132016" y="32702"/>
                </a:lnTo>
                <a:lnTo>
                  <a:pt x="104555" y="62436"/>
                </a:lnTo>
                <a:lnTo>
                  <a:pt x="83096" y="94741"/>
                </a:lnTo>
                <a:lnTo>
                  <a:pt x="61591" y="136945"/>
                </a:lnTo>
                <a:lnTo>
                  <a:pt x="43979" y="181154"/>
                </a:lnTo>
                <a:lnTo>
                  <a:pt x="29834" y="226753"/>
                </a:lnTo>
                <a:lnTo>
                  <a:pt x="18732" y="273127"/>
                </a:lnTo>
                <a:lnTo>
                  <a:pt x="10248" y="319658"/>
                </a:lnTo>
                <a:lnTo>
                  <a:pt x="3338" y="370748"/>
                </a:lnTo>
                <a:lnTo>
                  <a:pt x="0" y="425005"/>
                </a:lnTo>
                <a:lnTo>
                  <a:pt x="3690" y="478786"/>
                </a:lnTo>
                <a:lnTo>
                  <a:pt x="17868" y="528446"/>
                </a:lnTo>
                <a:lnTo>
                  <a:pt x="34961" y="554152"/>
                </a:lnTo>
                <a:lnTo>
                  <a:pt x="58369" y="570452"/>
                </a:lnTo>
                <a:lnTo>
                  <a:pt x="86063" y="577274"/>
                </a:lnTo>
                <a:lnTo>
                  <a:pt x="116014" y="574547"/>
                </a:lnTo>
                <a:lnTo>
                  <a:pt x="176936" y="542512"/>
                </a:lnTo>
                <a:lnTo>
                  <a:pt x="226656" y="494283"/>
                </a:lnTo>
                <a:lnTo>
                  <a:pt x="258508" y="448135"/>
                </a:lnTo>
                <a:lnTo>
                  <a:pt x="277558" y="395604"/>
                </a:lnTo>
                <a:lnTo>
                  <a:pt x="273400" y="356814"/>
                </a:lnTo>
                <a:lnTo>
                  <a:pt x="232486" y="344106"/>
                </a:lnTo>
                <a:lnTo>
                  <a:pt x="216669" y="348019"/>
                </a:lnTo>
                <a:lnTo>
                  <a:pt x="202882" y="351408"/>
                </a:lnTo>
                <a:lnTo>
                  <a:pt x="192424" y="353450"/>
                </a:lnTo>
                <a:lnTo>
                  <a:pt x="184365" y="355838"/>
                </a:lnTo>
                <a:lnTo>
                  <a:pt x="176650" y="358963"/>
                </a:lnTo>
                <a:lnTo>
                  <a:pt x="167220" y="3632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98576" y="4445508"/>
            <a:ext cx="282575" cy="458470"/>
          </a:xfrm>
          <a:custGeom>
            <a:avLst/>
            <a:gdLst/>
            <a:ahLst/>
            <a:cxnLst/>
            <a:rect l="l" t="t" r="r" b="b"/>
            <a:pathLst>
              <a:path w="282575" h="458470">
                <a:moveTo>
                  <a:pt x="29565" y="0"/>
                </a:moveTo>
                <a:lnTo>
                  <a:pt x="38704" y="11281"/>
                </a:lnTo>
                <a:lnTo>
                  <a:pt x="44157" y="22336"/>
                </a:lnTo>
                <a:lnTo>
                  <a:pt x="46582" y="36701"/>
                </a:lnTo>
                <a:lnTo>
                  <a:pt x="46634" y="57912"/>
                </a:lnTo>
                <a:lnTo>
                  <a:pt x="44162" y="105836"/>
                </a:lnTo>
                <a:lnTo>
                  <a:pt x="40805" y="153844"/>
                </a:lnTo>
                <a:lnTo>
                  <a:pt x="36475" y="201733"/>
                </a:lnTo>
                <a:lnTo>
                  <a:pt x="31089" y="249301"/>
                </a:lnTo>
                <a:lnTo>
                  <a:pt x="25565" y="293927"/>
                </a:lnTo>
                <a:lnTo>
                  <a:pt x="19811" y="338566"/>
                </a:lnTo>
                <a:lnTo>
                  <a:pt x="13601" y="383085"/>
                </a:lnTo>
                <a:lnTo>
                  <a:pt x="6705" y="427355"/>
                </a:lnTo>
                <a:lnTo>
                  <a:pt x="2781" y="445389"/>
                </a:lnTo>
                <a:lnTo>
                  <a:pt x="1433" y="451608"/>
                </a:lnTo>
                <a:lnTo>
                  <a:pt x="10096" y="411464"/>
                </a:lnTo>
                <a:lnTo>
                  <a:pt x="23164" y="365125"/>
                </a:lnTo>
                <a:lnTo>
                  <a:pt x="38787" y="320570"/>
                </a:lnTo>
                <a:lnTo>
                  <a:pt x="56049" y="277125"/>
                </a:lnTo>
                <a:lnTo>
                  <a:pt x="74978" y="234557"/>
                </a:lnTo>
                <a:lnTo>
                  <a:pt x="95604" y="192636"/>
                </a:lnTo>
                <a:lnTo>
                  <a:pt x="117957" y="151130"/>
                </a:lnTo>
                <a:lnTo>
                  <a:pt x="145161" y="108013"/>
                </a:lnTo>
                <a:lnTo>
                  <a:pt x="176479" y="68326"/>
                </a:lnTo>
                <a:lnTo>
                  <a:pt x="169049" y="95486"/>
                </a:lnTo>
                <a:lnTo>
                  <a:pt x="159105" y="121777"/>
                </a:lnTo>
                <a:lnTo>
                  <a:pt x="148018" y="147853"/>
                </a:lnTo>
                <a:lnTo>
                  <a:pt x="137160" y="174371"/>
                </a:lnTo>
                <a:lnTo>
                  <a:pt x="121385" y="215265"/>
                </a:lnTo>
                <a:lnTo>
                  <a:pt x="105480" y="260852"/>
                </a:lnTo>
                <a:lnTo>
                  <a:pt x="93773" y="308422"/>
                </a:lnTo>
                <a:lnTo>
                  <a:pt x="90596" y="355259"/>
                </a:lnTo>
                <a:lnTo>
                  <a:pt x="100279" y="398653"/>
                </a:lnTo>
                <a:lnTo>
                  <a:pt x="115695" y="419455"/>
                </a:lnTo>
                <a:lnTo>
                  <a:pt x="138112" y="432482"/>
                </a:lnTo>
                <a:lnTo>
                  <a:pt x="164015" y="439104"/>
                </a:lnTo>
                <a:lnTo>
                  <a:pt x="189890" y="440690"/>
                </a:lnTo>
                <a:lnTo>
                  <a:pt x="214312" y="438340"/>
                </a:lnTo>
                <a:lnTo>
                  <a:pt x="237362" y="432752"/>
                </a:lnTo>
                <a:lnTo>
                  <a:pt x="259841" y="424973"/>
                </a:lnTo>
                <a:lnTo>
                  <a:pt x="282549" y="4160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99616" y="4849621"/>
            <a:ext cx="147955" cy="222885"/>
          </a:xfrm>
          <a:custGeom>
            <a:avLst/>
            <a:gdLst/>
            <a:ahLst/>
            <a:cxnLst/>
            <a:rect l="l" t="t" r="r" b="b"/>
            <a:pathLst>
              <a:path w="147955" h="222885">
                <a:moveTo>
                  <a:pt x="4825" y="37845"/>
                </a:moveTo>
                <a:lnTo>
                  <a:pt x="4304" y="30087"/>
                </a:lnTo>
                <a:lnTo>
                  <a:pt x="3222" y="22637"/>
                </a:lnTo>
                <a:lnTo>
                  <a:pt x="1736" y="15236"/>
                </a:lnTo>
                <a:lnTo>
                  <a:pt x="0" y="7619"/>
                </a:lnTo>
                <a:lnTo>
                  <a:pt x="43" y="18589"/>
                </a:lnTo>
                <a:lnTo>
                  <a:pt x="6984" y="72786"/>
                </a:lnTo>
                <a:lnTo>
                  <a:pt x="17653" y="115601"/>
                </a:lnTo>
                <a:lnTo>
                  <a:pt x="30549" y="155757"/>
                </a:lnTo>
                <a:lnTo>
                  <a:pt x="46436" y="193301"/>
                </a:lnTo>
                <a:lnTo>
                  <a:pt x="64643" y="219836"/>
                </a:lnTo>
                <a:lnTo>
                  <a:pt x="67309" y="222884"/>
                </a:lnTo>
                <a:lnTo>
                  <a:pt x="87437" y="182887"/>
                </a:lnTo>
                <a:lnTo>
                  <a:pt x="91753" y="145184"/>
                </a:lnTo>
                <a:lnTo>
                  <a:pt x="94392" y="121221"/>
                </a:lnTo>
                <a:lnTo>
                  <a:pt x="102362" y="73532"/>
                </a:lnTo>
                <a:lnTo>
                  <a:pt x="118149" y="20776"/>
                </a:lnTo>
                <a:lnTo>
                  <a:pt x="138684" y="2793"/>
                </a:lnTo>
                <a:lnTo>
                  <a:pt x="141097" y="1523"/>
                </a:lnTo>
                <a:lnTo>
                  <a:pt x="14782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23008" y="5067046"/>
            <a:ext cx="47625" cy="132080"/>
          </a:xfrm>
          <a:custGeom>
            <a:avLst/>
            <a:gdLst/>
            <a:ahLst/>
            <a:cxnLst/>
            <a:rect l="l" t="t" r="r" b="b"/>
            <a:pathLst>
              <a:path w="47625" h="132079">
                <a:moveTo>
                  <a:pt x="35052" y="0"/>
                </a:moveTo>
                <a:lnTo>
                  <a:pt x="41820" y="3155"/>
                </a:lnTo>
                <a:lnTo>
                  <a:pt x="45672" y="8572"/>
                </a:lnTo>
                <a:lnTo>
                  <a:pt x="47357" y="16180"/>
                </a:lnTo>
                <a:lnTo>
                  <a:pt x="47625" y="25907"/>
                </a:lnTo>
                <a:lnTo>
                  <a:pt x="47206" y="41076"/>
                </a:lnTo>
                <a:lnTo>
                  <a:pt x="40259" y="86867"/>
                </a:lnTo>
                <a:lnTo>
                  <a:pt x="20060" y="122854"/>
                </a:lnTo>
                <a:lnTo>
                  <a:pt x="3048" y="131317"/>
                </a:lnTo>
                <a:lnTo>
                  <a:pt x="0" y="13195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74825" y="4904343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6873"/>
                </a:moveTo>
                <a:lnTo>
                  <a:pt x="9475" y="2168"/>
                </a:lnTo>
                <a:lnTo>
                  <a:pt x="15319" y="0"/>
                </a:lnTo>
                <a:lnTo>
                  <a:pt x="15948" y="2569"/>
                </a:lnTo>
                <a:lnTo>
                  <a:pt x="9779" y="1208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453733" y="4580509"/>
            <a:ext cx="215900" cy="165100"/>
          </a:xfrm>
          <a:custGeom>
            <a:avLst/>
            <a:gdLst/>
            <a:ahLst/>
            <a:cxnLst/>
            <a:rect l="l" t="t" r="r" b="b"/>
            <a:pathLst>
              <a:path w="215900" h="165100">
                <a:moveTo>
                  <a:pt x="1940" y="109093"/>
                </a:moveTo>
                <a:lnTo>
                  <a:pt x="29420" y="141708"/>
                </a:lnTo>
                <a:lnTo>
                  <a:pt x="72425" y="157353"/>
                </a:lnTo>
                <a:lnTo>
                  <a:pt x="111763" y="163830"/>
                </a:lnTo>
                <a:lnTo>
                  <a:pt x="131790" y="165068"/>
                </a:lnTo>
                <a:lnTo>
                  <a:pt x="151673" y="164592"/>
                </a:lnTo>
                <a:lnTo>
                  <a:pt x="195357" y="153019"/>
                </a:lnTo>
                <a:lnTo>
                  <a:pt x="215808" y="117490"/>
                </a:lnTo>
                <a:lnTo>
                  <a:pt x="214209" y="103304"/>
                </a:lnTo>
                <a:lnTo>
                  <a:pt x="196726" y="57356"/>
                </a:lnTo>
                <a:lnTo>
                  <a:pt x="171332" y="16734"/>
                </a:lnTo>
                <a:lnTo>
                  <a:pt x="162833" y="6873"/>
                </a:lnTo>
                <a:lnTo>
                  <a:pt x="159263" y="275"/>
                </a:lnTo>
                <a:lnTo>
                  <a:pt x="16627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49195" y="4764278"/>
            <a:ext cx="132715" cy="15240"/>
          </a:xfrm>
          <a:custGeom>
            <a:avLst/>
            <a:gdLst/>
            <a:ahLst/>
            <a:cxnLst/>
            <a:rect l="l" t="t" r="r" b="b"/>
            <a:pathLst>
              <a:path w="132714" h="15239">
                <a:moveTo>
                  <a:pt x="0" y="0"/>
                </a:moveTo>
                <a:lnTo>
                  <a:pt x="1970" y="7469"/>
                </a:lnTo>
                <a:lnTo>
                  <a:pt x="8334" y="10890"/>
                </a:lnTo>
                <a:lnTo>
                  <a:pt x="17770" y="12072"/>
                </a:lnTo>
                <a:lnTo>
                  <a:pt x="28956" y="12827"/>
                </a:lnTo>
                <a:lnTo>
                  <a:pt x="45102" y="13936"/>
                </a:lnTo>
                <a:lnTo>
                  <a:pt x="61452" y="14557"/>
                </a:lnTo>
                <a:lnTo>
                  <a:pt x="77872" y="14916"/>
                </a:lnTo>
                <a:lnTo>
                  <a:pt x="94234" y="15240"/>
                </a:lnTo>
                <a:lnTo>
                  <a:pt x="103780" y="15240"/>
                </a:lnTo>
                <a:lnTo>
                  <a:pt x="113363" y="15240"/>
                </a:lnTo>
                <a:lnTo>
                  <a:pt x="122969" y="15240"/>
                </a:lnTo>
                <a:lnTo>
                  <a:pt x="132587" y="152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001901" y="4855464"/>
            <a:ext cx="113664" cy="12065"/>
          </a:xfrm>
          <a:custGeom>
            <a:avLst/>
            <a:gdLst/>
            <a:ahLst/>
            <a:cxnLst/>
            <a:rect l="l" t="t" r="r" b="b"/>
            <a:pathLst>
              <a:path w="113664" h="12064">
                <a:moveTo>
                  <a:pt x="0" y="0"/>
                </a:moveTo>
                <a:lnTo>
                  <a:pt x="6125" y="8971"/>
                </a:lnTo>
                <a:lnTo>
                  <a:pt x="14620" y="11287"/>
                </a:lnTo>
                <a:lnTo>
                  <a:pt x="25806" y="10626"/>
                </a:lnTo>
                <a:lnTo>
                  <a:pt x="40005" y="10668"/>
                </a:lnTo>
                <a:lnTo>
                  <a:pt x="58868" y="11781"/>
                </a:lnTo>
                <a:lnTo>
                  <a:pt x="76803" y="11763"/>
                </a:lnTo>
                <a:lnTo>
                  <a:pt x="94690" y="10435"/>
                </a:lnTo>
                <a:lnTo>
                  <a:pt x="113411" y="761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92045" y="4621718"/>
            <a:ext cx="243840" cy="278130"/>
          </a:xfrm>
          <a:custGeom>
            <a:avLst/>
            <a:gdLst/>
            <a:ahLst/>
            <a:cxnLst/>
            <a:rect l="l" t="t" r="r" b="b"/>
            <a:pathLst>
              <a:path w="243839" h="278129">
                <a:moveTo>
                  <a:pt x="243840" y="9971"/>
                </a:moveTo>
                <a:lnTo>
                  <a:pt x="235106" y="7959"/>
                </a:lnTo>
                <a:lnTo>
                  <a:pt x="225409" y="5399"/>
                </a:lnTo>
                <a:lnTo>
                  <a:pt x="215497" y="2934"/>
                </a:lnTo>
                <a:lnTo>
                  <a:pt x="206121" y="1208"/>
                </a:lnTo>
                <a:lnTo>
                  <a:pt x="190158" y="0"/>
                </a:lnTo>
                <a:lnTo>
                  <a:pt x="173862" y="1160"/>
                </a:lnTo>
                <a:lnTo>
                  <a:pt x="122908" y="16097"/>
                </a:lnTo>
                <a:lnTo>
                  <a:pt x="85324" y="35683"/>
                </a:lnTo>
                <a:lnTo>
                  <a:pt x="47164" y="60914"/>
                </a:lnTo>
                <a:lnTo>
                  <a:pt x="36322" y="80710"/>
                </a:lnTo>
                <a:lnTo>
                  <a:pt x="49190" y="84615"/>
                </a:lnTo>
                <a:lnTo>
                  <a:pt x="62214" y="87758"/>
                </a:lnTo>
                <a:lnTo>
                  <a:pt x="75309" y="90425"/>
                </a:lnTo>
                <a:lnTo>
                  <a:pt x="88392" y="92902"/>
                </a:lnTo>
                <a:lnTo>
                  <a:pt x="106955" y="96476"/>
                </a:lnTo>
                <a:lnTo>
                  <a:pt x="160909" y="112460"/>
                </a:lnTo>
                <a:lnTo>
                  <a:pt x="186817" y="134050"/>
                </a:lnTo>
                <a:lnTo>
                  <a:pt x="181588" y="145724"/>
                </a:lnTo>
                <a:lnTo>
                  <a:pt x="122094" y="183358"/>
                </a:lnTo>
                <a:lnTo>
                  <a:pt x="58483" y="209536"/>
                </a:lnTo>
                <a:lnTo>
                  <a:pt x="26797" y="223077"/>
                </a:lnTo>
                <a:lnTo>
                  <a:pt x="18162" y="227584"/>
                </a:lnTo>
                <a:lnTo>
                  <a:pt x="11826" y="232173"/>
                </a:lnTo>
                <a:lnTo>
                  <a:pt x="6276" y="237168"/>
                </a:lnTo>
                <a:lnTo>
                  <a:pt x="0" y="242889"/>
                </a:lnTo>
                <a:lnTo>
                  <a:pt x="15450" y="243234"/>
                </a:lnTo>
                <a:lnTo>
                  <a:pt x="30829" y="242413"/>
                </a:lnTo>
                <a:lnTo>
                  <a:pt x="46255" y="241067"/>
                </a:lnTo>
                <a:lnTo>
                  <a:pt x="61849" y="239841"/>
                </a:lnTo>
                <a:lnTo>
                  <a:pt x="89396" y="238869"/>
                </a:lnTo>
                <a:lnTo>
                  <a:pt x="116109" y="239015"/>
                </a:lnTo>
                <a:lnTo>
                  <a:pt x="142680" y="240877"/>
                </a:lnTo>
                <a:lnTo>
                  <a:pt x="169799" y="245048"/>
                </a:lnTo>
                <a:lnTo>
                  <a:pt x="189853" y="250009"/>
                </a:lnTo>
                <a:lnTo>
                  <a:pt x="208025" y="256922"/>
                </a:lnTo>
                <a:lnTo>
                  <a:pt x="225055" y="266122"/>
                </a:lnTo>
                <a:lnTo>
                  <a:pt x="241681" y="27794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31770" y="5015229"/>
            <a:ext cx="213995" cy="179070"/>
          </a:xfrm>
          <a:custGeom>
            <a:avLst/>
            <a:gdLst/>
            <a:ahLst/>
            <a:cxnLst/>
            <a:rect l="l" t="t" r="r" b="b"/>
            <a:pathLst>
              <a:path w="213994" h="179070">
                <a:moveTo>
                  <a:pt x="30099" y="0"/>
                </a:moveTo>
                <a:lnTo>
                  <a:pt x="28197" y="14702"/>
                </a:lnTo>
                <a:lnTo>
                  <a:pt x="27082" y="29606"/>
                </a:lnTo>
                <a:lnTo>
                  <a:pt x="26205" y="44630"/>
                </a:lnTo>
                <a:lnTo>
                  <a:pt x="25018" y="59690"/>
                </a:lnTo>
                <a:lnTo>
                  <a:pt x="18732" y="102187"/>
                </a:lnTo>
                <a:lnTo>
                  <a:pt x="9779" y="144399"/>
                </a:lnTo>
                <a:lnTo>
                  <a:pt x="0" y="178562"/>
                </a:lnTo>
                <a:lnTo>
                  <a:pt x="4617" y="155890"/>
                </a:lnTo>
                <a:lnTo>
                  <a:pt x="23663" y="115929"/>
                </a:lnTo>
                <a:lnTo>
                  <a:pt x="56522" y="74336"/>
                </a:lnTo>
                <a:lnTo>
                  <a:pt x="103290" y="36732"/>
                </a:lnTo>
                <a:lnTo>
                  <a:pt x="138961" y="22034"/>
                </a:lnTo>
                <a:lnTo>
                  <a:pt x="146843" y="21304"/>
                </a:lnTo>
                <a:lnTo>
                  <a:pt x="154678" y="21955"/>
                </a:lnTo>
                <a:lnTo>
                  <a:pt x="163322" y="23749"/>
                </a:lnTo>
                <a:lnTo>
                  <a:pt x="163002" y="36262"/>
                </a:lnTo>
                <a:lnTo>
                  <a:pt x="134258" y="83569"/>
                </a:lnTo>
                <a:lnTo>
                  <a:pt x="121475" y="98742"/>
                </a:lnTo>
                <a:lnTo>
                  <a:pt x="108692" y="113915"/>
                </a:lnTo>
                <a:lnTo>
                  <a:pt x="87110" y="151471"/>
                </a:lnTo>
                <a:lnTo>
                  <a:pt x="86868" y="160020"/>
                </a:lnTo>
                <a:lnTo>
                  <a:pt x="99067" y="165530"/>
                </a:lnTo>
                <a:lnTo>
                  <a:pt x="112172" y="169243"/>
                </a:lnTo>
                <a:lnTo>
                  <a:pt x="125801" y="171074"/>
                </a:lnTo>
                <a:lnTo>
                  <a:pt x="139573" y="170942"/>
                </a:lnTo>
                <a:lnTo>
                  <a:pt x="155527" y="170223"/>
                </a:lnTo>
                <a:lnTo>
                  <a:pt x="172243" y="169767"/>
                </a:lnTo>
                <a:lnTo>
                  <a:pt x="189007" y="168691"/>
                </a:lnTo>
                <a:lnTo>
                  <a:pt x="205105" y="166116"/>
                </a:lnTo>
                <a:lnTo>
                  <a:pt x="207899" y="164592"/>
                </a:lnTo>
                <a:lnTo>
                  <a:pt x="210947" y="163322"/>
                </a:lnTo>
                <a:lnTo>
                  <a:pt x="213614" y="16179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62148" y="5078285"/>
            <a:ext cx="114300" cy="33020"/>
          </a:xfrm>
          <a:custGeom>
            <a:avLst/>
            <a:gdLst/>
            <a:ahLst/>
            <a:cxnLst/>
            <a:rect l="l" t="t" r="r" b="b"/>
            <a:pathLst>
              <a:path w="114300" h="33020">
                <a:moveTo>
                  <a:pt x="0" y="30162"/>
                </a:moveTo>
                <a:lnTo>
                  <a:pt x="31575" y="8677"/>
                </a:lnTo>
                <a:lnTo>
                  <a:pt x="56759" y="0"/>
                </a:lnTo>
                <a:lnTo>
                  <a:pt x="69357" y="349"/>
                </a:lnTo>
                <a:lnTo>
                  <a:pt x="107076" y="17764"/>
                </a:lnTo>
                <a:lnTo>
                  <a:pt x="110444" y="24056"/>
                </a:lnTo>
                <a:lnTo>
                  <a:pt x="114300" y="329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489961" y="5161788"/>
            <a:ext cx="114300" cy="18415"/>
          </a:xfrm>
          <a:custGeom>
            <a:avLst/>
            <a:gdLst/>
            <a:ahLst/>
            <a:cxnLst/>
            <a:rect l="l" t="t" r="r" b="b"/>
            <a:pathLst>
              <a:path w="114300" h="18414">
                <a:moveTo>
                  <a:pt x="0" y="18034"/>
                </a:moveTo>
                <a:lnTo>
                  <a:pt x="14753" y="17099"/>
                </a:lnTo>
                <a:lnTo>
                  <a:pt x="29352" y="15509"/>
                </a:lnTo>
                <a:lnTo>
                  <a:pt x="43880" y="13658"/>
                </a:lnTo>
                <a:lnTo>
                  <a:pt x="58419" y="11937"/>
                </a:lnTo>
                <a:lnTo>
                  <a:pt x="72669" y="9894"/>
                </a:lnTo>
                <a:lnTo>
                  <a:pt x="86598" y="7112"/>
                </a:lnTo>
                <a:lnTo>
                  <a:pt x="100407" y="3758"/>
                </a:lnTo>
                <a:lnTo>
                  <a:pt x="11430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663317" y="5050790"/>
            <a:ext cx="29209" cy="156210"/>
          </a:xfrm>
          <a:custGeom>
            <a:avLst/>
            <a:gdLst/>
            <a:ahLst/>
            <a:cxnLst/>
            <a:rect l="l" t="t" r="r" b="b"/>
            <a:pathLst>
              <a:path w="29210" h="156210">
                <a:moveTo>
                  <a:pt x="25907" y="0"/>
                </a:moveTo>
                <a:lnTo>
                  <a:pt x="28517" y="17192"/>
                </a:lnTo>
                <a:lnTo>
                  <a:pt x="28590" y="32766"/>
                </a:lnTo>
                <a:lnTo>
                  <a:pt x="26783" y="48434"/>
                </a:lnTo>
                <a:lnTo>
                  <a:pt x="20020" y="86641"/>
                </a:lnTo>
                <a:lnTo>
                  <a:pt x="11086" y="126813"/>
                </a:lnTo>
                <a:lnTo>
                  <a:pt x="3047" y="149733"/>
                </a:lnTo>
                <a:lnTo>
                  <a:pt x="1524" y="152781"/>
                </a:lnTo>
                <a:lnTo>
                  <a:pt x="0" y="15582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385695" y="4341621"/>
            <a:ext cx="167005" cy="121920"/>
          </a:xfrm>
          <a:custGeom>
            <a:avLst/>
            <a:gdLst/>
            <a:ahLst/>
            <a:cxnLst/>
            <a:rect l="l" t="t" r="r" b="b"/>
            <a:pathLst>
              <a:path w="167005" h="121920">
                <a:moveTo>
                  <a:pt x="0" y="121919"/>
                </a:moveTo>
                <a:lnTo>
                  <a:pt x="3903" y="112396"/>
                </a:lnTo>
                <a:lnTo>
                  <a:pt x="5413" y="104600"/>
                </a:lnTo>
                <a:lnTo>
                  <a:pt x="5518" y="96541"/>
                </a:lnTo>
                <a:lnTo>
                  <a:pt x="5206" y="86232"/>
                </a:lnTo>
                <a:lnTo>
                  <a:pt x="4691" y="76916"/>
                </a:lnTo>
                <a:lnTo>
                  <a:pt x="4603" y="68849"/>
                </a:lnTo>
                <a:lnTo>
                  <a:pt x="5707" y="60997"/>
                </a:lnTo>
                <a:lnTo>
                  <a:pt x="8762" y="52323"/>
                </a:lnTo>
                <a:lnTo>
                  <a:pt x="22417" y="58735"/>
                </a:lnTo>
                <a:lnTo>
                  <a:pt x="34940" y="66278"/>
                </a:lnTo>
                <a:lnTo>
                  <a:pt x="47107" y="74558"/>
                </a:lnTo>
                <a:lnTo>
                  <a:pt x="59690" y="83184"/>
                </a:lnTo>
                <a:lnTo>
                  <a:pt x="74179" y="92725"/>
                </a:lnTo>
                <a:lnTo>
                  <a:pt x="89027" y="101504"/>
                </a:lnTo>
                <a:lnTo>
                  <a:pt x="104445" y="109188"/>
                </a:lnTo>
                <a:lnTo>
                  <a:pt x="120650" y="115442"/>
                </a:lnTo>
                <a:lnTo>
                  <a:pt x="131288" y="117625"/>
                </a:lnTo>
                <a:lnTo>
                  <a:pt x="139557" y="116141"/>
                </a:lnTo>
                <a:lnTo>
                  <a:pt x="145706" y="110656"/>
                </a:lnTo>
                <a:lnTo>
                  <a:pt x="149987" y="100837"/>
                </a:lnTo>
                <a:lnTo>
                  <a:pt x="151493" y="88820"/>
                </a:lnTo>
                <a:lnTo>
                  <a:pt x="149844" y="76326"/>
                </a:lnTo>
                <a:lnTo>
                  <a:pt x="146647" y="63833"/>
                </a:lnTo>
                <a:lnTo>
                  <a:pt x="143510" y="51815"/>
                </a:lnTo>
                <a:lnTo>
                  <a:pt x="141295" y="40370"/>
                </a:lnTo>
                <a:lnTo>
                  <a:pt x="158115" y="5460"/>
                </a:lnTo>
                <a:lnTo>
                  <a:pt x="161544" y="4825"/>
                </a:lnTo>
                <a:lnTo>
                  <a:pt x="16675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80125" y="4801385"/>
            <a:ext cx="263525" cy="238760"/>
          </a:xfrm>
          <a:custGeom>
            <a:avLst/>
            <a:gdLst/>
            <a:ahLst/>
            <a:cxnLst/>
            <a:rect l="l" t="t" r="r" b="b"/>
            <a:pathLst>
              <a:path w="263525" h="238760">
                <a:moveTo>
                  <a:pt x="4857" y="41632"/>
                </a:moveTo>
                <a:lnTo>
                  <a:pt x="309" y="32736"/>
                </a:lnTo>
                <a:lnTo>
                  <a:pt x="0" y="25804"/>
                </a:lnTo>
                <a:lnTo>
                  <a:pt x="3929" y="19611"/>
                </a:lnTo>
                <a:lnTo>
                  <a:pt x="12096" y="12930"/>
                </a:lnTo>
                <a:lnTo>
                  <a:pt x="22621" y="6318"/>
                </a:lnTo>
                <a:lnTo>
                  <a:pt x="33908" y="2039"/>
                </a:lnTo>
                <a:lnTo>
                  <a:pt x="45815" y="0"/>
                </a:lnTo>
                <a:lnTo>
                  <a:pt x="58197" y="103"/>
                </a:lnTo>
                <a:lnTo>
                  <a:pt x="89130" y="23784"/>
                </a:lnTo>
                <a:lnTo>
                  <a:pt x="98932" y="81399"/>
                </a:lnTo>
                <a:lnTo>
                  <a:pt x="98706" y="103876"/>
                </a:lnTo>
                <a:lnTo>
                  <a:pt x="98075" y="125960"/>
                </a:lnTo>
                <a:lnTo>
                  <a:pt x="97081" y="142827"/>
                </a:lnTo>
                <a:lnTo>
                  <a:pt x="96789" y="164980"/>
                </a:lnTo>
                <a:lnTo>
                  <a:pt x="100665" y="185467"/>
                </a:lnTo>
                <a:lnTo>
                  <a:pt x="112172" y="197334"/>
                </a:lnTo>
                <a:lnTo>
                  <a:pt x="124452" y="196619"/>
                </a:lnTo>
                <a:lnTo>
                  <a:pt x="155098" y="169902"/>
                </a:lnTo>
                <a:lnTo>
                  <a:pt x="194754" y="105465"/>
                </a:lnTo>
                <a:lnTo>
                  <a:pt x="224313" y="35790"/>
                </a:lnTo>
                <a:lnTo>
                  <a:pt x="228504" y="22963"/>
                </a:lnTo>
                <a:lnTo>
                  <a:pt x="232187" y="17502"/>
                </a:lnTo>
                <a:lnTo>
                  <a:pt x="230290" y="34903"/>
                </a:lnTo>
                <a:lnTo>
                  <a:pt x="229108" y="52411"/>
                </a:lnTo>
                <a:lnTo>
                  <a:pt x="228544" y="69990"/>
                </a:lnTo>
                <a:lnTo>
                  <a:pt x="228504" y="87606"/>
                </a:lnTo>
                <a:lnTo>
                  <a:pt x="228838" y="109674"/>
                </a:lnTo>
                <a:lnTo>
                  <a:pt x="231933" y="155954"/>
                </a:lnTo>
                <a:lnTo>
                  <a:pt x="241157" y="193615"/>
                </a:lnTo>
                <a:lnTo>
                  <a:pt x="254841" y="223849"/>
                </a:lnTo>
                <a:lnTo>
                  <a:pt x="263302" y="238228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69666" y="5027676"/>
            <a:ext cx="8890" cy="67945"/>
          </a:xfrm>
          <a:custGeom>
            <a:avLst/>
            <a:gdLst/>
            <a:ahLst/>
            <a:cxnLst/>
            <a:rect l="l" t="t" r="r" b="b"/>
            <a:pathLst>
              <a:path w="8889" h="67945">
                <a:moveTo>
                  <a:pt x="8508" y="0"/>
                </a:moveTo>
                <a:lnTo>
                  <a:pt x="2821" y="8296"/>
                </a:lnTo>
                <a:lnTo>
                  <a:pt x="1396" y="16081"/>
                </a:lnTo>
                <a:lnTo>
                  <a:pt x="1686" y="25128"/>
                </a:lnTo>
                <a:lnTo>
                  <a:pt x="1142" y="37211"/>
                </a:lnTo>
                <a:lnTo>
                  <a:pt x="732" y="45263"/>
                </a:lnTo>
                <a:lnTo>
                  <a:pt x="809" y="52578"/>
                </a:lnTo>
                <a:lnTo>
                  <a:pt x="767" y="59892"/>
                </a:lnTo>
                <a:lnTo>
                  <a:pt x="0" y="6794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160776" y="4905668"/>
            <a:ext cx="5715" cy="53340"/>
          </a:xfrm>
          <a:custGeom>
            <a:avLst/>
            <a:gdLst/>
            <a:ahLst/>
            <a:cxnLst/>
            <a:rect l="l" t="t" r="r" b="b"/>
            <a:pathLst>
              <a:path w="5714" h="53339">
                <a:moveTo>
                  <a:pt x="5461" y="2881"/>
                </a:moveTo>
                <a:lnTo>
                  <a:pt x="2909" y="0"/>
                </a:lnTo>
                <a:lnTo>
                  <a:pt x="2000" y="8596"/>
                </a:lnTo>
                <a:lnTo>
                  <a:pt x="1996" y="20812"/>
                </a:lnTo>
                <a:lnTo>
                  <a:pt x="2159" y="28789"/>
                </a:lnTo>
                <a:lnTo>
                  <a:pt x="635" y="40600"/>
                </a:lnTo>
                <a:lnTo>
                  <a:pt x="0" y="44918"/>
                </a:lnTo>
                <a:lnTo>
                  <a:pt x="3301" y="527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271773" y="4964557"/>
            <a:ext cx="179705" cy="165735"/>
          </a:xfrm>
          <a:custGeom>
            <a:avLst/>
            <a:gdLst/>
            <a:ahLst/>
            <a:cxnLst/>
            <a:rect l="l" t="t" r="r" b="b"/>
            <a:pathLst>
              <a:path w="179704" h="165735">
                <a:moveTo>
                  <a:pt x="0" y="17145"/>
                </a:moveTo>
                <a:lnTo>
                  <a:pt x="1777" y="9144"/>
                </a:lnTo>
                <a:lnTo>
                  <a:pt x="3048" y="5461"/>
                </a:lnTo>
                <a:lnTo>
                  <a:pt x="6096" y="0"/>
                </a:lnTo>
                <a:lnTo>
                  <a:pt x="14283" y="5423"/>
                </a:lnTo>
                <a:lnTo>
                  <a:pt x="17875" y="11953"/>
                </a:lnTo>
                <a:lnTo>
                  <a:pt x="18847" y="20127"/>
                </a:lnTo>
                <a:lnTo>
                  <a:pt x="19176" y="30480"/>
                </a:lnTo>
                <a:lnTo>
                  <a:pt x="19810" y="48621"/>
                </a:lnTo>
                <a:lnTo>
                  <a:pt x="18541" y="103378"/>
                </a:lnTo>
                <a:lnTo>
                  <a:pt x="15988" y="143097"/>
                </a:lnTo>
                <a:lnTo>
                  <a:pt x="14859" y="156337"/>
                </a:lnTo>
                <a:lnTo>
                  <a:pt x="22397" y="131949"/>
                </a:lnTo>
                <a:lnTo>
                  <a:pt x="35522" y="82792"/>
                </a:lnTo>
                <a:lnTo>
                  <a:pt x="53371" y="34956"/>
                </a:lnTo>
                <a:lnTo>
                  <a:pt x="70992" y="18034"/>
                </a:lnTo>
                <a:lnTo>
                  <a:pt x="79621" y="20200"/>
                </a:lnTo>
                <a:lnTo>
                  <a:pt x="87153" y="27463"/>
                </a:lnTo>
                <a:lnTo>
                  <a:pt x="94067" y="36107"/>
                </a:lnTo>
                <a:lnTo>
                  <a:pt x="100837" y="42418"/>
                </a:lnTo>
                <a:lnTo>
                  <a:pt x="128270" y="72898"/>
                </a:lnTo>
                <a:lnTo>
                  <a:pt x="129539" y="75057"/>
                </a:lnTo>
                <a:lnTo>
                  <a:pt x="93217" y="82931"/>
                </a:lnTo>
                <a:lnTo>
                  <a:pt x="81661" y="82931"/>
                </a:lnTo>
                <a:lnTo>
                  <a:pt x="79248" y="86614"/>
                </a:lnTo>
                <a:lnTo>
                  <a:pt x="70992" y="94234"/>
                </a:lnTo>
                <a:lnTo>
                  <a:pt x="74340" y="101405"/>
                </a:lnTo>
                <a:lnTo>
                  <a:pt x="80533" y="106172"/>
                </a:lnTo>
                <a:lnTo>
                  <a:pt x="88655" y="109985"/>
                </a:lnTo>
                <a:lnTo>
                  <a:pt x="97789" y="114300"/>
                </a:lnTo>
                <a:lnTo>
                  <a:pt x="132919" y="134731"/>
                </a:lnTo>
                <a:lnTo>
                  <a:pt x="170973" y="159412"/>
                </a:lnTo>
                <a:lnTo>
                  <a:pt x="179450" y="1654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106489" y="5038978"/>
            <a:ext cx="107314" cy="166370"/>
          </a:xfrm>
          <a:custGeom>
            <a:avLst/>
            <a:gdLst/>
            <a:ahLst/>
            <a:cxnLst/>
            <a:rect l="l" t="t" r="r" b="b"/>
            <a:pathLst>
              <a:path w="107314" h="166370">
                <a:moveTo>
                  <a:pt x="101530" y="0"/>
                </a:moveTo>
                <a:lnTo>
                  <a:pt x="105388" y="15301"/>
                </a:lnTo>
                <a:lnTo>
                  <a:pt x="107150" y="29829"/>
                </a:lnTo>
                <a:lnTo>
                  <a:pt x="107245" y="44523"/>
                </a:lnTo>
                <a:lnTo>
                  <a:pt x="106102" y="60325"/>
                </a:lnTo>
                <a:lnTo>
                  <a:pt x="97006" y="99980"/>
                </a:lnTo>
                <a:lnTo>
                  <a:pt x="77146" y="135255"/>
                </a:lnTo>
                <a:lnTo>
                  <a:pt x="39106" y="164937"/>
                </a:lnTo>
                <a:lnTo>
                  <a:pt x="23806" y="166116"/>
                </a:lnTo>
                <a:lnTo>
                  <a:pt x="8790" y="158434"/>
                </a:lnTo>
                <a:lnTo>
                  <a:pt x="1883" y="145335"/>
                </a:lnTo>
                <a:lnTo>
                  <a:pt x="0" y="129450"/>
                </a:lnTo>
                <a:lnTo>
                  <a:pt x="57" y="11341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042792" y="4545780"/>
            <a:ext cx="157480" cy="158750"/>
          </a:xfrm>
          <a:custGeom>
            <a:avLst/>
            <a:gdLst/>
            <a:ahLst/>
            <a:cxnLst/>
            <a:rect l="l" t="t" r="r" b="b"/>
            <a:pathLst>
              <a:path w="157480" h="158750">
                <a:moveTo>
                  <a:pt x="51815" y="3994"/>
                </a:moveTo>
                <a:lnTo>
                  <a:pt x="42860" y="0"/>
                </a:lnTo>
                <a:lnTo>
                  <a:pt x="35131" y="994"/>
                </a:lnTo>
                <a:lnTo>
                  <a:pt x="27902" y="6441"/>
                </a:lnTo>
                <a:lnTo>
                  <a:pt x="5461" y="48619"/>
                </a:lnTo>
                <a:lnTo>
                  <a:pt x="0" y="84385"/>
                </a:lnTo>
                <a:lnTo>
                  <a:pt x="767" y="103189"/>
                </a:lnTo>
                <a:lnTo>
                  <a:pt x="27431" y="150552"/>
                </a:lnTo>
                <a:lnTo>
                  <a:pt x="63531" y="158236"/>
                </a:lnTo>
                <a:lnTo>
                  <a:pt x="82474" y="154195"/>
                </a:lnTo>
                <a:lnTo>
                  <a:pt x="116603" y="135630"/>
                </a:lnTo>
                <a:lnTo>
                  <a:pt x="145500" y="104578"/>
                </a:lnTo>
                <a:lnTo>
                  <a:pt x="157416" y="55842"/>
                </a:lnTo>
                <a:lnTo>
                  <a:pt x="153519" y="40868"/>
                </a:lnTo>
                <a:lnTo>
                  <a:pt x="113450" y="31103"/>
                </a:lnTo>
                <a:lnTo>
                  <a:pt x="104012" y="41205"/>
                </a:lnTo>
                <a:lnTo>
                  <a:pt x="102107" y="45396"/>
                </a:lnTo>
                <a:lnTo>
                  <a:pt x="100330" y="497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62935" y="4633848"/>
            <a:ext cx="26034" cy="134620"/>
          </a:xfrm>
          <a:custGeom>
            <a:avLst/>
            <a:gdLst/>
            <a:ahLst/>
            <a:cxnLst/>
            <a:rect l="l" t="t" r="r" b="b"/>
            <a:pathLst>
              <a:path w="26035" h="134620">
                <a:moveTo>
                  <a:pt x="0" y="0"/>
                </a:moveTo>
                <a:lnTo>
                  <a:pt x="3569" y="9334"/>
                </a:lnTo>
                <a:lnTo>
                  <a:pt x="4365" y="19907"/>
                </a:lnTo>
                <a:lnTo>
                  <a:pt x="3804" y="31575"/>
                </a:lnTo>
                <a:lnTo>
                  <a:pt x="3301" y="44195"/>
                </a:lnTo>
                <a:lnTo>
                  <a:pt x="3921" y="82454"/>
                </a:lnTo>
                <a:lnTo>
                  <a:pt x="15493" y="129539"/>
                </a:lnTo>
                <a:lnTo>
                  <a:pt x="17398" y="132969"/>
                </a:lnTo>
                <a:lnTo>
                  <a:pt x="25907" y="13449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57346" y="4835016"/>
            <a:ext cx="241300" cy="252095"/>
          </a:xfrm>
          <a:custGeom>
            <a:avLst/>
            <a:gdLst/>
            <a:ahLst/>
            <a:cxnLst/>
            <a:rect l="l" t="t" r="r" b="b"/>
            <a:pathLst>
              <a:path w="241300" h="252095">
                <a:moveTo>
                  <a:pt x="0" y="24383"/>
                </a:moveTo>
                <a:lnTo>
                  <a:pt x="1142" y="11556"/>
                </a:lnTo>
                <a:lnTo>
                  <a:pt x="1524" y="7619"/>
                </a:lnTo>
                <a:lnTo>
                  <a:pt x="4825" y="0"/>
                </a:lnTo>
                <a:lnTo>
                  <a:pt x="17307" y="4952"/>
                </a:lnTo>
                <a:lnTo>
                  <a:pt x="27050" y="12191"/>
                </a:lnTo>
                <a:lnTo>
                  <a:pt x="35651" y="21431"/>
                </a:lnTo>
                <a:lnTo>
                  <a:pt x="44703" y="32384"/>
                </a:lnTo>
                <a:lnTo>
                  <a:pt x="78622" y="73084"/>
                </a:lnTo>
                <a:lnTo>
                  <a:pt x="112125" y="114141"/>
                </a:lnTo>
                <a:lnTo>
                  <a:pt x="145698" y="155150"/>
                </a:lnTo>
                <a:lnTo>
                  <a:pt x="179831" y="195706"/>
                </a:lnTo>
                <a:lnTo>
                  <a:pt x="216800" y="235104"/>
                </a:lnTo>
                <a:lnTo>
                  <a:pt x="237743" y="249935"/>
                </a:lnTo>
                <a:lnTo>
                  <a:pt x="241045" y="25184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739260" y="4824348"/>
            <a:ext cx="153670" cy="229235"/>
          </a:xfrm>
          <a:custGeom>
            <a:avLst/>
            <a:gdLst/>
            <a:ahLst/>
            <a:cxnLst/>
            <a:rect l="l" t="t" r="r" b="b"/>
            <a:pathLst>
              <a:path w="153670" h="229235">
                <a:moveTo>
                  <a:pt x="150240" y="13462"/>
                </a:moveTo>
                <a:lnTo>
                  <a:pt x="152400" y="6731"/>
                </a:lnTo>
                <a:lnTo>
                  <a:pt x="153288" y="4952"/>
                </a:lnTo>
                <a:lnTo>
                  <a:pt x="151764" y="0"/>
                </a:lnTo>
                <a:lnTo>
                  <a:pt x="125493" y="30200"/>
                </a:lnTo>
                <a:lnTo>
                  <a:pt x="104626" y="65385"/>
                </a:lnTo>
                <a:lnTo>
                  <a:pt x="77785" y="111748"/>
                </a:lnTo>
                <a:lnTo>
                  <a:pt x="53536" y="155003"/>
                </a:lnTo>
                <a:lnTo>
                  <a:pt x="42814" y="176053"/>
                </a:lnTo>
                <a:lnTo>
                  <a:pt x="31831" y="196865"/>
                </a:lnTo>
                <a:lnTo>
                  <a:pt x="20192" y="216153"/>
                </a:lnTo>
                <a:lnTo>
                  <a:pt x="14430" y="223950"/>
                </a:lnTo>
                <a:lnTo>
                  <a:pt x="9143" y="228806"/>
                </a:lnTo>
                <a:lnTo>
                  <a:pt x="4333" y="228923"/>
                </a:lnTo>
                <a:lnTo>
                  <a:pt x="0" y="22250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625850" y="4618354"/>
            <a:ext cx="211454" cy="147955"/>
          </a:xfrm>
          <a:custGeom>
            <a:avLst/>
            <a:gdLst/>
            <a:ahLst/>
            <a:cxnLst/>
            <a:rect l="l" t="t" r="r" b="b"/>
            <a:pathLst>
              <a:path w="211454" h="147954">
                <a:moveTo>
                  <a:pt x="0" y="147447"/>
                </a:moveTo>
                <a:lnTo>
                  <a:pt x="303" y="142394"/>
                </a:lnTo>
                <a:lnTo>
                  <a:pt x="11191" y="140176"/>
                </a:lnTo>
                <a:lnTo>
                  <a:pt x="26485" y="139624"/>
                </a:lnTo>
                <a:lnTo>
                  <a:pt x="40004" y="139573"/>
                </a:lnTo>
                <a:lnTo>
                  <a:pt x="62184" y="138834"/>
                </a:lnTo>
                <a:lnTo>
                  <a:pt x="84375" y="138430"/>
                </a:lnTo>
                <a:lnTo>
                  <a:pt x="106638" y="138215"/>
                </a:lnTo>
                <a:lnTo>
                  <a:pt x="129032" y="138049"/>
                </a:lnTo>
                <a:lnTo>
                  <a:pt x="145982" y="137991"/>
                </a:lnTo>
                <a:lnTo>
                  <a:pt x="162909" y="137398"/>
                </a:lnTo>
                <a:lnTo>
                  <a:pt x="204981" y="122812"/>
                </a:lnTo>
                <a:lnTo>
                  <a:pt x="210990" y="102897"/>
                </a:lnTo>
                <a:lnTo>
                  <a:pt x="209803" y="91059"/>
                </a:lnTo>
                <a:lnTo>
                  <a:pt x="193087" y="46321"/>
                </a:lnTo>
                <a:lnTo>
                  <a:pt x="170150" y="7915"/>
                </a:lnTo>
                <a:lnTo>
                  <a:pt x="164591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978159" y="4989829"/>
            <a:ext cx="164465" cy="187325"/>
          </a:xfrm>
          <a:custGeom>
            <a:avLst/>
            <a:gdLst/>
            <a:ahLst/>
            <a:cxnLst/>
            <a:rect l="l" t="t" r="r" b="b"/>
            <a:pathLst>
              <a:path w="164464" h="187325">
                <a:moveTo>
                  <a:pt x="27801" y="0"/>
                </a:moveTo>
                <a:lnTo>
                  <a:pt x="25267" y="21214"/>
                </a:lnTo>
                <a:lnTo>
                  <a:pt x="21816" y="42275"/>
                </a:lnTo>
                <a:lnTo>
                  <a:pt x="18246" y="63311"/>
                </a:lnTo>
                <a:lnTo>
                  <a:pt x="15355" y="84455"/>
                </a:lnTo>
                <a:lnTo>
                  <a:pt x="12686" y="105652"/>
                </a:lnTo>
                <a:lnTo>
                  <a:pt x="9528" y="126777"/>
                </a:lnTo>
                <a:lnTo>
                  <a:pt x="6300" y="147855"/>
                </a:lnTo>
                <a:lnTo>
                  <a:pt x="3417" y="168910"/>
                </a:lnTo>
                <a:lnTo>
                  <a:pt x="3163" y="174371"/>
                </a:lnTo>
                <a:lnTo>
                  <a:pt x="2782" y="179832"/>
                </a:lnTo>
                <a:lnTo>
                  <a:pt x="2782" y="185420"/>
                </a:lnTo>
                <a:lnTo>
                  <a:pt x="11037" y="143891"/>
                </a:lnTo>
                <a:lnTo>
                  <a:pt x="26800" y="96266"/>
                </a:lnTo>
                <a:lnTo>
                  <a:pt x="51042" y="52451"/>
                </a:lnTo>
                <a:lnTo>
                  <a:pt x="73652" y="36645"/>
                </a:lnTo>
                <a:lnTo>
                  <a:pt x="83300" y="39370"/>
                </a:lnTo>
                <a:lnTo>
                  <a:pt x="66331" y="80500"/>
                </a:lnTo>
                <a:lnTo>
                  <a:pt x="60106" y="89360"/>
                </a:lnTo>
                <a:lnTo>
                  <a:pt x="54334" y="98434"/>
                </a:lnTo>
                <a:lnTo>
                  <a:pt x="50026" y="107950"/>
                </a:lnTo>
                <a:lnTo>
                  <a:pt x="49093" y="116780"/>
                </a:lnTo>
                <a:lnTo>
                  <a:pt x="51327" y="124110"/>
                </a:lnTo>
                <a:lnTo>
                  <a:pt x="96047" y="145494"/>
                </a:lnTo>
                <a:lnTo>
                  <a:pt x="112976" y="149230"/>
                </a:lnTo>
                <a:lnTo>
                  <a:pt x="129274" y="153670"/>
                </a:lnTo>
                <a:lnTo>
                  <a:pt x="138068" y="156430"/>
                </a:lnTo>
                <a:lnTo>
                  <a:pt x="146673" y="159178"/>
                </a:lnTo>
                <a:lnTo>
                  <a:pt x="155277" y="161903"/>
                </a:lnTo>
                <a:lnTo>
                  <a:pt x="164072" y="164592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990465" y="4742053"/>
            <a:ext cx="301625" cy="337820"/>
          </a:xfrm>
          <a:custGeom>
            <a:avLst/>
            <a:gdLst/>
            <a:ahLst/>
            <a:cxnLst/>
            <a:rect l="l" t="t" r="r" b="b"/>
            <a:pathLst>
              <a:path w="301625" h="337820">
                <a:moveTo>
                  <a:pt x="296925" y="11303"/>
                </a:moveTo>
                <a:lnTo>
                  <a:pt x="299122" y="5875"/>
                </a:lnTo>
                <a:lnTo>
                  <a:pt x="301069" y="2555"/>
                </a:lnTo>
                <a:lnTo>
                  <a:pt x="297801" y="783"/>
                </a:lnTo>
                <a:lnTo>
                  <a:pt x="284352" y="0"/>
                </a:lnTo>
                <a:lnTo>
                  <a:pt x="267823" y="781"/>
                </a:lnTo>
                <a:lnTo>
                  <a:pt x="251174" y="3111"/>
                </a:lnTo>
                <a:lnTo>
                  <a:pt x="199465" y="14882"/>
                </a:lnTo>
                <a:lnTo>
                  <a:pt x="162024" y="26106"/>
                </a:lnTo>
                <a:lnTo>
                  <a:pt x="143637" y="32385"/>
                </a:lnTo>
                <a:lnTo>
                  <a:pt x="130756" y="36603"/>
                </a:lnTo>
                <a:lnTo>
                  <a:pt x="89662" y="55499"/>
                </a:lnTo>
                <a:lnTo>
                  <a:pt x="81407" y="61595"/>
                </a:lnTo>
                <a:lnTo>
                  <a:pt x="82676" y="67437"/>
                </a:lnTo>
                <a:lnTo>
                  <a:pt x="131165" y="82831"/>
                </a:lnTo>
                <a:lnTo>
                  <a:pt x="185229" y="91741"/>
                </a:lnTo>
                <a:lnTo>
                  <a:pt x="205513" y="96668"/>
                </a:lnTo>
                <a:lnTo>
                  <a:pt x="219201" y="105156"/>
                </a:lnTo>
                <a:lnTo>
                  <a:pt x="224373" y="113508"/>
                </a:lnTo>
                <a:lnTo>
                  <a:pt x="225234" y="120157"/>
                </a:lnTo>
                <a:lnTo>
                  <a:pt x="222380" y="126926"/>
                </a:lnTo>
                <a:lnTo>
                  <a:pt x="195373" y="158035"/>
                </a:lnTo>
                <a:lnTo>
                  <a:pt x="171576" y="177673"/>
                </a:lnTo>
                <a:lnTo>
                  <a:pt x="148838" y="196334"/>
                </a:lnTo>
                <a:lnTo>
                  <a:pt x="125872" y="214852"/>
                </a:lnTo>
                <a:lnTo>
                  <a:pt x="102836" y="233322"/>
                </a:lnTo>
                <a:lnTo>
                  <a:pt x="79883" y="251841"/>
                </a:lnTo>
                <a:lnTo>
                  <a:pt x="67623" y="261651"/>
                </a:lnTo>
                <a:lnTo>
                  <a:pt x="55530" y="271462"/>
                </a:lnTo>
                <a:lnTo>
                  <a:pt x="43485" y="281273"/>
                </a:lnTo>
                <a:lnTo>
                  <a:pt x="31369" y="291084"/>
                </a:lnTo>
                <a:lnTo>
                  <a:pt x="23735" y="297269"/>
                </a:lnTo>
                <a:lnTo>
                  <a:pt x="15922" y="303418"/>
                </a:lnTo>
                <a:lnTo>
                  <a:pt x="7991" y="309497"/>
                </a:lnTo>
                <a:lnTo>
                  <a:pt x="0" y="315468"/>
                </a:lnTo>
                <a:lnTo>
                  <a:pt x="9265" y="317948"/>
                </a:lnTo>
                <a:lnTo>
                  <a:pt x="18208" y="319881"/>
                </a:lnTo>
                <a:lnTo>
                  <a:pt x="27414" y="321290"/>
                </a:lnTo>
                <a:lnTo>
                  <a:pt x="37464" y="322199"/>
                </a:lnTo>
                <a:lnTo>
                  <a:pt x="79017" y="326477"/>
                </a:lnTo>
                <a:lnTo>
                  <a:pt x="120713" y="330993"/>
                </a:lnTo>
                <a:lnTo>
                  <a:pt x="162409" y="334986"/>
                </a:lnTo>
                <a:lnTo>
                  <a:pt x="203962" y="337693"/>
                </a:lnTo>
                <a:lnTo>
                  <a:pt x="219541" y="337730"/>
                </a:lnTo>
                <a:lnTo>
                  <a:pt x="235156" y="336756"/>
                </a:lnTo>
                <a:lnTo>
                  <a:pt x="250699" y="335424"/>
                </a:lnTo>
                <a:lnTo>
                  <a:pt x="266064" y="33439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276977" y="5128895"/>
            <a:ext cx="88900" cy="157480"/>
          </a:xfrm>
          <a:custGeom>
            <a:avLst/>
            <a:gdLst/>
            <a:ahLst/>
            <a:cxnLst/>
            <a:rect l="l" t="t" r="r" b="b"/>
            <a:pathLst>
              <a:path w="88900" h="157479">
                <a:moveTo>
                  <a:pt x="84709" y="0"/>
                </a:moveTo>
                <a:lnTo>
                  <a:pt x="87102" y="13293"/>
                </a:lnTo>
                <a:lnTo>
                  <a:pt x="88138" y="25860"/>
                </a:lnTo>
                <a:lnTo>
                  <a:pt x="88316" y="38451"/>
                </a:lnTo>
                <a:lnTo>
                  <a:pt x="88137" y="51815"/>
                </a:lnTo>
                <a:lnTo>
                  <a:pt x="78511" y="102375"/>
                </a:lnTo>
                <a:lnTo>
                  <a:pt x="50625" y="142938"/>
                </a:lnTo>
                <a:lnTo>
                  <a:pt x="22860" y="156971"/>
                </a:lnTo>
                <a:lnTo>
                  <a:pt x="10668" y="156336"/>
                </a:lnTo>
                <a:lnTo>
                  <a:pt x="6985" y="156082"/>
                </a:lnTo>
                <a:lnTo>
                  <a:pt x="0" y="15151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307838" y="497560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1524" y="19177"/>
                </a:moveTo>
                <a:lnTo>
                  <a:pt x="9144" y="9398"/>
                </a:lnTo>
                <a:lnTo>
                  <a:pt x="11175" y="6985"/>
                </a:lnTo>
                <a:lnTo>
                  <a:pt x="14859" y="0"/>
                </a:lnTo>
                <a:lnTo>
                  <a:pt x="11412" y="7864"/>
                </a:lnTo>
                <a:lnTo>
                  <a:pt x="7858" y="15287"/>
                </a:lnTo>
                <a:lnTo>
                  <a:pt x="4089" y="22592"/>
                </a:lnTo>
                <a:lnTo>
                  <a:pt x="0" y="30099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405628" y="4869434"/>
            <a:ext cx="125730" cy="30480"/>
          </a:xfrm>
          <a:custGeom>
            <a:avLst/>
            <a:gdLst/>
            <a:ahLst/>
            <a:cxnLst/>
            <a:rect l="l" t="t" r="r" b="b"/>
            <a:pathLst>
              <a:path w="125729" h="30479">
                <a:moveTo>
                  <a:pt x="16129" y="0"/>
                </a:moveTo>
                <a:lnTo>
                  <a:pt x="8509" y="3048"/>
                </a:lnTo>
                <a:lnTo>
                  <a:pt x="5842" y="4318"/>
                </a:lnTo>
                <a:lnTo>
                  <a:pt x="0" y="5207"/>
                </a:lnTo>
                <a:lnTo>
                  <a:pt x="8409" y="11195"/>
                </a:lnTo>
                <a:lnTo>
                  <a:pt x="17653" y="14541"/>
                </a:lnTo>
                <a:lnTo>
                  <a:pt x="27753" y="16744"/>
                </a:lnTo>
                <a:lnTo>
                  <a:pt x="38735" y="19304"/>
                </a:lnTo>
                <a:lnTo>
                  <a:pt x="87502" y="28956"/>
                </a:lnTo>
                <a:lnTo>
                  <a:pt x="106552" y="30337"/>
                </a:lnTo>
                <a:lnTo>
                  <a:pt x="115970" y="29902"/>
                </a:lnTo>
                <a:lnTo>
                  <a:pt x="125602" y="2895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430265" y="4948173"/>
            <a:ext cx="122555" cy="24765"/>
          </a:xfrm>
          <a:custGeom>
            <a:avLst/>
            <a:gdLst/>
            <a:ahLst/>
            <a:cxnLst/>
            <a:rect l="l" t="t" r="r" b="b"/>
            <a:pathLst>
              <a:path w="122554" h="24764">
                <a:moveTo>
                  <a:pt x="7112" y="4190"/>
                </a:moveTo>
                <a:lnTo>
                  <a:pt x="2794" y="11811"/>
                </a:lnTo>
                <a:lnTo>
                  <a:pt x="1270" y="14605"/>
                </a:lnTo>
                <a:lnTo>
                  <a:pt x="0" y="20700"/>
                </a:lnTo>
                <a:lnTo>
                  <a:pt x="8907" y="22562"/>
                </a:lnTo>
                <a:lnTo>
                  <a:pt x="17827" y="23685"/>
                </a:lnTo>
                <a:lnTo>
                  <a:pt x="26914" y="24237"/>
                </a:lnTo>
                <a:lnTo>
                  <a:pt x="36322" y="24383"/>
                </a:lnTo>
                <a:lnTo>
                  <a:pt x="49020" y="24491"/>
                </a:lnTo>
                <a:lnTo>
                  <a:pt x="61801" y="24098"/>
                </a:lnTo>
                <a:lnTo>
                  <a:pt x="105394" y="11239"/>
                </a:lnTo>
                <a:lnTo>
                  <a:pt x="113992" y="5810"/>
                </a:lnTo>
                <a:lnTo>
                  <a:pt x="122555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780532" y="4447285"/>
            <a:ext cx="316230" cy="331470"/>
          </a:xfrm>
          <a:custGeom>
            <a:avLst/>
            <a:gdLst/>
            <a:ahLst/>
            <a:cxnLst/>
            <a:rect l="l" t="t" r="r" b="b"/>
            <a:pathLst>
              <a:path w="316229" h="331470">
                <a:moveTo>
                  <a:pt x="191134" y="3682"/>
                </a:moveTo>
                <a:lnTo>
                  <a:pt x="199389" y="1905"/>
                </a:lnTo>
                <a:lnTo>
                  <a:pt x="202437" y="1269"/>
                </a:lnTo>
                <a:lnTo>
                  <a:pt x="207898" y="0"/>
                </a:lnTo>
                <a:lnTo>
                  <a:pt x="161543" y="14731"/>
                </a:lnTo>
                <a:lnTo>
                  <a:pt x="119618" y="29733"/>
                </a:lnTo>
                <a:lnTo>
                  <a:pt x="78358" y="46355"/>
                </a:lnTo>
                <a:lnTo>
                  <a:pt x="64871" y="51677"/>
                </a:lnTo>
                <a:lnTo>
                  <a:pt x="48847" y="58261"/>
                </a:lnTo>
                <a:lnTo>
                  <a:pt x="34085" y="66607"/>
                </a:lnTo>
                <a:lnTo>
                  <a:pt x="24383" y="77215"/>
                </a:lnTo>
                <a:lnTo>
                  <a:pt x="25653" y="80771"/>
                </a:lnTo>
                <a:lnTo>
                  <a:pt x="26796" y="84455"/>
                </a:lnTo>
                <a:lnTo>
                  <a:pt x="63436" y="98440"/>
                </a:lnTo>
                <a:lnTo>
                  <a:pt x="128940" y="108958"/>
                </a:lnTo>
                <a:lnTo>
                  <a:pt x="162909" y="113950"/>
                </a:lnTo>
                <a:lnTo>
                  <a:pt x="195210" y="123086"/>
                </a:lnTo>
                <a:lnTo>
                  <a:pt x="219201" y="139319"/>
                </a:lnTo>
                <a:lnTo>
                  <a:pt x="222982" y="151977"/>
                </a:lnTo>
                <a:lnTo>
                  <a:pt x="217820" y="165052"/>
                </a:lnTo>
                <a:lnTo>
                  <a:pt x="167981" y="212474"/>
                </a:lnTo>
                <a:lnTo>
                  <a:pt x="134048" y="236378"/>
                </a:lnTo>
                <a:lnTo>
                  <a:pt x="98877" y="258615"/>
                </a:lnTo>
                <a:lnTo>
                  <a:pt x="63753" y="280162"/>
                </a:lnTo>
                <a:lnTo>
                  <a:pt x="31321" y="298037"/>
                </a:lnTo>
                <a:lnTo>
                  <a:pt x="14837" y="308844"/>
                </a:lnTo>
                <a:lnTo>
                  <a:pt x="2793" y="320675"/>
                </a:lnTo>
                <a:lnTo>
                  <a:pt x="1777" y="324103"/>
                </a:lnTo>
                <a:lnTo>
                  <a:pt x="888" y="327151"/>
                </a:lnTo>
                <a:lnTo>
                  <a:pt x="0" y="330200"/>
                </a:lnTo>
                <a:lnTo>
                  <a:pt x="23697" y="330862"/>
                </a:lnTo>
                <a:lnTo>
                  <a:pt x="47275" y="330454"/>
                </a:lnTo>
                <a:lnTo>
                  <a:pt x="70901" y="329378"/>
                </a:lnTo>
                <a:lnTo>
                  <a:pt x="94741" y="328040"/>
                </a:lnTo>
                <a:lnTo>
                  <a:pt x="127942" y="326687"/>
                </a:lnTo>
                <a:lnTo>
                  <a:pt x="161178" y="325881"/>
                </a:lnTo>
                <a:lnTo>
                  <a:pt x="194343" y="325076"/>
                </a:lnTo>
                <a:lnTo>
                  <a:pt x="227329" y="323722"/>
                </a:lnTo>
                <a:lnTo>
                  <a:pt x="249808" y="322703"/>
                </a:lnTo>
                <a:lnTo>
                  <a:pt x="271811" y="322516"/>
                </a:lnTo>
                <a:lnTo>
                  <a:pt x="293766" y="323472"/>
                </a:lnTo>
                <a:lnTo>
                  <a:pt x="316102" y="325881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722365" y="4867909"/>
            <a:ext cx="231775" cy="186690"/>
          </a:xfrm>
          <a:custGeom>
            <a:avLst/>
            <a:gdLst/>
            <a:ahLst/>
            <a:cxnLst/>
            <a:rect l="l" t="t" r="r" b="b"/>
            <a:pathLst>
              <a:path w="231775" h="186689">
                <a:moveTo>
                  <a:pt x="40512" y="0"/>
                </a:moveTo>
                <a:lnTo>
                  <a:pt x="37887" y="11430"/>
                </a:lnTo>
                <a:lnTo>
                  <a:pt x="35702" y="22860"/>
                </a:lnTo>
                <a:lnTo>
                  <a:pt x="33637" y="34290"/>
                </a:lnTo>
                <a:lnTo>
                  <a:pt x="31369" y="45719"/>
                </a:lnTo>
                <a:lnTo>
                  <a:pt x="22733" y="87423"/>
                </a:lnTo>
                <a:lnTo>
                  <a:pt x="13716" y="128650"/>
                </a:lnTo>
                <a:lnTo>
                  <a:pt x="3464" y="172174"/>
                </a:lnTo>
                <a:lnTo>
                  <a:pt x="0" y="186562"/>
                </a:lnTo>
                <a:lnTo>
                  <a:pt x="17323" y="150665"/>
                </a:lnTo>
                <a:lnTo>
                  <a:pt x="54197" y="104600"/>
                </a:lnTo>
                <a:lnTo>
                  <a:pt x="88646" y="75310"/>
                </a:lnTo>
                <a:lnTo>
                  <a:pt x="129668" y="55576"/>
                </a:lnTo>
                <a:lnTo>
                  <a:pt x="144780" y="52831"/>
                </a:lnTo>
                <a:lnTo>
                  <a:pt x="145720" y="64986"/>
                </a:lnTo>
                <a:lnTo>
                  <a:pt x="142970" y="74723"/>
                </a:lnTo>
                <a:lnTo>
                  <a:pt x="137600" y="84246"/>
                </a:lnTo>
                <a:lnTo>
                  <a:pt x="130683" y="95757"/>
                </a:lnTo>
                <a:lnTo>
                  <a:pt x="124489" y="106928"/>
                </a:lnTo>
                <a:lnTo>
                  <a:pt x="118379" y="119586"/>
                </a:lnTo>
                <a:lnTo>
                  <a:pt x="114770" y="132744"/>
                </a:lnTo>
                <a:lnTo>
                  <a:pt x="116078" y="145414"/>
                </a:lnTo>
                <a:lnTo>
                  <a:pt x="123057" y="155541"/>
                </a:lnTo>
                <a:lnTo>
                  <a:pt x="133810" y="162607"/>
                </a:lnTo>
                <a:lnTo>
                  <a:pt x="146206" y="166792"/>
                </a:lnTo>
                <a:lnTo>
                  <a:pt x="158114" y="168275"/>
                </a:lnTo>
                <a:lnTo>
                  <a:pt x="174148" y="168259"/>
                </a:lnTo>
                <a:lnTo>
                  <a:pt x="191039" y="166719"/>
                </a:lnTo>
                <a:lnTo>
                  <a:pt x="207406" y="162845"/>
                </a:lnTo>
                <a:lnTo>
                  <a:pt x="221869" y="155828"/>
                </a:lnTo>
                <a:lnTo>
                  <a:pt x="224917" y="152145"/>
                </a:lnTo>
                <a:lnTo>
                  <a:pt x="228219" y="148844"/>
                </a:lnTo>
                <a:lnTo>
                  <a:pt x="231648" y="145414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965190" y="4933188"/>
            <a:ext cx="98425" cy="7620"/>
          </a:xfrm>
          <a:custGeom>
            <a:avLst/>
            <a:gdLst/>
            <a:ahLst/>
            <a:cxnLst/>
            <a:rect l="l" t="t" r="r" b="b"/>
            <a:pathLst>
              <a:path w="98425" h="7620">
                <a:moveTo>
                  <a:pt x="0" y="0"/>
                </a:moveTo>
                <a:lnTo>
                  <a:pt x="12269" y="4446"/>
                </a:lnTo>
                <a:lnTo>
                  <a:pt x="23479" y="5381"/>
                </a:lnTo>
                <a:lnTo>
                  <a:pt x="35236" y="4768"/>
                </a:lnTo>
                <a:lnTo>
                  <a:pt x="49149" y="4572"/>
                </a:lnTo>
                <a:lnTo>
                  <a:pt x="59713" y="4385"/>
                </a:lnTo>
                <a:lnTo>
                  <a:pt x="70040" y="3937"/>
                </a:lnTo>
                <a:lnTo>
                  <a:pt x="80367" y="3964"/>
                </a:lnTo>
                <a:lnTo>
                  <a:pt x="90932" y="5206"/>
                </a:lnTo>
                <a:lnTo>
                  <a:pt x="93345" y="6095"/>
                </a:lnTo>
                <a:lnTo>
                  <a:pt x="95758" y="6350"/>
                </a:lnTo>
                <a:lnTo>
                  <a:pt x="98171" y="736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986907" y="4982590"/>
            <a:ext cx="106045" cy="15875"/>
          </a:xfrm>
          <a:custGeom>
            <a:avLst/>
            <a:gdLst/>
            <a:ahLst/>
            <a:cxnLst/>
            <a:rect l="l" t="t" r="r" b="b"/>
            <a:pathLst>
              <a:path w="106045" h="15875">
                <a:moveTo>
                  <a:pt x="0" y="6095"/>
                </a:moveTo>
                <a:lnTo>
                  <a:pt x="8733" y="12005"/>
                </a:lnTo>
                <a:lnTo>
                  <a:pt x="17287" y="15176"/>
                </a:lnTo>
                <a:lnTo>
                  <a:pt x="26628" y="15775"/>
                </a:lnTo>
                <a:lnTo>
                  <a:pt x="37718" y="13969"/>
                </a:lnTo>
                <a:lnTo>
                  <a:pt x="51992" y="11612"/>
                </a:lnTo>
                <a:lnTo>
                  <a:pt x="66563" y="9874"/>
                </a:lnTo>
                <a:lnTo>
                  <a:pt x="81063" y="7897"/>
                </a:lnTo>
                <a:lnTo>
                  <a:pt x="95122" y="4825"/>
                </a:lnTo>
                <a:lnTo>
                  <a:pt x="98678" y="3301"/>
                </a:lnTo>
                <a:lnTo>
                  <a:pt x="102362" y="1777"/>
                </a:lnTo>
                <a:lnTo>
                  <a:pt x="10579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148070" y="4910963"/>
            <a:ext cx="21590" cy="114935"/>
          </a:xfrm>
          <a:custGeom>
            <a:avLst/>
            <a:gdLst/>
            <a:ahLst/>
            <a:cxnLst/>
            <a:rect l="l" t="t" r="r" b="b"/>
            <a:pathLst>
              <a:path w="21589" h="114935">
                <a:moveTo>
                  <a:pt x="0" y="0"/>
                </a:moveTo>
                <a:lnTo>
                  <a:pt x="15239" y="47243"/>
                </a:lnTo>
                <a:lnTo>
                  <a:pt x="21062" y="92606"/>
                </a:lnTo>
                <a:lnTo>
                  <a:pt x="21081" y="107314"/>
                </a:lnTo>
                <a:lnTo>
                  <a:pt x="20446" y="109981"/>
                </a:lnTo>
                <a:lnTo>
                  <a:pt x="19557" y="112394"/>
                </a:lnTo>
                <a:lnTo>
                  <a:pt x="18922" y="114935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753734" y="4160520"/>
            <a:ext cx="188595" cy="166370"/>
          </a:xfrm>
          <a:custGeom>
            <a:avLst/>
            <a:gdLst/>
            <a:ahLst/>
            <a:cxnLst/>
            <a:rect l="l" t="t" r="r" b="b"/>
            <a:pathLst>
              <a:path w="188595" h="166370">
                <a:moveTo>
                  <a:pt x="11811" y="165861"/>
                </a:moveTo>
                <a:lnTo>
                  <a:pt x="9136" y="155632"/>
                </a:lnTo>
                <a:lnTo>
                  <a:pt x="7270" y="145748"/>
                </a:lnTo>
                <a:lnTo>
                  <a:pt x="6024" y="135697"/>
                </a:lnTo>
                <a:lnTo>
                  <a:pt x="5206" y="124967"/>
                </a:lnTo>
                <a:lnTo>
                  <a:pt x="3839" y="111242"/>
                </a:lnTo>
                <a:lnTo>
                  <a:pt x="2270" y="97456"/>
                </a:lnTo>
                <a:lnTo>
                  <a:pt x="867" y="83552"/>
                </a:lnTo>
                <a:lnTo>
                  <a:pt x="0" y="69468"/>
                </a:lnTo>
                <a:lnTo>
                  <a:pt x="146" y="61285"/>
                </a:lnTo>
                <a:lnTo>
                  <a:pt x="698" y="53720"/>
                </a:lnTo>
                <a:lnTo>
                  <a:pt x="1821" y="46251"/>
                </a:lnTo>
                <a:lnTo>
                  <a:pt x="3682" y="38353"/>
                </a:lnTo>
                <a:lnTo>
                  <a:pt x="16746" y="38860"/>
                </a:lnTo>
                <a:lnTo>
                  <a:pt x="26463" y="43735"/>
                </a:lnTo>
                <a:lnTo>
                  <a:pt x="35204" y="52016"/>
                </a:lnTo>
                <a:lnTo>
                  <a:pt x="45338" y="62737"/>
                </a:lnTo>
                <a:lnTo>
                  <a:pt x="60600" y="77577"/>
                </a:lnTo>
                <a:lnTo>
                  <a:pt x="92219" y="105493"/>
                </a:lnTo>
                <a:lnTo>
                  <a:pt x="129476" y="132778"/>
                </a:lnTo>
                <a:lnTo>
                  <a:pt x="141378" y="137048"/>
                </a:lnTo>
                <a:lnTo>
                  <a:pt x="153542" y="136270"/>
                </a:lnTo>
                <a:lnTo>
                  <a:pt x="161083" y="130220"/>
                </a:lnTo>
                <a:lnTo>
                  <a:pt x="164528" y="120538"/>
                </a:lnTo>
                <a:lnTo>
                  <a:pt x="165401" y="109642"/>
                </a:lnTo>
                <a:lnTo>
                  <a:pt x="165226" y="99948"/>
                </a:lnTo>
                <a:lnTo>
                  <a:pt x="165615" y="83619"/>
                </a:lnTo>
                <a:lnTo>
                  <a:pt x="171830" y="38988"/>
                </a:lnTo>
                <a:lnTo>
                  <a:pt x="182689" y="10235"/>
                </a:lnTo>
                <a:lnTo>
                  <a:pt x="18834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240526" y="4663694"/>
            <a:ext cx="209550" cy="226695"/>
          </a:xfrm>
          <a:custGeom>
            <a:avLst/>
            <a:gdLst/>
            <a:ahLst/>
            <a:cxnLst/>
            <a:rect l="l" t="t" r="r" b="b"/>
            <a:pathLst>
              <a:path w="209550" h="226695">
                <a:moveTo>
                  <a:pt x="15239" y="0"/>
                </a:moveTo>
                <a:lnTo>
                  <a:pt x="7238" y="1269"/>
                </a:lnTo>
                <a:lnTo>
                  <a:pt x="5079" y="2158"/>
                </a:lnTo>
                <a:lnTo>
                  <a:pt x="0" y="1523"/>
                </a:lnTo>
                <a:lnTo>
                  <a:pt x="41382" y="17006"/>
                </a:lnTo>
                <a:lnTo>
                  <a:pt x="52704" y="52831"/>
                </a:lnTo>
                <a:lnTo>
                  <a:pt x="52435" y="73445"/>
                </a:lnTo>
                <a:lnTo>
                  <a:pt x="51593" y="94106"/>
                </a:lnTo>
                <a:lnTo>
                  <a:pt x="50704" y="114768"/>
                </a:lnTo>
                <a:lnTo>
                  <a:pt x="50291" y="135381"/>
                </a:lnTo>
                <a:lnTo>
                  <a:pt x="52403" y="175069"/>
                </a:lnTo>
                <a:lnTo>
                  <a:pt x="64515" y="212470"/>
                </a:lnTo>
                <a:lnTo>
                  <a:pt x="81359" y="226647"/>
                </a:lnTo>
                <a:lnTo>
                  <a:pt x="91465" y="226204"/>
                </a:lnTo>
                <a:lnTo>
                  <a:pt x="126603" y="193452"/>
                </a:lnTo>
                <a:lnTo>
                  <a:pt x="152652" y="138576"/>
                </a:lnTo>
                <a:lnTo>
                  <a:pt x="167427" y="93039"/>
                </a:lnTo>
                <a:lnTo>
                  <a:pt x="178653" y="54778"/>
                </a:lnTo>
                <a:lnTo>
                  <a:pt x="190119" y="8254"/>
                </a:lnTo>
                <a:lnTo>
                  <a:pt x="192537" y="23526"/>
                </a:lnTo>
                <a:lnTo>
                  <a:pt x="193468" y="38988"/>
                </a:lnTo>
                <a:lnTo>
                  <a:pt x="193708" y="54546"/>
                </a:lnTo>
                <a:lnTo>
                  <a:pt x="194056" y="70103"/>
                </a:lnTo>
                <a:lnTo>
                  <a:pt x="195105" y="96660"/>
                </a:lnTo>
                <a:lnTo>
                  <a:pt x="197119" y="122920"/>
                </a:lnTo>
                <a:lnTo>
                  <a:pt x="199824" y="149060"/>
                </a:lnTo>
                <a:lnTo>
                  <a:pt x="202946" y="175259"/>
                </a:lnTo>
                <a:lnTo>
                  <a:pt x="204384" y="187866"/>
                </a:lnTo>
                <a:lnTo>
                  <a:pt x="205692" y="197246"/>
                </a:lnTo>
                <a:lnTo>
                  <a:pt x="207214" y="205317"/>
                </a:lnTo>
                <a:lnTo>
                  <a:pt x="209296" y="21399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511417" y="4885944"/>
            <a:ext cx="37465" cy="129539"/>
          </a:xfrm>
          <a:custGeom>
            <a:avLst/>
            <a:gdLst/>
            <a:ahLst/>
            <a:cxnLst/>
            <a:rect l="l" t="t" r="r" b="b"/>
            <a:pathLst>
              <a:path w="37465" h="129539">
                <a:moveTo>
                  <a:pt x="37210" y="0"/>
                </a:moveTo>
                <a:lnTo>
                  <a:pt x="37266" y="10044"/>
                </a:lnTo>
                <a:lnTo>
                  <a:pt x="36702" y="19780"/>
                </a:lnTo>
                <a:lnTo>
                  <a:pt x="35853" y="29467"/>
                </a:lnTo>
                <a:lnTo>
                  <a:pt x="35051" y="39369"/>
                </a:lnTo>
                <a:lnTo>
                  <a:pt x="31444" y="78803"/>
                </a:lnTo>
                <a:lnTo>
                  <a:pt x="16579" y="123561"/>
                </a:lnTo>
                <a:lnTo>
                  <a:pt x="6984" y="129539"/>
                </a:lnTo>
                <a:lnTo>
                  <a:pt x="4572" y="129285"/>
                </a:lnTo>
                <a:lnTo>
                  <a:pt x="2412" y="129285"/>
                </a:lnTo>
                <a:lnTo>
                  <a:pt x="0" y="12890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10661" y="4868396"/>
            <a:ext cx="106680" cy="119380"/>
          </a:xfrm>
          <a:custGeom>
            <a:avLst/>
            <a:gdLst/>
            <a:ahLst/>
            <a:cxnLst/>
            <a:rect l="l" t="t" r="r" b="b"/>
            <a:pathLst>
              <a:path w="106679" h="119379">
                <a:moveTo>
                  <a:pt x="10483" y="5609"/>
                </a:moveTo>
                <a:lnTo>
                  <a:pt x="13785" y="0"/>
                </a:lnTo>
                <a:lnTo>
                  <a:pt x="12705" y="6355"/>
                </a:lnTo>
                <a:lnTo>
                  <a:pt x="9911" y="17164"/>
                </a:lnTo>
                <a:lnTo>
                  <a:pt x="8070" y="24913"/>
                </a:lnTo>
                <a:lnTo>
                  <a:pt x="2228" y="73681"/>
                </a:lnTo>
                <a:lnTo>
                  <a:pt x="871" y="99417"/>
                </a:lnTo>
                <a:lnTo>
                  <a:pt x="450" y="108098"/>
                </a:lnTo>
                <a:lnTo>
                  <a:pt x="10483" y="61743"/>
                </a:lnTo>
                <a:lnTo>
                  <a:pt x="46170" y="31009"/>
                </a:lnTo>
                <a:lnTo>
                  <a:pt x="71512" y="25062"/>
                </a:lnTo>
                <a:lnTo>
                  <a:pt x="80587" y="26056"/>
                </a:lnTo>
                <a:lnTo>
                  <a:pt x="77374" y="35065"/>
                </a:lnTo>
                <a:lnTo>
                  <a:pt x="72792" y="42884"/>
                </a:lnTo>
                <a:lnTo>
                  <a:pt x="66996" y="50131"/>
                </a:lnTo>
                <a:lnTo>
                  <a:pt x="60140" y="57425"/>
                </a:lnTo>
                <a:lnTo>
                  <a:pt x="54026" y="64077"/>
                </a:lnTo>
                <a:lnTo>
                  <a:pt x="48091" y="71205"/>
                </a:lnTo>
                <a:lnTo>
                  <a:pt x="43227" y="78999"/>
                </a:lnTo>
                <a:lnTo>
                  <a:pt x="40328" y="87651"/>
                </a:lnTo>
                <a:lnTo>
                  <a:pt x="40929" y="97129"/>
                </a:lnTo>
                <a:lnTo>
                  <a:pt x="81397" y="119036"/>
                </a:lnTo>
                <a:lnTo>
                  <a:pt x="90471" y="116792"/>
                </a:lnTo>
                <a:lnTo>
                  <a:pt x="99510" y="110511"/>
                </a:lnTo>
                <a:lnTo>
                  <a:pt x="101923" y="108352"/>
                </a:lnTo>
                <a:lnTo>
                  <a:pt x="104336" y="105685"/>
                </a:lnTo>
                <a:lnTo>
                  <a:pt x="106495" y="10352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446091" y="4404995"/>
            <a:ext cx="117475" cy="113664"/>
          </a:xfrm>
          <a:custGeom>
            <a:avLst/>
            <a:gdLst/>
            <a:ahLst/>
            <a:cxnLst/>
            <a:rect l="l" t="t" r="r" b="b"/>
            <a:pathLst>
              <a:path w="117475" h="113664">
                <a:moveTo>
                  <a:pt x="52244" y="32003"/>
                </a:moveTo>
                <a:lnTo>
                  <a:pt x="49492" y="22717"/>
                </a:lnTo>
                <a:lnTo>
                  <a:pt x="46609" y="14858"/>
                </a:lnTo>
                <a:lnTo>
                  <a:pt x="42797" y="7572"/>
                </a:lnTo>
                <a:lnTo>
                  <a:pt x="37258" y="0"/>
                </a:lnTo>
                <a:lnTo>
                  <a:pt x="26160" y="7885"/>
                </a:lnTo>
                <a:lnTo>
                  <a:pt x="5889" y="41782"/>
                </a:lnTo>
                <a:lnTo>
                  <a:pt x="0" y="72135"/>
                </a:lnTo>
                <a:lnTo>
                  <a:pt x="1406" y="87610"/>
                </a:lnTo>
                <a:lnTo>
                  <a:pt x="7159" y="102107"/>
                </a:lnTo>
                <a:lnTo>
                  <a:pt x="16523" y="110370"/>
                </a:lnTo>
                <a:lnTo>
                  <a:pt x="29019" y="113347"/>
                </a:lnTo>
                <a:lnTo>
                  <a:pt x="42396" y="112609"/>
                </a:lnTo>
                <a:lnTo>
                  <a:pt x="85201" y="92852"/>
                </a:lnTo>
                <a:lnTo>
                  <a:pt x="114379" y="52369"/>
                </a:lnTo>
                <a:lnTo>
                  <a:pt x="116855" y="39322"/>
                </a:lnTo>
                <a:lnTo>
                  <a:pt x="116427" y="26108"/>
                </a:lnTo>
                <a:lnTo>
                  <a:pt x="87931" y="152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495288" y="4466590"/>
            <a:ext cx="45085" cy="175895"/>
          </a:xfrm>
          <a:custGeom>
            <a:avLst/>
            <a:gdLst/>
            <a:ahLst/>
            <a:cxnLst/>
            <a:rect l="l" t="t" r="r" b="b"/>
            <a:pathLst>
              <a:path w="45084" h="175895">
                <a:moveTo>
                  <a:pt x="0" y="0"/>
                </a:moveTo>
                <a:lnTo>
                  <a:pt x="19177" y="38354"/>
                </a:lnTo>
                <a:lnTo>
                  <a:pt x="30696" y="91324"/>
                </a:lnTo>
                <a:lnTo>
                  <a:pt x="33601" y="126347"/>
                </a:lnTo>
                <a:lnTo>
                  <a:pt x="35956" y="142732"/>
                </a:lnTo>
                <a:lnTo>
                  <a:pt x="39669" y="158807"/>
                </a:lnTo>
                <a:lnTo>
                  <a:pt x="45085" y="17551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877986" y="4468621"/>
            <a:ext cx="98425" cy="662940"/>
          </a:xfrm>
          <a:custGeom>
            <a:avLst/>
            <a:gdLst/>
            <a:ahLst/>
            <a:cxnLst/>
            <a:rect l="l" t="t" r="r" b="b"/>
            <a:pathLst>
              <a:path w="98425" h="662939">
                <a:moveTo>
                  <a:pt x="94313" y="18033"/>
                </a:moveTo>
                <a:lnTo>
                  <a:pt x="97107" y="9143"/>
                </a:lnTo>
                <a:lnTo>
                  <a:pt x="97996" y="6095"/>
                </a:lnTo>
                <a:lnTo>
                  <a:pt x="96472" y="0"/>
                </a:lnTo>
                <a:lnTo>
                  <a:pt x="74755" y="42380"/>
                </a:lnTo>
                <a:lnTo>
                  <a:pt x="55856" y="99927"/>
                </a:lnTo>
                <a:lnTo>
                  <a:pt x="43862" y="142192"/>
                </a:lnTo>
                <a:lnTo>
                  <a:pt x="33250" y="184767"/>
                </a:lnTo>
                <a:lnTo>
                  <a:pt x="24209" y="227710"/>
                </a:lnTo>
                <a:lnTo>
                  <a:pt x="15620" y="274327"/>
                </a:lnTo>
                <a:lnTo>
                  <a:pt x="8193" y="322373"/>
                </a:lnTo>
                <a:lnTo>
                  <a:pt x="2722" y="371300"/>
                </a:lnTo>
                <a:lnTo>
                  <a:pt x="0" y="420560"/>
                </a:lnTo>
                <a:lnTo>
                  <a:pt x="819" y="469606"/>
                </a:lnTo>
                <a:lnTo>
                  <a:pt x="5974" y="517890"/>
                </a:lnTo>
                <a:lnTo>
                  <a:pt x="16258" y="564864"/>
                </a:lnTo>
                <a:lnTo>
                  <a:pt x="32464" y="609980"/>
                </a:lnTo>
                <a:lnTo>
                  <a:pt x="60771" y="650361"/>
                </a:lnTo>
                <a:lnTo>
                  <a:pt x="72723" y="66243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975347" y="4762246"/>
            <a:ext cx="120650" cy="170815"/>
          </a:xfrm>
          <a:custGeom>
            <a:avLst/>
            <a:gdLst/>
            <a:ahLst/>
            <a:cxnLst/>
            <a:rect l="l" t="t" r="r" b="b"/>
            <a:pathLst>
              <a:path w="120650" h="170814">
                <a:moveTo>
                  <a:pt x="0" y="0"/>
                </a:moveTo>
                <a:lnTo>
                  <a:pt x="7084" y="218"/>
                </a:lnTo>
                <a:lnTo>
                  <a:pt x="13049" y="6603"/>
                </a:lnTo>
                <a:lnTo>
                  <a:pt x="18966" y="16609"/>
                </a:lnTo>
                <a:lnTo>
                  <a:pt x="25907" y="27685"/>
                </a:lnTo>
                <a:lnTo>
                  <a:pt x="38881" y="45972"/>
                </a:lnTo>
                <a:lnTo>
                  <a:pt x="52165" y="63960"/>
                </a:lnTo>
                <a:lnTo>
                  <a:pt x="65591" y="81782"/>
                </a:lnTo>
                <a:lnTo>
                  <a:pt x="78994" y="99567"/>
                </a:lnTo>
                <a:lnTo>
                  <a:pt x="87439" y="112196"/>
                </a:lnTo>
                <a:lnTo>
                  <a:pt x="94932" y="125158"/>
                </a:lnTo>
                <a:lnTo>
                  <a:pt x="102139" y="138215"/>
                </a:lnTo>
                <a:lnTo>
                  <a:pt x="109727" y="151129"/>
                </a:lnTo>
                <a:lnTo>
                  <a:pt x="116458" y="160273"/>
                </a:lnTo>
                <a:lnTo>
                  <a:pt x="118618" y="163067"/>
                </a:lnTo>
                <a:lnTo>
                  <a:pt x="120650" y="17030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011669" y="4757292"/>
            <a:ext cx="75565" cy="165735"/>
          </a:xfrm>
          <a:custGeom>
            <a:avLst/>
            <a:gdLst/>
            <a:ahLst/>
            <a:cxnLst/>
            <a:rect l="l" t="t" r="r" b="b"/>
            <a:pathLst>
              <a:path w="75565" h="165735">
                <a:moveTo>
                  <a:pt x="75183" y="0"/>
                </a:moveTo>
                <a:lnTo>
                  <a:pt x="48768" y="33527"/>
                </a:lnTo>
                <a:lnTo>
                  <a:pt x="24354" y="80248"/>
                </a:lnTo>
                <a:lnTo>
                  <a:pt x="5810" y="125142"/>
                </a:lnTo>
                <a:lnTo>
                  <a:pt x="0" y="156082"/>
                </a:lnTo>
                <a:lnTo>
                  <a:pt x="0" y="159130"/>
                </a:lnTo>
                <a:lnTo>
                  <a:pt x="0" y="162432"/>
                </a:lnTo>
                <a:lnTo>
                  <a:pt x="0" y="16548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118155" y="4877689"/>
            <a:ext cx="116839" cy="113664"/>
          </a:xfrm>
          <a:custGeom>
            <a:avLst/>
            <a:gdLst/>
            <a:ahLst/>
            <a:cxnLst/>
            <a:rect l="l" t="t" r="r" b="b"/>
            <a:pathLst>
              <a:path w="116840" h="113664">
                <a:moveTo>
                  <a:pt x="23562" y="0"/>
                </a:moveTo>
                <a:lnTo>
                  <a:pt x="19603" y="10263"/>
                </a:lnTo>
                <a:lnTo>
                  <a:pt x="16656" y="21145"/>
                </a:lnTo>
                <a:lnTo>
                  <a:pt x="13829" y="32218"/>
                </a:lnTo>
                <a:lnTo>
                  <a:pt x="10227" y="43053"/>
                </a:lnTo>
                <a:lnTo>
                  <a:pt x="7522" y="50911"/>
                </a:lnTo>
                <a:lnTo>
                  <a:pt x="5258" y="58674"/>
                </a:lnTo>
                <a:lnTo>
                  <a:pt x="3351" y="66627"/>
                </a:lnTo>
                <a:lnTo>
                  <a:pt x="1718" y="75056"/>
                </a:lnTo>
                <a:lnTo>
                  <a:pt x="1083" y="77724"/>
                </a:lnTo>
                <a:lnTo>
                  <a:pt x="448" y="80518"/>
                </a:lnTo>
                <a:lnTo>
                  <a:pt x="194" y="82931"/>
                </a:lnTo>
                <a:lnTo>
                  <a:pt x="0" y="73017"/>
                </a:lnTo>
                <a:lnTo>
                  <a:pt x="17021" y="28511"/>
                </a:lnTo>
                <a:lnTo>
                  <a:pt x="38802" y="15240"/>
                </a:lnTo>
                <a:lnTo>
                  <a:pt x="42231" y="14605"/>
                </a:lnTo>
                <a:lnTo>
                  <a:pt x="44733" y="23461"/>
                </a:lnTo>
                <a:lnTo>
                  <a:pt x="44819" y="30876"/>
                </a:lnTo>
                <a:lnTo>
                  <a:pt x="43070" y="38411"/>
                </a:lnTo>
                <a:lnTo>
                  <a:pt x="40072" y="47625"/>
                </a:lnTo>
                <a:lnTo>
                  <a:pt x="36069" y="58931"/>
                </a:lnTo>
                <a:lnTo>
                  <a:pt x="32246" y="71310"/>
                </a:lnTo>
                <a:lnTo>
                  <a:pt x="50565" y="108823"/>
                </a:lnTo>
                <a:lnTo>
                  <a:pt x="72330" y="113411"/>
                </a:lnTo>
                <a:lnTo>
                  <a:pt x="84804" y="112192"/>
                </a:lnTo>
                <a:lnTo>
                  <a:pt x="95920" y="108140"/>
                </a:lnTo>
                <a:lnTo>
                  <a:pt x="106227" y="102088"/>
                </a:lnTo>
                <a:lnTo>
                  <a:pt x="116272" y="9486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986269" y="4587859"/>
            <a:ext cx="102870" cy="95885"/>
          </a:xfrm>
          <a:custGeom>
            <a:avLst/>
            <a:gdLst/>
            <a:ahLst/>
            <a:cxnLst/>
            <a:rect l="l" t="t" r="r" b="b"/>
            <a:pathLst>
              <a:path w="102870" h="95885">
                <a:moveTo>
                  <a:pt x="0" y="95646"/>
                </a:moveTo>
                <a:lnTo>
                  <a:pt x="7189" y="90866"/>
                </a:lnTo>
                <a:lnTo>
                  <a:pt x="14176" y="88646"/>
                </a:lnTo>
                <a:lnTo>
                  <a:pt x="21949" y="88020"/>
                </a:lnTo>
                <a:lnTo>
                  <a:pt x="31496" y="88026"/>
                </a:lnTo>
                <a:lnTo>
                  <a:pt x="74675" y="91074"/>
                </a:lnTo>
                <a:lnTo>
                  <a:pt x="81533" y="92217"/>
                </a:lnTo>
                <a:lnTo>
                  <a:pt x="88391" y="93360"/>
                </a:lnTo>
                <a:lnTo>
                  <a:pt x="95249" y="94503"/>
                </a:lnTo>
                <a:lnTo>
                  <a:pt x="102107" y="95646"/>
                </a:lnTo>
                <a:lnTo>
                  <a:pt x="102780" y="85413"/>
                </a:lnTo>
                <a:lnTo>
                  <a:pt x="101393" y="76644"/>
                </a:lnTo>
                <a:lnTo>
                  <a:pt x="98553" y="67946"/>
                </a:lnTo>
                <a:lnTo>
                  <a:pt x="94869" y="57927"/>
                </a:lnTo>
                <a:lnTo>
                  <a:pt x="91249" y="46408"/>
                </a:lnTo>
                <a:lnTo>
                  <a:pt x="74275" y="2668"/>
                </a:lnTo>
                <a:lnTo>
                  <a:pt x="71469" y="0"/>
                </a:lnTo>
                <a:lnTo>
                  <a:pt x="71282" y="3974"/>
                </a:lnTo>
                <a:lnTo>
                  <a:pt x="74168" y="1436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231380" y="4835016"/>
            <a:ext cx="125095" cy="2540"/>
          </a:xfrm>
          <a:custGeom>
            <a:avLst/>
            <a:gdLst/>
            <a:ahLst/>
            <a:cxnLst/>
            <a:rect l="l" t="t" r="r" b="b"/>
            <a:pathLst>
              <a:path w="125095" h="2539">
                <a:moveTo>
                  <a:pt x="0" y="2412"/>
                </a:moveTo>
                <a:lnTo>
                  <a:pt x="10507" y="2028"/>
                </a:lnTo>
                <a:lnTo>
                  <a:pt x="21097" y="1428"/>
                </a:lnTo>
                <a:lnTo>
                  <a:pt x="31807" y="877"/>
                </a:lnTo>
                <a:lnTo>
                  <a:pt x="42672" y="634"/>
                </a:lnTo>
                <a:lnTo>
                  <a:pt x="55625" y="531"/>
                </a:lnTo>
                <a:lnTo>
                  <a:pt x="68484" y="571"/>
                </a:lnTo>
                <a:lnTo>
                  <a:pt x="81391" y="706"/>
                </a:lnTo>
                <a:lnTo>
                  <a:pt x="94488" y="888"/>
                </a:lnTo>
                <a:lnTo>
                  <a:pt x="102246" y="1232"/>
                </a:lnTo>
                <a:lnTo>
                  <a:pt x="109696" y="1254"/>
                </a:lnTo>
                <a:lnTo>
                  <a:pt x="117097" y="871"/>
                </a:lnTo>
                <a:lnTo>
                  <a:pt x="124714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409433" y="4739697"/>
            <a:ext cx="138430" cy="198120"/>
          </a:xfrm>
          <a:custGeom>
            <a:avLst/>
            <a:gdLst/>
            <a:ahLst/>
            <a:cxnLst/>
            <a:rect l="l" t="t" r="r" b="b"/>
            <a:pathLst>
              <a:path w="138429" h="198120">
                <a:moveTo>
                  <a:pt x="0" y="4514"/>
                </a:moveTo>
                <a:lnTo>
                  <a:pt x="2274" y="0"/>
                </a:lnTo>
                <a:lnTo>
                  <a:pt x="5524" y="5451"/>
                </a:lnTo>
                <a:lnTo>
                  <a:pt x="8965" y="15069"/>
                </a:lnTo>
                <a:lnTo>
                  <a:pt x="11811" y="23056"/>
                </a:lnTo>
                <a:lnTo>
                  <a:pt x="24943" y="53472"/>
                </a:lnTo>
                <a:lnTo>
                  <a:pt x="38862" y="83508"/>
                </a:lnTo>
                <a:lnTo>
                  <a:pt x="53066" y="113353"/>
                </a:lnTo>
                <a:lnTo>
                  <a:pt x="67056" y="143198"/>
                </a:lnTo>
                <a:lnTo>
                  <a:pt x="73822" y="157700"/>
                </a:lnTo>
                <a:lnTo>
                  <a:pt x="80803" y="171773"/>
                </a:lnTo>
                <a:lnTo>
                  <a:pt x="88594" y="185275"/>
                </a:lnTo>
                <a:lnTo>
                  <a:pt x="97790" y="198062"/>
                </a:lnTo>
                <a:lnTo>
                  <a:pt x="106429" y="193454"/>
                </a:lnTo>
                <a:lnTo>
                  <a:pt x="119663" y="156868"/>
                </a:lnTo>
                <a:lnTo>
                  <a:pt x="124968" y="115131"/>
                </a:lnTo>
                <a:lnTo>
                  <a:pt x="126317" y="100278"/>
                </a:lnTo>
                <a:lnTo>
                  <a:pt x="127762" y="85461"/>
                </a:lnTo>
                <a:lnTo>
                  <a:pt x="129397" y="70715"/>
                </a:lnTo>
                <a:lnTo>
                  <a:pt x="131318" y="56076"/>
                </a:lnTo>
                <a:lnTo>
                  <a:pt x="132393" y="47755"/>
                </a:lnTo>
                <a:lnTo>
                  <a:pt x="133254" y="39423"/>
                </a:lnTo>
                <a:lnTo>
                  <a:pt x="134354" y="31162"/>
                </a:lnTo>
                <a:lnTo>
                  <a:pt x="136144" y="23056"/>
                </a:lnTo>
                <a:lnTo>
                  <a:pt x="137160" y="21024"/>
                </a:lnTo>
                <a:lnTo>
                  <a:pt x="137414" y="18484"/>
                </a:lnTo>
                <a:lnTo>
                  <a:pt x="138302" y="1670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604759" y="4933188"/>
            <a:ext cx="28575" cy="109855"/>
          </a:xfrm>
          <a:custGeom>
            <a:avLst/>
            <a:gdLst/>
            <a:ahLst/>
            <a:cxnLst/>
            <a:rect l="l" t="t" r="r" b="b"/>
            <a:pathLst>
              <a:path w="28575" h="109854">
                <a:moveTo>
                  <a:pt x="19558" y="0"/>
                </a:moveTo>
                <a:lnTo>
                  <a:pt x="28321" y="43942"/>
                </a:lnTo>
                <a:lnTo>
                  <a:pt x="28342" y="56558"/>
                </a:lnTo>
                <a:lnTo>
                  <a:pt x="27447" y="68961"/>
                </a:lnTo>
                <a:lnTo>
                  <a:pt x="25624" y="81268"/>
                </a:lnTo>
                <a:lnTo>
                  <a:pt x="22860" y="93599"/>
                </a:lnTo>
                <a:lnTo>
                  <a:pt x="18716" y="105110"/>
                </a:lnTo>
                <a:lnTo>
                  <a:pt x="13525" y="109489"/>
                </a:lnTo>
                <a:lnTo>
                  <a:pt x="7286" y="107511"/>
                </a:lnTo>
                <a:lnTo>
                  <a:pt x="0" y="9994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612126" y="4851763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12590"/>
                </a:moveTo>
                <a:lnTo>
                  <a:pt x="2946" y="6727"/>
                </a:lnTo>
                <a:lnTo>
                  <a:pt x="1254" y="1113"/>
                </a:lnTo>
                <a:lnTo>
                  <a:pt x="204" y="0"/>
                </a:lnTo>
                <a:lnTo>
                  <a:pt x="0" y="7637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393813" y="4585970"/>
            <a:ext cx="183515" cy="86995"/>
          </a:xfrm>
          <a:custGeom>
            <a:avLst/>
            <a:gdLst/>
            <a:ahLst/>
            <a:cxnLst/>
            <a:rect l="l" t="t" r="r" b="b"/>
            <a:pathLst>
              <a:path w="183515" h="86995">
                <a:moveTo>
                  <a:pt x="0" y="86613"/>
                </a:moveTo>
                <a:lnTo>
                  <a:pt x="1680" y="76775"/>
                </a:lnTo>
                <a:lnTo>
                  <a:pt x="4778" y="71723"/>
                </a:lnTo>
                <a:lnTo>
                  <a:pt x="10662" y="69861"/>
                </a:lnTo>
                <a:lnTo>
                  <a:pt x="20700" y="69595"/>
                </a:lnTo>
                <a:lnTo>
                  <a:pt x="32565" y="69887"/>
                </a:lnTo>
                <a:lnTo>
                  <a:pt x="44370" y="70310"/>
                </a:lnTo>
                <a:lnTo>
                  <a:pt x="56151" y="70756"/>
                </a:lnTo>
                <a:lnTo>
                  <a:pt x="67944" y="71119"/>
                </a:lnTo>
                <a:lnTo>
                  <a:pt x="113575" y="73673"/>
                </a:lnTo>
                <a:lnTo>
                  <a:pt x="155670" y="80406"/>
                </a:lnTo>
                <a:lnTo>
                  <a:pt x="171049" y="81758"/>
                </a:lnTo>
                <a:lnTo>
                  <a:pt x="181355" y="78739"/>
                </a:lnTo>
                <a:lnTo>
                  <a:pt x="183493" y="69631"/>
                </a:lnTo>
                <a:lnTo>
                  <a:pt x="179879" y="57689"/>
                </a:lnTo>
                <a:lnTo>
                  <a:pt x="174051" y="45985"/>
                </a:lnTo>
                <a:lnTo>
                  <a:pt x="169544" y="37591"/>
                </a:lnTo>
                <a:lnTo>
                  <a:pt x="165268" y="29200"/>
                </a:lnTo>
                <a:lnTo>
                  <a:pt x="160099" y="19700"/>
                </a:lnTo>
                <a:lnTo>
                  <a:pt x="154382" y="10606"/>
                </a:lnTo>
                <a:lnTo>
                  <a:pt x="148462" y="3428"/>
                </a:lnTo>
                <a:lnTo>
                  <a:pt x="146684" y="2539"/>
                </a:lnTo>
                <a:lnTo>
                  <a:pt x="144144" y="1269"/>
                </a:lnTo>
                <a:lnTo>
                  <a:pt x="142112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654417" y="4474209"/>
            <a:ext cx="161925" cy="641350"/>
          </a:xfrm>
          <a:custGeom>
            <a:avLst/>
            <a:gdLst/>
            <a:ahLst/>
            <a:cxnLst/>
            <a:rect l="l" t="t" r="r" b="b"/>
            <a:pathLst>
              <a:path w="161925" h="641350">
                <a:moveTo>
                  <a:pt x="0" y="0"/>
                </a:moveTo>
                <a:lnTo>
                  <a:pt x="29590" y="38988"/>
                </a:lnTo>
                <a:lnTo>
                  <a:pt x="62229" y="86820"/>
                </a:lnTo>
                <a:lnTo>
                  <a:pt x="90297" y="137413"/>
                </a:lnTo>
                <a:lnTo>
                  <a:pt x="108561" y="179308"/>
                </a:lnTo>
                <a:lnTo>
                  <a:pt x="124396" y="222440"/>
                </a:lnTo>
                <a:lnTo>
                  <a:pt x="137660" y="266430"/>
                </a:lnTo>
                <a:lnTo>
                  <a:pt x="148208" y="310895"/>
                </a:lnTo>
                <a:lnTo>
                  <a:pt x="155781" y="354026"/>
                </a:lnTo>
                <a:lnTo>
                  <a:pt x="160400" y="398002"/>
                </a:lnTo>
                <a:lnTo>
                  <a:pt x="161496" y="442144"/>
                </a:lnTo>
                <a:lnTo>
                  <a:pt x="158496" y="485775"/>
                </a:lnTo>
                <a:lnTo>
                  <a:pt x="145891" y="543067"/>
                </a:lnTo>
                <a:lnTo>
                  <a:pt x="124332" y="597407"/>
                </a:lnTo>
                <a:lnTo>
                  <a:pt x="103026" y="633555"/>
                </a:lnTo>
                <a:lnTo>
                  <a:pt x="93599" y="640969"/>
                </a:lnTo>
                <a:lnTo>
                  <a:pt x="89280" y="640079"/>
                </a:lnTo>
                <a:lnTo>
                  <a:pt x="85725" y="639698"/>
                </a:lnTo>
                <a:lnTo>
                  <a:pt x="81406" y="63944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875563" y="4479671"/>
            <a:ext cx="68580" cy="750570"/>
          </a:xfrm>
          <a:custGeom>
            <a:avLst/>
            <a:gdLst/>
            <a:ahLst/>
            <a:cxnLst/>
            <a:rect l="l" t="t" r="r" b="b"/>
            <a:pathLst>
              <a:path w="68579" h="750570">
                <a:moveTo>
                  <a:pt x="68413" y="0"/>
                </a:moveTo>
                <a:lnTo>
                  <a:pt x="42505" y="37210"/>
                </a:lnTo>
                <a:lnTo>
                  <a:pt x="32045" y="75924"/>
                </a:lnTo>
                <a:lnTo>
                  <a:pt x="23503" y="115744"/>
                </a:lnTo>
                <a:lnTo>
                  <a:pt x="16841" y="155922"/>
                </a:lnTo>
                <a:lnTo>
                  <a:pt x="12025" y="195706"/>
                </a:lnTo>
                <a:lnTo>
                  <a:pt x="7251" y="247988"/>
                </a:lnTo>
                <a:lnTo>
                  <a:pt x="3549" y="300501"/>
                </a:lnTo>
                <a:lnTo>
                  <a:pt x="1080" y="353111"/>
                </a:lnTo>
                <a:lnTo>
                  <a:pt x="0" y="405685"/>
                </a:lnTo>
                <a:lnTo>
                  <a:pt x="468" y="458088"/>
                </a:lnTo>
                <a:lnTo>
                  <a:pt x="3262" y="512171"/>
                </a:lnTo>
                <a:lnTo>
                  <a:pt x="8532" y="565753"/>
                </a:lnTo>
                <a:lnTo>
                  <a:pt x="16470" y="619001"/>
                </a:lnTo>
                <a:lnTo>
                  <a:pt x="27265" y="672083"/>
                </a:lnTo>
                <a:lnTo>
                  <a:pt x="41124" y="715216"/>
                </a:lnTo>
                <a:lnTo>
                  <a:pt x="52357" y="733359"/>
                </a:lnTo>
                <a:lnTo>
                  <a:pt x="68413" y="75006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984870" y="4825872"/>
            <a:ext cx="127635" cy="139065"/>
          </a:xfrm>
          <a:custGeom>
            <a:avLst/>
            <a:gdLst/>
            <a:ahLst/>
            <a:cxnLst/>
            <a:rect l="l" t="t" r="r" b="b"/>
            <a:pathLst>
              <a:path w="127634" h="139064">
                <a:moveTo>
                  <a:pt x="0" y="0"/>
                </a:moveTo>
                <a:lnTo>
                  <a:pt x="9655" y="7649"/>
                </a:lnTo>
                <a:lnTo>
                  <a:pt x="18192" y="15859"/>
                </a:lnTo>
                <a:lnTo>
                  <a:pt x="26396" y="24520"/>
                </a:lnTo>
                <a:lnTo>
                  <a:pt x="35051" y="33527"/>
                </a:lnTo>
                <a:lnTo>
                  <a:pt x="73074" y="72479"/>
                </a:lnTo>
                <a:lnTo>
                  <a:pt x="104235" y="108505"/>
                </a:lnTo>
                <a:lnTo>
                  <a:pt x="122174" y="131699"/>
                </a:lnTo>
                <a:lnTo>
                  <a:pt x="124078" y="134112"/>
                </a:lnTo>
                <a:lnTo>
                  <a:pt x="125602" y="136270"/>
                </a:lnTo>
                <a:lnTo>
                  <a:pt x="127126" y="138683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015605" y="4782311"/>
            <a:ext cx="109855" cy="201295"/>
          </a:xfrm>
          <a:custGeom>
            <a:avLst/>
            <a:gdLst/>
            <a:ahLst/>
            <a:cxnLst/>
            <a:rect l="l" t="t" r="r" b="b"/>
            <a:pathLst>
              <a:path w="109854" h="201295">
                <a:moveTo>
                  <a:pt x="109727" y="0"/>
                </a:moveTo>
                <a:lnTo>
                  <a:pt x="101488" y="11834"/>
                </a:lnTo>
                <a:lnTo>
                  <a:pt x="94107" y="24002"/>
                </a:lnTo>
                <a:lnTo>
                  <a:pt x="87010" y="36361"/>
                </a:lnTo>
                <a:lnTo>
                  <a:pt x="79628" y="48768"/>
                </a:lnTo>
                <a:lnTo>
                  <a:pt x="53752" y="92233"/>
                </a:lnTo>
                <a:lnTo>
                  <a:pt x="31115" y="137413"/>
                </a:lnTo>
                <a:lnTo>
                  <a:pt x="23752" y="153608"/>
                </a:lnTo>
                <a:lnTo>
                  <a:pt x="15938" y="169433"/>
                </a:lnTo>
                <a:lnTo>
                  <a:pt x="7933" y="185187"/>
                </a:lnTo>
                <a:lnTo>
                  <a:pt x="0" y="201168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963949" y="4595114"/>
            <a:ext cx="132715" cy="114300"/>
          </a:xfrm>
          <a:custGeom>
            <a:avLst/>
            <a:gdLst/>
            <a:ahLst/>
            <a:cxnLst/>
            <a:rect l="l" t="t" r="r" b="b"/>
            <a:pathLst>
              <a:path w="132715" h="114300">
                <a:moveTo>
                  <a:pt x="4157" y="112775"/>
                </a:moveTo>
                <a:lnTo>
                  <a:pt x="0" y="114224"/>
                </a:lnTo>
                <a:lnTo>
                  <a:pt x="8046" y="112934"/>
                </a:lnTo>
                <a:lnTo>
                  <a:pt x="19927" y="110740"/>
                </a:lnTo>
                <a:lnTo>
                  <a:pt x="27271" y="109474"/>
                </a:lnTo>
                <a:lnTo>
                  <a:pt x="40320" y="108118"/>
                </a:lnTo>
                <a:lnTo>
                  <a:pt x="53369" y="107203"/>
                </a:lnTo>
                <a:lnTo>
                  <a:pt x="66419" y="106598"/>
                </a:lnTo>
                <a:lnTo>
                  <a:pt x="79468" y="106172"/>
                </a:lnTo>
                <a:lnTo>
                  <a:pt x="89165" y="106332"/>
                </a:lnTo>
                <a:lnTo>
                  <a:pt x="100851" y="106600"/>
                </a:lnTo>
                <a:lnTo>
                  <a:pt x="112418" y="105796"/>
                </a:lnTo>
                <a:lnTo>
                  <a:pt x="121759" y="102743"/>
                </a:lnTo>
                <a:lnTo>
                  <a:pt x="129772" y="94378"/>
                </a:lnTo>
                <a:lnTo>
                  <a:pt x="132332" y="84693"/>
                </a:lnTo>
                <a:lnTo>
                  <a:pt x="131510" y="74221"/>
                </a:lnTo>
                <a:lnTo>
                  <a:pt x="129379" y="63500"/>
                </a:lnTo>
                <a:lnTo>
                  <a:pt x="126698" y="48313"/>
                </a:lnTo>
                <a:lnTo>
                  <a:pt x="108678" y="2540"/>
                </a:lnTo>
                <a:lnTo>
                  <a:pt x="104995" y="1016"/>
                </a:lnTo>
                <a:lnTo>
                  <a:pt x="102582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82356" y="4860035"/>
            <a:ext cx="111125" cy="146050"/>
          </a:xfrm>
          <a:custGeom>
            <a:avLst/>
            <a:gdLst/>
            <a:ahLst/>
            <a:cxnLst/>
            <a:rect l="l" t="t" r="r" b="b"/>
            <a:pathLst>
              <a:path w="111125" h="146050">
                <a:moveTo>
                  <a:pt x="0" y="0"/>
                </a:moveTo>
                <a:lnTo>
                  <a:pt x="4389" y="11086"/>
                </a:lnTo>
                <a:lnTo>
                  <a:pt x="7397" y="22494"/>
                </a:lnTo>
                <a:lnTo>
                  <a:pt x="8929" y="34307"/>
                </a:lnTo>
                <a:lnTo>
                  <a:pt x="8890" y="46608"/>
                </a:lnTo>
                <a:lnTo>
                  <a:pt x="8344" y="61061"/>
                </a:lnTo>
                <a:lnTo>
                  <a:pt x="8334" y="75644"/>
                </a:lnTo>
                <a:lnTo>
                  <a:pt x="8443" y="90346"/>
                </a:lnTo>
                <a:lnTo>
                  <a:pt x="8254" y="105156"/>
                </a:lnTo>
                <a:lnTo>
                  <a:pt x="8165" y="114260"/>
                </a:lnTo>
                <a:lnTo>
                  <a:pt x="8016" y="123316"/>
                </a:lnTo>
                <a:lnTo>
                  <a:pt x="7987" y="132373"/>
                </a:lnTo>
                <a:lnTo>
                  <a:pt x="8254" y="141477"/>
                </a:lnTo>
                <a:lnTo>
                  <a:pt x="7183" y="129813"/>
                </a:lnTo>
                <a:lnTo>
                  <a:pt x="6540" y="118173"/>
                </a:lnTo>
                <a:lnTo>
                  <a:pt x="6754" y="106437"/>
                </a:lnTo>
                <a:lnTo>
                  <a:pt x="8254" y="94487"/>
                </a:lnTo>
                <a:lnTo>
                  <a:pt x="22971" y="57483"/>
                </a:lnTo>
                <a:lnTo>
                  <a:pt x="64390" y="35135"/>
                </a:lnTo>
                <a:lnTo>
                  <a:pt x="74041" y="41147"/>
                </a:lnTo>
                <a:lnTo>
                  <a:pt x="78906" y="50317"/>
                </a:lnTo>
                <a:lnTo>
                  <a:pt x="80010" y="59451"/>
                </a:lnTo>
                <a:lnTo>
                  <a:pt x="77684" y="68419"/>
                </a:lnTo>
                <a:lnTo>
                  <a:pt x="72263" y="77088"/>
                </a:lnTo>
                <a:lnTo>
                  <a:pt x="63636" y="85603"/>
                </a:lnTo>
                <a:lnTo>
                  <a:pt x="54213" y="93297"/>
                </a:lnTo>
                <a:lnTo>
                  <a:pt x="44670" y="100824"/>
                </a:lnTo>
                <a:lnTo>
                  <a:pt x="35687" y="108838"/>
                </a:lnTo>
                <a:lnTo>
                  <a:pt x="72296" y="132982"/>
                </a:lnTo>
                <a:lnTo>
                  <a:pt x="92715" y="139567"/>
                </a:lnTo>
                <a:lnTo>
                  <a:pt x="102997" y="143001"/>
                </a:lnTo>
                <a:lnTo>
                  <a:pt x="105155" y="143890"/>
                </a:lnTo>
                <a:lnTo>
                  <a:pt x="107950" y="144780"/>
                </a:lnTo>
                <a:lnTo>
                  <a:pt x="110617" y="14566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288401" y="4812919"/>
            <a:ext cx="90805" cy="14604"/>
          </a:xfrm>
          <a:custGeom>
            <a:avLst/>
            <a:gdLst/>
            <a:ahLst/>
            <a:cxnLst/>
            <a:rect l="l" t="t" r="r" b="b"/>
            <a:pathLst>
              <a:path w="90804" h="14604">
                <a:moveTo>
                  <a:pt x="5842" y="14477"/>
                </a:moveTo>
                <a:lnTo>
                  <a:pt x="3682" y="11810"/>
                </a:lnTo>
                <a:lnTo>
                  <a:pt x="1904" y="9270"/>
                </a:lnTo>
                <a:lnTo>
                  <a:pt x="0" y="7238"/>
                </a:lnTo>
                <a:lnTo>
                  <a:pt x="45386" y="0"/>
                </a:lnTo>
                <a:lnTo>
                  <a:pt x="55245" y="63"/>
                </a:lnTo>
                <a:lnTo>
                  <a:pt x="65008" y="412"/>
                </a:lnTo>
                <a:lnTo>
                  <a:pt x="74675" y="1142"/>
                </a:lnTo>
                <a:lnTo>
                  <a:pt x="82676" y="1650"/>
                </a:lnTo>
                <a:lnTo>
                  <a:pt x="85090" y="1650"/>
                </a:lnTo>
                <a:lnTo>
                  <a:pt x="90297" y="165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432097" y="4742267"/>
            <a:ext cx="100330" cy="187325"/>
          </a:xfrm>
          <a:custGeom>
            <a:avLst/>
            <a:gdLst/>
            <a:ahLst/>
            <a:cxnLst/>
            <a:rect l="l" t="t" r="r" b="b"/>
            <a:pathLst>
              <a:path w="100329" h="187325">
                <a:moveTo>
                  <a:pt x="829" y="12612"/>
                </a:moveTo>
                <a:lnTo>
                  <a:pt x="15998" y="52887"/>
                </a:lnTo>
                <a:lnTo>
                  <a:pt x="29785" y="105322"/>
                </a:lnTo>
                <a:lnTo>
                  <a:pt x="33397" y="121927"/>
                </a:lnTo>
                <a:lnTo>
                  <a:pt x="37341" y="138914"/>
                </a:lnTo>
                <a:lnTo>
                  <a:pt x="54169" y="181776"/>
                </a:lnTo>
                <a:lnTo>
                  <a:pt x="65091" y="187237"/>
                </a:lnTo>
                <a:lnTo>
                  <a:pt x="74556" y="172676"/>
                </a:lnTo>
                <a:lnTo>
                  <a:pt x="86808" y="126277"/>
                </a:lnTo>
                <a:lnTo>
                  <a:pt x="90285" y="83605"/>
                </a:lnTo>
                <a:lnTo>
                  <a:pt x="90999" y="40933"/>
                </a:lnTo>
                <a:lnTo>
                  <a:pt x="90894" y="31178"/>
                </a:lnTo>
                <a:lnTo>
                  <a:pt x="91301" y="13850"/>
                </a:lnTo>
                <a:lnTo>
                  <a:pt x="93303" y="0"/>
                </a:lnTo>
                <a:lnTo>
                  <a:pt x="97984" y="674"/>
                </a:lnTo>
                <a:lnTo>
                  <a:pt x="97984" y="10453"/>
                </a:lnTo>
                <a:lnTo>
                  <a:pt x="98365" y="14390"/>
                </a:lnTo>
                <a:lnTo>
                  <a:pt x="100143" y="2150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576436" y="4916678"/>
            <a:ext cx="47625" cy="126364"/>
          </a:xfrm>
          <a:custGeom>
            <a:avLst/>
            <a:gdLst/>
            <a:ahLst/>
            <a:cxnLst/>
            <a:rect l="l" t="t" r="r" b="b"/>
            <a:pathLst>
              <a:path w="47625" h="126364">
                <a:moveTo>
                  <a:pt x="35433" y="0"/>
                </a:moveTo>
                <a:lnTo>
                  <a:pt x="42203" y="819"/>
                </a:lnTo>
                <a:lnTo>
                  <a:pt x="45783" y="7318"/>
                </a:lnTo>
                <a:lnTo>
                  <a:pt x="47077" y="17555"/>
                </a:lnTo>
                <a:lnTo>
                  <a:pt x="46990" y="29591"/>
                </a:lnTo>
                <a:lnTo>
                  <a:pt x="40917" y="76829"/>
                </a:lnTo>
                <a:lnTo>
                  <a:pt x="25491" y="117846"/>
                </a:lnTo>
                <a:lnTo>
                  <a:pt x="21082" y="126238"/>
                </a:lnTo>
                <a:lnTo>
                  <a:pt x="9661" y="121185"/>
                </a:lnTo>
                <a:lnTo>
                  <a:pt x="4016" y="114681"/>
                </a:lnTo>
                <a:lnTo>
                  <a:pt x="1633" y="105413"/>
                </a:lnTo>
                <a:lnTo>
                  <a:pt x="0" y="920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617966" y="4818634"/>
            <a:ext cx="11430" cy="26670"/>
          </a:xfrm>
          <a:custGeom>
            <a:avLst/>
            <a:gdLst/>
            <a:ahLst/>
            <a:cxnLst/>
            <a:rect l="l" t="t" r="r" b="b"/>
            <a:pathLst>
              <a:path w="11429" h="26670">
                <a:moveTo>
                  <a:pt x="0" y="26416"/>
                </a:moveTo>
                <a:lnTo>
                  <a:pt x="2549" y="16966"/>
                </a:lnTo>
                <a:lnTo>
                  <a:pt x="3635" y="9302"/>
                </a:lnTo>
                <a:lnTo>
                  <a:pt x="5697" y="3591"/>
                </a:lnTo>
                <a:lnTo>
                  <a:pt x="1117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401557" y="4565015"/>
            <a:ext cx="197485" cy="95885"/>
          </a:xfrm>
          <a:custGeom>
            <a:avLst/>
            <a:gdLst/>
            <a:ahLst/>
            <a:cxnLst/>
            <a:rect l="l" t="t" r="r" b="b"/>
            <a:pathLst>
              <a:path w="197484" h="95885">
                <a:moveTo>
                  <a:pt x="15748" y="84455"/>
                </a:moveTo>
                <a:lnTo>
                  <a:pt x="8127" y="92329"/>
                </a:lnTo>
                <a:lnTo>
                  <a:pt x="7239" y="95377"/>
                </a:lnTo>
                <a:lnTo>
                  <a:pt x="0" y="94107"/>
                </a:lnTo>
                <a:lnTo>
                  <a:pt x="41656" y="78612"/>
                </a:lnTo>
                <a:lnTo>
                  <a:pt x="74402" y="76090"/>
                </a:lnTo>
                <a:lnTo>
                  <a:pt x="105981" y="79390"/>
                </a:lnTo>
                <a:lnTo>
                  <a:pt x="137275" y="85667"/>
                </a:lnTo>
                <a:lnTo>
                  <a:pt x="169164" y="92075"/>
                </a:lnTo>
                <a:lnTo>
                  <a:pt x="178673" y="93362"/>
                </a:lnTo>
                <a:lnTo>
                  <a:pt x="187325" y="93233"/>
                </a:lnTo>
                <a:lnTo>
                  <a:pt x="193881" y="89699"/>
                </a:lnTo>
                <a:lnTo>
                  <a:pt x="197103" y="80772"/>
                </a:lnTo>
                <a:lnTo>
                  <a:pt x="196209" y="70074"/>
                </a:lnTo>
                <a:lnTo>
                  <a:pt x="173398" y="29598"/>
                </a:lnTo>
                <a:lnTo>
                  <a:pt x="144145" y="1524"/>
                </a:lnTo>
                <a:lnTo>
                  <a:pt x="141732" y="1143"/>
                </a:lnTo>
                <a:lnTo>
                  <a:pt x="139826" y="635"/>
                </a:lnTo>
                <a:lnTo>
                  <a:pt x="13804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679433" y="4488815"/>
            <a:ext cx="94615" cy="532130"/>
          </a:xfrm>
          <a:custGeom>
            <a:avLst/>
            <a:gdLst/>
            <a:ahLst/>
            <a:cxnLst/>
            <a:rect l="l" t="t" r="r" b="b"/>
            <a:pathLst>
              <a:path w="94615" h="532129">
                <a:moveTo>
                  <a:pt x="0" y="0"/>
                </a:moveTo>
                <a:lnTo>
                  <a:pt x="26771" y="27378"/>
                </a:lnTo>
                <a:lnTo>
                  <a:pt x="46634" y="82710"/>
                </a:lnTo>
                <a:lnTo>
                  <a:pt x="58086" y="121523"/>
                </a:lnTo>
                <a:lnTo>
                  <a:pt x="68085" y="160692"/>
                </a:lnTo>
                <a:lnTo>
                  <a:pt x="76835" y="200279"/>
                </a:lnTo>
                <a:lnTo>
                  <a:pt x="85415" y="247124"/>
                </a:lnTo>
                <a:lnTo>
                  <a:pt x="91376" y="293862"/>
                </a:lnTo>
                <a:lnTo>
                  <a:pt x="94480" y="340957"/>
                </a:lnTo>
                <a:lnTo>
                  <a:pt x="94488" y="388874"/>
                </a:lnTo>
                <a:lnTo>
                  <a:pt x="92164" y="419897"/>
                </a:lnTo>
                <a:lnTo>
                  <a:pt x="77610" y="485136"/>
                </a:lnTo>
                <a:lnTo>
                  <a:pt x="53185" y="526438"/>
                </a:lnTo>
                <a:lnTo>
                  <a:pt x="44323" y="531526"/>
                </a:lnTo>
                <a:lnTo>
                  <a:pt x="34889" y="531518"/>
                </a:lnTo>
                <a:lnTo>
                  <a:pt x="22860" y="52908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698103" y="4324222"/>
            <a:ext cx="129539" cy="20955"/>
          </a:xfrm>
          <a:custGeom>
            <a:avLst/>
            <a:gdLst/>
            <a:ahLst/>
            <a:cxnLst/>
            <a:rect l="l" t="t" r="r" b="b"/>
            <a:pathLst>
              <a:path w="129540" h="20954">
                <a:moveTo>
                  <a:pt x="0" y="0"/>
                </a:moveTo>
                <a:lnTo>
                  <a:pt x="8600" y="5054"/>
                </a:lnTo>
                <a:lnTo>
                  <a:pt x="19176" y="7762"/>
                </a:lnTo>
                <a:lnTo>
                  <a:pt x="30896" y="9161"/>
                </a:lnTo>
                <a:lnTo>
                  <a:pt x="42925" y="10287"/>
                </a:lnTo>
                <a:lnTo>
                  <a:pt x="58666" y="13239"/>
                </a:lnTo>
                <a:lnTo>
                  <a:pt x="75120" y="16763"/>
                </a:lnTo>
                <a:lnTo>
                  <a:pt x="91574" y="19716"/>
                </a:lnTo>
                <a:lnTo>
                  <a:pt x="107315" y="20954"/>
                </a:lnTo>
                <a:lnTo>
                  <a:pt x="114935" y="20954"/>
                </a:lnTo>
                <a:lnTo>
                  <a:pt x="121539" y="20446"/>
                </a:lnTo>
                <a:lnTo>
                  <a:pt x="129540" y="20954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762365" y="4340097"/>
            <a:ext cx="24765" cy="149225"/>
          </a:xfrm>
          <a:custGeom>
            <a:avLst/>
            <a:gdLst/>
            <a:ahLst/>
            <a:cxnLst/>
            <a:rect l="l" t="t" r="r" b="b"/>
            <a:pathLst>
              <a:path w="24765" h="149225">
                <a:moveTo>
                  <a:pt x="24383" y="0"/>
                </a:moveTo>
                <a:lnTo>
                  <a:pt x="13045" y="10991"/>
                </a:lnTo>
                <a:lnTo>
                  <a:pt x="6635" y="21732"/>
                </a:lnTo>
                <a:lnTo>
                  <a:pt x="3988" y="34307"/>
                </a:lnTo>
                <a:lnTo>
                  <a:pt x="3936" y="50800"/>
                </a:lnTo>
                <a:lnTo>
                  <a:pt x="5044" y="66176"/>
                </a:lnTo>
                <a:lnTo>
                  <a:pt x="6699" y="82375"/>
                </a:lnTo>
                <a:lnTo>
                  <a:pt x="7830" y="98502"/>
                </a:lnTo>
                <a:lnTo>
                  <a:pt x="7365" y="113664"/>
                </a:lnTo>
                <a:lnTo>
                  <a:pt x="6072" y="122463"/>
                </a:lnTo>
                <a:lnTo>
                  <a:pt x="4254" y="131381"/>
                </a:lnTo>
                <a:lnTo>
                  <a:pt x="2151" y="140204"/>
                </a:lnTo>
                <a:lnTo>
                  <a:pt x="0" y="14871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496177" y="5348604"/>
            <a:ext cx="243204" cy="351155"/>
          </a:xfrm>
          <a:custGeom>
            <a:avLst/>
            <a:gdLst/>
            <a:ahLst/>
            <a:cxnLst/>
            <a:rect l="l" t="t" r="r" b="b"/>
            <a:pathLst>
              <a:path w="243204" h="351154">
                <a:moveTo>
                  <a:pt x="243204" y="20701"/>
                </a:moveTo>
                <a:lnTo>
                  <a:pt x="241163" y="11697"/>
                </a:lnTo>
                <a:lnTo>
                  <a:pt x="240585" y="5921"/>
                </a:lnTo>
                <a:lnTo>
                  <a:pt x="236079" y="2359"/>
                </a:lnTo>
                <a:lnTo>
                  <a:pt x="222250" y="0"/>
                </a:lnTo>
                <a:lnTo>
                  <a:pt x="197925" y="1502"/>
                </a:lnTo>
                <a:lnTo>
                  <a:pt x="172720" y="8778"/>
                </a:lnTo>
                <a:lnTo>
                  <a:pt x="148276" y="19127"/>
                </a:lnTo>
                <a:lnTo>
                  <a:pt x="126238" y="29845"/>
                </a:lnTo>
                <a:lnTo>
                  <a:pt x="110902" y="37165"/>
                </a:lnTo>
                <a:lnTo>
                  <a:pt x="95472" y="45354"/>
                </a:lnTo>
                <a:lnTo>
                  <a:pt x="81232" y="55187"/>
                </a:lnTo>
                <a:lnTo>
                  <a:pt x="69469" y="67437"/>
                </a:lnTo>
                <a:lnTo>
                  <a:pt x="68325" y="69850"/>
                </a:lnTo>
                <a:lnTo>
                  <a:pt x="67055" y="72517"/>
                </a:lnTo>
                <a:lnTo>
                  <a:pt x="100492" y="95970"/>
                </a:lnTo>
                <a:lnTo>
                  <a:pt x="147161" y="106267"/>
                </a:lnTo>
                <a:lnTo>
                  <a:pt x="162500" y="110295"/>
                </a:lnTo>
                <a:lnTo>
                  <a:pt x="176529" y="116205"/>
                </a:lnTo>
                <a:lnTo>
                  <a:pt x="184614" y="122928"/>
                </a:lnTo>
                <a:lnTo>
                  <a:pt x="187293" y="130365"/>
                </a:lnTo>
                <a:lnTo>
                  <a:pt x="185638" y="138564"/>
                </a:lnTo>
                <a:lnTo>
                  <a:pt x="151542" y="180578"/>
                </a:lnTo>
                <a:lnTo>
                  <a:pt x="117982" y="209677"/>
                </a:lnTo>
                <a:lnTo>
                  <a:pt x="89536" y="233885"/>
                </a:lnTo>
                <a:lnTo>
                  <a:pt x="61102" y="258451"/>
                </a:lnTo>
                <a:lnTo>
                  <a:pt x="33740" y="284093"/>
                </a:lnTo>
                <a:lnTo>
                  <a:pt x="8508" y="311531"/>
                </a:lnTo>
                <a:lnTo>
                  <a:pt x="2412" y="319455"/>
                </a:lnTo>
                <a:lnTo>
                  <a:pt x="0" y="320979"/>
                </a:lnTo>
                <a:lnTo>
                  <a:pt x="50458" y="337924"/>
                </a:lnTo>
                <a:lnTo>
                  <a:pt x="91263" y="339248"/>
                </a:lnTo>
                <a:lnTo>
                  <a:pt x="114760" y="339191"/>
                </a:lnTo>
                <a:lnTo>
                  <a:pt x="138185" y="339477"/>
                </a:lnTo>
                <a:lnTo>
                  <a:pt x="161290" y="340791"/>
                </a:lnTo>
                <a:lnTo>
                  <a:pt x="178161" y="341730"/>
                </a:lnTo>
                <a:lnTo>
                  <a:pt x="195008" y="342125"/>
                </a:lnTo>
                <a:lnTo>
                  <a:pt x="211760" y="343149"/>
                </a:lnTo>
                <a:lnTo>
                  <a:pt x="228346" y="345973"/>
                </a:lnTo>
                <a:lnTo>
                  <a:pt x="232537" y="347497"/>
                </a:lnTo>
                <a:lnTo>
                  <a:pt x="236220" y="349021"/>
                </a:lnTo>
                <a:lnTo>
                  <a:pt x="240156" y="35054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426961" y="5860084"/>
            <a:ext cx="53975" cy="145415"/>
          </a:xfrm>
          <a:custGeom>
            <a:avLst/>
            <a:gdLst/>
            <a:ahLst/>
            <a:cxnLst/>
            <a:rect l="l" t="t" r="r" b="b"/>
            <a:pathLst>
              <a:path w="53975" h="145414">
                <a:moveTo>
                  <a:pt x="53721" y="0"/>
                </a:moveTo>
                <a:lnTo>
                  <a:pt x="51210" y="10634"/>
                </a:lnTo>
                <a:lnTo>
                  <a:pt x="49831" y="20612"/>
                </a:lnTo>
                <a:lnTo>
                  <a:pt x="49095" y="30646"/>
                </a:lnTo>
                <a:lnTo>
                  <a:pt x="48513" y="41452"/>
                </a:lnTo>
                <a:lnTo>
                  <a:pt x="47111" y="57935"/>
                </a:lnTo>
                <a:lnTo>
                  <a:pt x="38735" y="106070"/>
                </a:lnTo>
                <a:lnTo>
                  <a:pt x="19893" y="141560"/>
                </a:lnTo>
                <a:lnTo>
                  <a:pt x="7620" y="145084"/>
                </a:lnTo>
                <a:lnTo>
                  <a:pt x="5207" y="144475"/>
                </a:lnTo>
                <a:lnTo>
                  <a:pt x="2793" y="143256"/>
                </a:lnTo>
                <a:lnTo>
                  <a:pt x="0" y="14264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416294" y="5818632"/>
            <a:ext cx="38735" cy="15240"/>
          </a:xfrm>
          <a:custGeom>
            <a:avLst/>
            <a:gdLst/>
            <a:ahLst/>
            <a:cxnLst/>
            <a:rect l="l" t="t" r="r" b="b"/>
            <a:pathLst>
              <a:path w="38735" h="15239">
                <a:moveTo>
                  <a:pt x="634" y="15240"/>
                </a:moveTo>
                <a:lnTo>
                  <a:pt x="634" y="7620"/>
                </a:lnTo>
                <a:lnTo>
                  <a:pt x="634" y="4876"/>
                </a:lnTo>
                <a:lnTo>
                  <a:pt x="0" y="0"/>
                </a:lnTo>
                <a:lnTo>
                  <a:pt x="9888" y="1528"/>
                </a:lnTo>
                <a:lnTo>
                  <a:pt x="19478" y="3086"/>
                </a:lnTo>
                <a:lnTo>
                  <a:pt x="28950" y="4243"/>
                </a:lnTo>
                <a:lnTo>
                  <a:pt x="38480" y="457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6590665" y="5845149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4" h="6985">
                <a:moveTo>
                  <a:pt x="0" y="0"/>
                </a:moveTo>
                <a:lnTo>
                  <a:pt x="11050" y="4681"/>
                </a:lnTo>
                <a:lnTo>
                  <a:pt x="20304" y="6591"/>
                </a:lnTo>
                <a:lnTo>
                  <a:pt x="29628" y="6729"/>
                </a:lnTo>
                <a:lnTo>
                  <a:pt x="40893" y="6096"/>
                </a:lnTo>
                <a:lnTo>
                  <a:pt x="50224" y="5591"/>
                </a:lnTo>
                <a:lnTo>
                  <a:pt x="58959" y="4800"/>
                </a:lnTo>
                <a:lnTo>
                  <a:pt x="67647" y="3438"/>
                </a:lnTo>
                <a:lnTo>
                  <a:pt x="76834" y="1219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601332" y="5902452"/>
            <a:ext cx="73025" cy="15875"/>
          </a:xfrm>
          <a:custGeom>
            <a:avLst/>
            <a:gdLst/>
            <a:ahLst/>
            <a:cxnLst/>
            <a:rect l="l" t="t" r="r" b="b"/>
            <a:pathLst>
              <a:path w="73025" h="15875">
                <a:moveTo>
                  <a:pt x="0" y="15544"/>
                </a:moveTo>
                <a:lnTo>
                  <a:pt x="8977" y="13987"/>
                </a:lnTo>
                <a:lnTo>
                  <a:pt x="17907" y="12230"/>
                </a:lnTo>
                <a:lnTo>
                  <a:pt x="26646" y="10529"/>
                </a:lnTo>
                <a:lnTo>
                  <a:pt x="35051" y="9144"/>
                </a:lnTo>
                <a:lnTo>
                  <a:pt x="45037" y="7329"/>
                </a:lnTo>
                <a:lnTo>
                  <a:pt x="54070" y="5372"/>
                </a:lnTo>
                <a:lnTo>
                  <a:pt x="63055" y="3014"/>
                </a:lnTo>
                <a:lnTo>
                  <a:pt x="72898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764401" y="5797905"/>
            <a:ext cx="19685" cy="160020"/>
          </a:xfrm>
          <a:custGeom>
            <a:avLst/>
            <a:gdLst/>
            <a:ahLst/>
            <a:cxnLst/>
            <a:rect l="l" t="t" r="r" b="b"/>
            <a:pathLst>
              <a:path w="19684" h="160020">
                <a:moveTo>
                  <a:pt x="17652" y="0"/>
                </a:moveTo>
                <a:lnTo>
                  <a:pt x="19409" y="11468"/>
                </a:lnTo>
                <a:lnTo>
                  <a:pt x="18748" y="21335"/>
                </a:lnTo>
                <a:lnTo>
                  <a:pt x="16492" y="31203"/>
                </a:lnTo>
                <a:lnTo>
                  <a:pt x="13462" y="42671"/>
                </a:lnTo>
                <a:lnTo>
                  <a:pt x="10009" y="62198"/>
                </a:lnTo>
                <a:lnTo>
                  <a:pt x="8032" y="81838"/>
                </a:lnTo>
                <a:lnTo>
                  <a:pt x="6389" y="101479"/>
                </a:lnTo>
                <a:lnTo>
                  <a:pt x="3937" y="121005"/>
                </a:lnTo>
                <a:lnTo>
                  <a:pt x="2321" y="130563"/>
                </a:lnTo>
                <a:lnTo>
                  <a:pt x="1301" y="139865"/>
                </a:lnTo>
                <a:lnTo>
                  <a:pt x="615" y="149337"/>
                </a:lnTo>
                <a:lnTo>
                  <a:pt x="0" y="15941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438265" y="5743346"/>
            <a:ext cx="152400" cy="287655"/>
          </a:xfrm>
          <a:custGeom>
            <a:avLst/>
            <a:gdLst/>
            <a:ahLst/>
            <a:cxnLst/>
            <a:rect l="l" t="t" r="r" b="b"/>
            <a:pathLst>
              <a:path w="152400" h="287654">
                <a:moveTo>
                  <a:pt x="4572" y="0"/>
                </a:moveTo>
                <a:lnTo>
                  <a:pt x="1299" y="10587"/>
                </a:lnTo>
                <a:lnTo>
                  <a:pt x="111" y="20231"/>
                </a:lnTo>
                <a:lnTo>
                  <a:pt x="232" y="30046"/>
                </a:lnTo>
                <a:lnTo>
                  <a:pt x="888" y="41148"/>
                </a:lnTo>
                <a:lnTo>
                  <a:pt x="1633" y="64650"/>
                </a:lnTo>
                <a:lnTo>
                  <a:pt x="2651" y="88125"/>
                </a:lnTo>
                <a:lnTo>
                  <a:pt x="3550" y="111656"/>
                </a:lnTo>
                <a:lnTo>
                  <a:pt x="3937" y="135331"/>
                </a:lnTo>
                <a:lnTo>
                  <a:pt x="3913" y="162534"/>
                </a:lnTo>
                <a:lnTo>
                  <a:pt x="3294" y="216941"/>
                </a:lnTo>
                <a:lnTo>
                  <a:pt x="1444" y="265785"/>
                </a:lnTo>
                <a:lnTo>
                  <a:pt x="716" y="276634"/>
                </a:lnTo>
                <a:lnTo>
                  <a:pt x="0" y="287426"/>
                </a:lnTo>
                <a:lnTo>
                  <a:pt x="4492" y="239953"/>
                </a:lnTo>
                <a:lnTo>
                  <a:pt x="11937" y="192938"/>
                </a:lnTo>
                <a:lnTo>
                  <a:pt x="22891" y="145389"/>
                </a:lnTo>
                <a:lnTo>
                  <a:pt x="39370" y="99669"/>
                </a:lnTo>
                <a:lnTo>
                  <a:pt x="61122" y="66236"/>
                </a:lnTo>
                <a:lnTo>
                  <a:pt x="72898" y="61874"/>
                </a:lnTo>
                <a:lnTo>
                  <a:pt x="83708" y="63717"/>
                </a:lnTo>
                <a:lnTo>
                  <a:pt x="92614" y="69989"/>
                </a:lnTo>
                <a:lnTo>
                  <a:pt x="99187" y="79062"/>
                </a:lnTo>
                <a:lnTo>
                  <a:pt x="102996" y="89306"/>
                </a:lnTo>
                <a:lnTo>
                  <a:pt x="104866" y="107227"/>
                </a:lnTo>
                <a:lnTo>
                  <a:pt x="102234" y="125234"/>
                </a:lnTo>
                <a:lnTo>
                  <a:pt x="95888" y="142498"/>
                </a:lnTo>
                <a:lnTo>
                  <a:pt x="86613" y="158191"/>
                </a:lnTo>
                <a:lnTo>
                  <a:pt x="79202" y="167325"/>
                </a:lnTo>
                <a:lnTo>
                  <a:pt x="70945" y="175945"/>
                </a:lnTo>
                <a:lnTo>
                  <a:pt x="62807" y="184680"/>
                </a:lnTo>
                <a:lnTo>
                  <a:pt x="55752" y="194157"/>
                </a:lnTo>
                <a:lnTo>
                  <a:pt x="53238" y="203649"/>
                </a:lnTo>
                <a:lnTo>
                  <a:pt x="57356" y="211112"/>
                </a:lnTo>
                <a:lnTo>
                  <a:pt x="65022" y="217260"/>
                </a:lnTo>
                <a:lnTo>
                  <a:pt x="73152" y="222808"/>
                </a:lnTo>
                <a:lnTo>
                  <a:pt x="84849" y="230943"/>
                </a:lnTo>
                <a:lnTo>
                  <a:pt x="96250" y="238963"/>
                </a:lnTo>
                <a:lnTo>
                  <a:pt x="107531" y="246983"/>
                </a:lnTo>
                <a:lnTo>
                  <a:pt x="118871" y="255117"/>
                </a:lnTo>
                <a:lnTo>
                  <a:pt x="126964" y="260489"/>
                </a:lnTo>
                <a:lnTo>
                  <a:pt x="134556" y="263575"/>
                </a:lnTo>
                <a:lnTo>
                  <a:pt x="142624" y="264718"/>
                </a:lnTo>
                <a:lnTo>
                  <a:pt x="152145" y="26426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505971" y="5232527"/>
            <a:ext cx="159385" cy="127000"/>
          </a:xfrm>
          <a:custGeom>
            <a:avLst/>
            <a:gdLst/>
            <a:ahLst/>
            <a:cxnLst/>
            <a:rect l="l" t="t" r="r" b="b"/>
            <a:pathLst>
              <a:path w="159384" h="127000">
                <a:moveTo>
                  <a:pt x="7858" y="126492"/>
                </a:moveTo>
                <a:lnTo>
                  <a:pt x="3190" y="115722"/>
                </a:lnTo>
                <a:lnTo>
                  <a:pt x="714" y="105013"/>
                </a:lnTo>
                <a:lnTo>
                  <a:pt x="0" y="93898"/>
                </a:lnTo>
                <a:lnTo>
                  <a:pt x="619" y="81915"/>
                </a:lnTo>
                <a:lnTo>
                  <a:pt x="6969" y="34163"/>
                </a:lnTo>
                <a:lnTo>
                  <a:pt x="25257" y="10922"/>
                </a:lnTo>
                <a:lnTo>
                  <a:pt x="35605" y="15412"/>
                </a:lnTo>
                <a:lnTo>
                  <a:pt x="45846" y="22558"/>
                </a:lnTo>
                <a:lnTo>
                  <a:pt x="55635" y="30585"/>
                </a:lnTo>
                <a:lnTo>
                  <a:pt x="64627" y="37719"/>
                </a:lnTo>
                <a:lnTo>
                  <a:pt x="77507" y="46366"/>
                </a:lnTo>
                <a:lnTo>
                  <a:pt x="90804" y="54229"/>
                </a:lnTo>
                <a:lnTo>
                  <a:pt x="104792" y="60471"/>
                </a:lnTo>
                <a:lnTo>
                  <a:pt x="119745" y="64262"/>
                </a:lnTo>
                <a:lnTo>
                  <a:pt x="129272" y="63472"/>
                </a:lnTo>
                <a:lnTo>
                  <a:pt x="134524" y="58420"/>
                </a:lnTo>
                <a:lnTo>
                  <a:pt x="136800" y="50510"/>
                </a:lnTo>
                <a:lnTo>
                  <a:pt x="137398" y="41148"/>
                </a:lnTo>
                <a:lnTo>
                  <a:pt x="138850" y="31521"/>
                </a:lnTo>
                <a:lnTo>
                  <a:pt x="142065" y="23764"/>
                </a:lnTo>
                <a:lnTo>
                  <a:pt x="146756" y="16698"/>
                </a:lnTo>
                <a:lnTo>
                  <a:pt x="152638" y="9144"/>
                </a:lnTo>
                <a:lnTo>
                  <a:pt x="154797" y="6096"/>
                </a:lnTo>
                <a:lnTo>
                  <a:pt x="157210" y="3048"/>
                </a:lnTo>
                <a:lnTo>
                  <a:pt x="15911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004304" y="5560440"/>
            <a:ext cx="236220" cy="234315"/>
          </a:xfrm>
          <a:custGeom>
            <a:avLst/>
            <a:gdLst/>
            <a:ahLst/>
            <a:cxnLst/>
            <a:rect l="l" t="t" r="r" b="b"/>
            <a:pathLst>
              <a:path w="236220" h="234314">
                <a:moveTo>
                  <a:pt x="0" y="57937"/>
                </a:moveTo>
                <a:lnTo>
                  <a:pt x="34544" y="32834"/>
                </a:lnTo>
                <a:lnTo>
                  <a:pt x="43434" y="33134"/>
                </a:lnTo>
                <a:lnTo>
                  <a:pt x="69262" y="72339"/>
                </a:lnTo>
                <a:lnTo>
                  <a:pt x="70363" y="131275"/>
                </a:lnTo>
                <a:lnTo>
                  <a:pt x="70024" y="158407"/>
                </a:lnTo>
                <a:lnTo>
                  <a:pt x="71090" y="185367"/>
                </a:lnTo>
                <a:lnTo>
                  <a:pt x="82311" y="225882"/>
                </a:lnTo>
                <a:lnTo>
                  <a:pt x="94742" y="233807"/>
                </a:lnTo>
                <a:lnTo>
                  <a:pt x="106981" y="226739"/>
                </a:lnTo>
                <a:lnTo>
                  <a:pt x="132842" y="195707"/>
                </a:lnTo>
                <a:lnTo>
                  <a:pt x="147911" y="158997"/>
                </a:lnTo>
                <a:lnTo>
                  <a:pt x="157099" y="120116"/>
                </a:lnTo>
                <a:lnTo>
                  <a:pt x="162095" y="80321"/>
                </a:lnTo>
                <a:lnTo>
                  <a:pt x="164592" y="40868"/>
                </a:lnTo>
                <a:lnTo>
                  <a:pt x="164798" y="30635"/>
                </a:lnTo>
                <a:lnTo>
                  <a:pt x="165004" y="20443"/>
                </a:lnTo>
                <a:lnTo>
                  <a:pt x="165163" y="10246"/>
                </a:lnTo>
                <a:lnTo>
                  <a:pt x="165226" y="0"/>
                </a:lnTo>
                <a:lnTo>
                  <a:pt x="171287" y="47934"/>
                </a:lnTo>
                <a:lnTo>
                  <a:pt x="178752" y="96491"/>
                </a:lnTo>
                <a:lnTo>
                  <a:pt x="191265" y="143442"/>
                </a:lnTo>
                <a:lnTo>
                  <a:pt x="212471" y="186563"/>
                </a:lnTo>
                <a:lnTo>
                  <a:pt x="229526" y="201822"/>
                </a:lnTo>
                <a:lnTo>
                  <a:pt x="235966" y="20637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266458" y="5740908"/>
            <a:ext cx="69850" cy="123189"/>
          </a:xfrm>
          <a:custGeom>
            <a:avLst/>
            <a:gdLst/>
            <a:ahLst/>
            <a:cxnLst/>
            <a:rect l="l" t="t" r="r" b="b"/>
            <a:pathLst>
              <a:path w="69850" h="123189">
                <a:moveTo>
                  <a:pt x="69824" y="0"/>
                </a:moveTo>
                <a:lnTo>
                  <a:pt x="67927" y="10748"/>
                </a:lnTo>
                <a:lnTo>
                  <a:pt x="65696" y="20612"/>
                </a:lnTo>
                <a:lnTo>
                  <a:pt x="63466" y="30303"/>
                </a:lnTo>
                <a:lnTo>
                  <a:pt x="61569" y="40538"/>
                </a:lnTo>
                <a:lnTo>
                  <a:pt x="60618" y="52111"/>
                </a:lnTo>
                <a:lnTo>
                  <a:pt x="60156" y="63855"/>
                </a:lnTo>
                <a:lnTo>
                  <a:pt x="59479" y="75599"/>
                </a:lnTo>
                <a:lnTo>
                  <a:pt x="45974" y="115504"/>
                </a:lnTo>
                <a:lnTo>
                  <a:pt x="26467" y="123010"/>
                </a:lnTo>
                <a:lnTo>
                  <a:pt x="17801" y="117767"/>
                </a:lnTo>
                <a:lnTo>
                  <a:pt x="1069" y="79552"/>
                </a:lnTo>
                <a:lnTo>
                  <a:pt x="0" y="72389"/>
                </a:lnTo>
                <a:lnTo>
                  <a:pt x="228" y="64312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7292975" y="5653997"/>
            <a:ext cx="6985" cy="19685"/>
          </a:xfrm>
          <a:custGeom>
            <a:avLst/>
            <a:gdLst/>
            <a:ahLst/>
            <a:cxnLst/>
            <a:rect l="l" t="t" r="r" b="b"/>
            <a:pathLst>
              <a:path w="6984" h="19685">
                <a:moveTo>
                  <a:pt x="6730" y="5224"/>
                </a:moveTo>
                <a:lnTo>
                  <a:pt x="5804" y="0"/>
                </a:lnTo>
                <a:lnTo>
                  <a:pt x="3698" y="4805"/>
                </a:lnTo>
                <a:lnTo>
                  <a:pt x="1426" y="13325"/>
                </a:lnTo>
                <a:lnTo>
                  <a:pt x="0" y="1924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384033" y="5674156"/>
            <a:ext cx="123189" cy="140335"/>
          </a:xfrm>
          <a:custGeom>
            <a:avLst/>
            <a:gdLst/>
            <a:ahLst/>
            <a:cxnLst/>
            <a:rect l="l" t="t" r="r" b="b"/>
            <a:pathLst>
              <a:path w="123190" h="140335">
                <a:moveTo>
                  <a:pt x="4572" y="0"/>
                </a:moveTo>
                <a:lnTo>
                  <a:pt x="4185" y="9077"/>
                </a:lnTo>
                <a:lnTo>
                  <a:pt x="3286" y="17983"/>
                </a:lnTo>
                <a:lnTo>
                  <a:pt x="2268" y="26660"/>
                </a:lnTo>
                <a:lnTo>
                  <a:pt x="1524" y="35052"/>
                </a:lnTo>
                <a:lnTo>
                  <a:pt x="1595" y="47353"/>
                </a:lnTo>
                <a:lnTo>
                  <a:pt x="1904" y="59626"/>
                </a:lnTo>
                <a:lnTo>
                  <a:pt x="2024" y="71956"/>
                </a:lnTo>
                <a:lnTo>
                  <a:pt x="1524" y="84429"/>
                </a:lnTo>
                <a:lnTo>
                  <a:pt x="1016" y="93573"/>
                </a:lnTo>
                <a:lnTo>
                  <a:pt x="1016" y="96316"/>
                </a:lnTo>
                <a:lnTo>
                  <a:pt x="0" y="102108"/>
                </a:lnTo>
                <a:lnTo>
                  <a:pt x="5177" y="91954"/>
                </a:lnTo>
                <a:lnTo>
                  <a:pt x="10175" y="81686"/>
                </a:lnTo>
                <a:lnTo>
                  <a:pt x="15198" y="71418"/>
                </a:lnTo>
                <a:lnTo>
                  <a:pt x="38084" y="36614"/>
                </a:lnTo>
                <a:lnTo>
                  <a:pt x="71241" y="11444"/>
                </a:lnTo>
                <a:lnTo>
                  <a:pt x="81391" y="8953"/>
                </a:lnTo>
                <a:lnTo>
                  <a:pt x="90088" y="11663"/>
                </a:lnTo>
                <a:lnTo>
                  <a:pt x="96012" y="21945"/>
                </a:lnTo>
                <a:lnTo>
                  <a:pt x="95484" y="33861"/>
                </a:lnTo>
                <a:lnTo>
                  <a:pt x="89884" y="46634"/>
                </a:lnTo>
                <a:lnTo>
                  <a:pt x="82331" y="58721"/>
                </a:lnTo>
                <a:lnTo>
                  <a:pt x="75946" y="68580"/>
                </a:lnTo>
                <a:lnTo>
                  <a:pt x="69306" y="79281"/>
                </a:lnTo>
                <a:lnTo>
                  <a:pt x="62261" y="90411"/>
                </a:lnTo>
                <a:lnTo>
                  <a:pt x="56407" y="102055"/>
                </a:lnTo>
                <a:lnTo>
                  <a:pt x="53340" y="114300"/>
                </a:lnTo>
                <a:lnTo>
                  <a:pt x="54796" y="123320"/>
                </a:lnTo>
                <a:lnTo>
                  <a:pt x="59848" y="131597"/>
                </a:lnTo>
                <a:lnTo>
                  <a:pt x="67520" y="137702"/>
                </a:lnTo>
                <a:lnTo>
                  <a:pt x="76835" y="140208"/>
                </a:lnTo>
                <a:lnTo>
                  <a:pt x="86286" y="139107"/>
                </a:lnTo>
                <a:lnTo>
                  <a:pt x="97869" y="135978"/>
                </a:lnTo>
                <a:lnTo>
                  <a:pt x="108999" y="131078"/>
                </a:lnTo>
                <a:lnTo>
                  <a:pt x="117094" y="124663"/>
                </a:lnTo>
                <a:lnTo>
                  <a:pt x="118872" y="120700"/>
                </a:lnTo>
                <a:lnTo>
                  <a:pt x="121031" y="116433"/>
                </a:lnTo>
                <a:lnTo>
                  <a:pt x="122936" y="11277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225720" y="5322696"/>
            <a:ext cx="120650" cy="121285"/>
          </a:xfrm>
          <a:custGeom>
            <a:avLst/>
            <a:gdLst/>
            <a:ahLst/>
            <a:cxnLst/>
            <a:rect l="l" t="t" r="r" b="b"/>
            <a:pathLst>
              <a:path w="120650" h="121285">
                <a:moveTo>
                  <a:pt x="36393" y="39369"/>
                </a:moveTo>
                <a:lnTo>
                  <a:pt x="37409" y="36321"/>
                </a:lnTo>
                <a:lnTo>
                  <a:pt x="37917" y="33273"/>
                </a:lnTo>
                <a:lnTo>
                  <a:pt x="38933" y="30479"/>
                </a:lnTo>
                <a:lnTo>
                  <a:pt x="5794" y="62539"/>
                </a:lnTo>
                <a:lnTo>
                  <a:pt x="0" y="87828"/>
                </a:lnTo>
                <a:lnTo>
                  <a:pt x="1722" y="100329"/>
                </a:lnTo>
                <a:lnTo>
                  <a:pt x="8219" y="111150"/>
                </a:lnTo>
                <a:lnTo>
                  <a:pt x="18645" y="117840"/>
                </a:lnTo>
                <a:lnTo>
                  <a:pt x="31118" y="120886"/>
                </a:lnTo>
                <a:lnTo>
                  <a:pt x="43759" y="120776"/>
                </a:lnTo>
                <a:lnTo>
                  <a:pt x="93265" y="99792"/>
                </a:lnTo>
                <a:lnTo>
                  <a:pt x="119689" y="60404"/>
                </a:lnTo>
                <a:lnTo>
                  <a:pt x="120263" y="45591"/>
                </a:lnTo>
                <a:lnTo>
                  <a:pt x="116657" y="30479"/>
                </a:lnTo>
                <a:lnTo>
                  <a:pt x="109541" y="18073"/>
                </a:lnTo>
                <a:lnTo>
                  <a:pt x="99353" y="8286"/>
                </a:lnTo>
                <a:lnTo>
                  <a:pt x="86832" y="1976"/>
                </a:lnTo>
                <a:lnTo>
                  <a:pt x="72715" y="0"/>
                </a:lnTo>
                <a:lnTo>
                  <a:pt x="64196" y="2543"/>
                </a:lnTo>
                <a:lnTo>
                  <a:pt x="57523" y="4444"/>
                </a:lnTo>
                <a:lnTo>
                  <a:pt x="51587" y="5965"/>
                </a:lnTo>
                <a:lnTo>
                  <a:pt x="45283" y="736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307326" y="5426075"/>
            <a:ext cx="45720" cy="110489"/>
          </a:xfrm>
          <a:custGeom>
            <a:avLst/>
            <a:gdLst/>
            <a:ahLst/>
            <a:cxnLst/>
            <a:rect l="l" t="t" r="r" b="b"/>
            <a:pathLst>
              <a:path w="45720" h="110489">
                <a:moveTo>
                  <a:pt x="0" y="0"/>
                </a:moveTo>
                <a:lnTo>
                  <a:pt x="4062" y="10624"/>
                </a:lnTo>
                <a:lnTo>
                  <a:pt x="7350" y="21177"/>
                </a:lnTo>
                <a:lnTo>
                  <a:pt x="10233" y="31968"/>
                </a:lnTo>
                <a:lnTo>
                  <a:pt x="13080" y="43306"/>
                </a:lnTo>
                <a:lnTo>
                  <a:pt x="18164" y="57798"/>
                </a:lnTo>
                <a:lnTo>
                  <a:pt x="24511" y="71707"/>
                </a:lnTo>
                <a:lnTo>
                  <a:pt x="31619" y="85258"/>
                </a:lnTo>
                <a:lnTo>
                  <a:pt x="38989" y="98678"/>
                </a:lnTo>
                <a:lnTo>
                  <a:pt x="41401" y="102362"/>
                </a:lnTo>
                <a:lnTo>
                  <a:pt x="43179" y="106299"/>
                </a:lnTo>
                <a:lnTo>
                  <a:pt x="45339" y="109981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623057" y="3511403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472" y="0"/>
                </a:lnTo>
              </a:path>
            </a:pathLst>
          </a:custGeom>
          <a:ln w="3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148204" y="5273503"/>
            <a:ext cx="2185035" cy="67310"/>
          </a:xfrm>
          <a:custGeom>
            <a:avLst/>
            <a:gdLst/>
            <a:ahLst/>
            <a:cxnLst/>
            <a:rect l="l" t="t" r="r" b="b"/>
            <a:pathLst>
              <a:path w="2185035" h="67310">
                <a:moveTo>
                  <a:pt x="0" y="33318"/>
                </a:moveTo>
                <a:lnTo>
                  <a:pt x="49458" y="39950"/>
                </a:lnTo>
                <a:lnTo>
                  <a:pt x="98964" y="44844"/>
                </a:lnTo>
                <a:lnTo>
                  <a:pt x="148518" y="48927"/>
                </a:lnTo>
                <a:lnTo>
                  <a:pt x="198119" y="53130"/>
                </a:lnTo>
                <a:lnTo>
                  <a:pt x="248918" y="57247"/>
                </a:lnTo>
                <a:lnTo>
                  <a:pt x="299681" y="60523"/>
                </a:lnTo>
                <a:lnTo>
                  <a:pt x="350431" y="63061"/>
                </a:lnTo>
                <a:lnTo>
                  <a:pt x="401194" y="64965"/>
                </a:lnTo>
                <a:lnTo>
                  <a:pt x="451993" y="66338"/>
                </a:lnTo>
                <a:lnTo>
                  <a:pt x="502241" y="67128"/>
                </a:lnTo>
                <a:lnTo>
                  <a:pt x="552455" y="67178"/>
                </a:lnTo>
                <a:lnTo>
                  <a:pt x="602635" y="66547"/>
                </a:lnTo>
                <a:lnTo>
                  <a:pt x="652784" y="65294"/>
                </a:lnTo>
                <a:lnTo>
                  <a:pt x="702906" y="63478"/>
                </a:lnTo>
                <a:lnTo>
                  <a:pt x="753002" y="61159"/>
                </a:lnTo>
                <a:lnTo>
                  <a:pt x="803075" y="58395"/>
                </a:lnTo>
                <a:lnTo>
                  <a:pt x="853128" y="55245"/>
                </a:lnTo>
                <a:lnTo>
                  <a:pt x="903162" y="51769"/>
                </a:lnTo>
                <a:lnTo>
                  <a:pt x="953181" y="48026"/>
                </a:lnTo>
                <a:lnTo>
                  <a:pt x="1003188" y="44074"/>
                </a:lnTo>
                <a:lnTo>
                  <a:pt x="1053183" y="39974"/>
                </a:lnTo>
                <a:lnTo>
                  <a:pt x="1103171" y="35783"/>
                </a:lnTo>
                <a:lnTo>
                  <a:pt x="1153153" y="31562"/>
                </a:lnTo>
                <a:lnTo>
                  <a:pt x="1203132" y="27369"/>
                </a:lnTo>
                <a:lnTo>
                  <a:pt x="1253111" y="23263"/>
                </a:lnTo>
                <a:lnTo>
                  <a:pt x="1303091" y="19304"/>
                </a:lnTo>
                <a:lnTo>
                  <a:pt x="1353077" y="15551"/>
                </a:lnTo>
                <a:lnTo>
                  <a:pt x="1403069" y="12062"/>
                </a:lnTo>
                <a:lnTo>
                  <a:pt x="1453071" y="8897"/>
                </a:lnTo>
                <a:lnTo>
                  <a:pt x="1503085" y="6115"/>
                </a:lnTo>
                <a:lnTo>
                  <a:pt x="1553114" y="3775"/>
                </a:lnTo>
                <a:lnTo>
                  <a:pt x="1603159" y="1937"/>
                </a:lnTo>
                <a:lnTo>
                  <a:pt x="1653225" y="658"/>
                </a:lnTo>
                <a:lnTo>
                  <a:pt x="1703312" y="0"/>
                </a:lnTo>
                <a:lnTo>
                  <a:pt x="1753424" y="19"/>
                </a:lnTo>
                <a:lnTo>
                  <a:pt x="1803563" y="776"/>
                </a:lnTo>
                <a:lnTo>
                  <a:pt x="1853732" y="2330"/>
                </a:lnTo>
                <a:lnTo>
                  <a:pt x="1903932" y="4740"/>
                </a:lnTo>
                <a:lnTo>
                  <a:pt x="1954168" y="8065"/>
                </a:lnTo>
                <a:lnTo>
                  <a:pt x="2004441" y="12363"/>
                </a:lnTo>
                <a:lnTo>
                  <a:pt x="2074084" y="21110"/>
                </a:lnTo>
                <a:lnTo>
                  <a:pt x="2108936" y="25704"/>
                </a:lnTo>
                <a:lnTo>
                  <a:pt x="2144014" y="29381"/>
                </a:lnTo>
                <a:lnTo>
                  <a:pt x="2154237" y="29891"/>
                </a:lnTo>
                <a:lnTo>
                  <a:pt x="2164365" y="29842"/>
                </a:lnTo>
                <a:lnTo>
                  <a:pt x="2174446" y="29721"/>
                </a:lnTo>
                <a:lnTo>
                  <a:pt x="2184527" y="3001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5781421" y="5205348"/>
            <a:ext cx="2746375" cy="60325"/>
          </a:xfrm>
          <a:custGeom>
            <a:avLst/>
            <a:gdLst/>
            <a:ahLst/>
            <a:cxnLst/>
            <a:rect l="l" t="t" r="r" b="b"/>
            <a:pathLst>
              <a:path w="2746375" h="60325">
                <a:moveTo>
                  <a:pt x="0" y="0"/>
                </a:moveTo>
                <a:lnTo>
                  <a:pt x="8451" y="6004"/>
                </a:lnTo>
                <a:lnTo>
                  <a:pt x="12842" y="12128"/>
                </a:lnTo>
                <a:lnTo>
                  <a:pt x="17448" y="17680"/>
                </a:lnTo>
                <a:lnTo>
                  <a:pt x="77476" y="32795"/>
                </a:lnTo>
                <a:lnTo>
                  <a:pt x="129573" y="40230"/>
                </a:lnTo>
                <a:lnTo>
                  <a:pt x="182201" y="45123"/>
                </a:lnTo>
                <a:lnTo>
                  <a:pt x="234725" y="48321"/>
                </a:lnTo>
                <a:lnTo>
                  <a:pt x="286512" y="50672"/>
                </a:lnTo>
                <a:lnTo>
                  <a:pt x="337032" y="52605"/>
                </a:lnTo>
                <a:lnTo>
                  <a:pt x="387570" y="54166"/>
                </a:lnTo>
                <a:lnTo>
                  <a:pt x="438125" y="55376"/>
                </a:lnTo>
                <a:lnTo>
                  <a:pt x="488696" y="56253"/>
                </a:lnTo>
                <a:lnTo>
                  <a:pt x="539281" y="56818"/>
                </a:lnTo>
                <a:lnTo>
                  <a:pt x="589879" y="57089"/>
                </a:lnTo>
                <a:lnTo>
                  <a:pt x="640488" y="57086"/>
                </a:lnTo>
                <a:lnTo>
                  <a:pt x="691109" y="56829"/>
                </a:lnTo>
                <a:lnTo>
                  <a:pt x="741740" y="56336"/>
                </a:lnTo>
                <a:lnTo>
                  <a:pt x="792379" y="55627"/>
                </a:lnTo>
                <a:lnTo>
                  <a:pt x="843026" y="54722"/>
                </a:lnTo>
                <a:lnTo>
                  <a:pt x="893678" y="53640"/>
                </a:lnTo>
                <a:lnTo>
                  <a:pt x="944336" y="52401"/>
                </a:lnTo>
                <a:lnTo>
                  <a:pt x="994998" y="51023"/>
                </a:lnTo>
                <a:lnTo>
                  <a:pt x="1045663" y="49526"/>
                </a:lnTo>
                <a:lnTo>
                  <a:pt x="1096330" y="47930"/>
                </a:lnTo>
                <a:lnTo>
                  <a:pt x="1146997" y="46254"/>
                </a:lnTo>
                <a:lnTo>
                  <a:pt x="1197664" y="44517"/>
                </a:lnTo>
                <a:lnTo>
                  <a:pt x="1248329" y="42739"/>
                </a:lnTo>
                <a:lnTo>
                  <a:pt x="1298991" y="40939"/>
                </a:lnTo>
                <a:lnTo>
                  <a:pt x="1349649" y="39137"/>
                </a:lnTo>
                <a:lnTo>
                  <a:pt x="1400302" y="37352"/>
                </a:lnTo>
                <a:lnTo>
                  <a:pt x="1450948" y="35603"/>
                </a:lnTo>
                <a:lnTo>
                  <a:pt x="1501587" y="33910"/>
                </a:lnTo>
                <a:lnTo>
                  <a:pt x="1552218" y="32292"/>
                </a:lnTo>
                <a:lnTo>
                  <a:pt x="1602839" y="30768"/>
                </a:lnTo>
                <a:lnTo>
                  <a:pt x="1653448" y="29359"/>
                </a:lnTo>
                <a:lnTo>
                  <a:pt x="1704046" y="28083"/>
                </a:lnTo>
                <a:lnTo>
                  <a:pt x="1754631" y="26960"/>
                </a:lnTo>
                <a:lnTo>
                  <a:pt x="1805202" y="26009"/>
                </a:lnTo>
                <a:lnTo>
                  <a:pt x="1855757" y="25250"/>
                </a:lnTo>
                <a:lnTo>
                  <a:pt x="1906295" y="24701"/>
                </a:lnTo>
                <a:lnTo>
                  <a:pt x="1956815" y="24383"/>
                </a:lnTo>
                <a:lnTo>
                  <a:pt x="2007963" y="24185"/>
                </a:lnTo>
                <a:lnTo>
                  <a:pt x="2059228" y="24017"/>
                </a:lnTo>
                <a:lnTo>
                  <a:pt x="2110589" y="23947"/>
                </a:lnTo>
                <a:lnTo>
                  <a:pt x="2162023" y="24045"/>
                </a:lnTo>
                <a:lnTo>
                  <a:pt x="2213508" y="24380"/>
                </a:lnTo>
                <a:lnTo>
                  <a:pt x="2265022" y="25020"/>
                </a:lnTo>
                <a:lnTo>
                  <a:pt x="2316543" y="26034"/>
                </a:lnTo>
                <a:lnTo>
                  <a:pt x="2368048" y="27492"/>
                </a:lnTo>
                <a:lnTo>
                  <a:pt x="2419516" y="29462"/>
                </a:lnTo>
                <a:lnTo>
                  <a:pt x="2470923" y="32013"/>
                </a:lnTo>
                <a:lnTo>
                  <a:pt x="2522248" y="35213"/>
                </a:lnTo>
                <a:lnTo>
                  <a:pt x="2573469" y="39133"/>
                </a:lnTo>
                <a:lnTo>
                  <a:pt x="2624563" y="43839"/>
                </a:lnTo>
                <a:lnTo>
                  <a:pt x="2675508" y="49403"/>
                </a:lnTo>
                <a:lnTo>
                  <a:pt x="2728426" y="57136"/>
                </a:lnTo>
                <a:lnTo>
                  <a:pt x="2746248" y="59816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11200" y="5073012"/>
            <a:ext cx="843280" cy="20955"/>
          </a:xfrm>
          <a:custGeom>
            <a:avLst/>
            <a:gdLst/>
            <a:ahLst/>
            <a:cxnLst/>
            <a:rect l="l" t="t" r="r" b="b"/>
            <a:pathLst>
              <a:path w="843280" h="20954">
                <a:moveTo>
                  <a:pt x="0" y="13464"/>
                </a:moveTo>
                <a:lnTo>
                  <a:pt x="39766" y="11187"/>
                </a:lnTo>
                <a:lnTo>
                  <a:pt x="79248" y="10019"/>
                </a:lnTo>
                <a:lnTo>
                  <a:pt x="118729" y="9588"/>
                </a:lnTo>
                <a:lnTo>
                  <a:pt x="158496" y="9527"/>
                </a:lnTo>
                <a:lnTo>
                  <a:pt x="205586" y="9755"/>
                </a:lnTo>
                <a:lnTo>
                  <a:pt x="252667" y="9785"/>
                </a:lnTo>
                <a:lnTo>
                  <a:pt x="299732" y="9590"/>
                </a:lnTo>
                <a:lnTo>
                  <a:pt x="346772" y="9141"/>
                </a:lnTo>
                <a:lnTo>
                  <a:pt x="393777" y="8409"/>
                </a:lnTo>
                <a:lnTo>
                  <a:pt x="440740" y="7368"/>
                </a:lnTo>
                <a:lnTo>
                  <a:pt x="494878" y="5312"/>
                </a:lnTo>
                <a:lnTo>
                  <a:pt x="549264" y="2720"/>
                </a:lnTo>
                <a:lnTo>
                  <a:pt x="603708" y="610"/>
                </a:lnTo>
                <a:lnTo>
                  <a:pt x="658021" y="0"/>
                </a:lnTo>
                <a:lnTo>
                  <a:pt x="712012" y="1907"/>
                </a:lnTo>
                <a:lnTo>
                  <a:pt x="777735" y="9749"/>
                </a:lnTo>
                <a:lnTo>
                  <a:pt x="810382" y="15194"/>
                </a:lnTo>
                <a:lnTo>
                  <a:pt x="842772" y="2083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25526" y="2774717"/>
            <a:ext cx="2514600" cy="161290"/>
          </a:xfrm>
          <a:custGeom>
            <a:avLst/>
            <a:gdLst/>
            <a:ahLst/>
            <a:cxnLst/>
            <a:rect l="l" t="t" r="r" b="b"/>
            <a:pathLst>
              <a:path w="2514600" h="161289">
                <a:moveTo>
                  <a:pt x="0" y="160760"/>
                </a:moveTo>
                <a:lnTo>
                  <a:pt x="43624" y="145504"/>
                </a:lnTo>
                <a:lnTo>
                  <a:pt x="91135" y="134344"/>
                </a:lnTo>
                <a:lnTo>
                  <a:pt x="143719" y="126609"/>
                </a:lnTo>
                <a:lnTo>
                  <a:pt x="196580" y="119981"/>
                </a:lnTo>
                <a:lnTo>
                  <a:pt x="249653" y="114306"/>
                </a:lnTo>
                <a:lnTo>
                  <a:pt x="302877" y="109431"/>
                </a:lnTo>
                <a:lnTo>
                  <a:pt x="356189" y="105202"/>
                </a:lnTo>
                <a:lnTo>
                  <a:pt x="409527" y="101465"/>
                </a:lnTo>
                <a:lnTo>
                  <a:pt x="462826" y="98067"/>
                </a:lnTo>
                <a:lnTo>
                  <a:pt x="516025" y="94853"/>
                </a:lnTo>
                <a:lnTo>
                  <a:pt x="569061" y="91672"/>
                </a:lnTo>
                <a:lnTo>
                  <a:pt x="620441" y="88419"/>
                </a:lnTo>
                <a:lnTo>
                  <a:pt x="671828" y="85152"/>
                </a:lnTo>
                <a:lnTo>
                  <a:pt x="723220" y="81876"/>
                </a:lnTo>
                <a:lnTo>
                  <a:pt x="774618" y="78594"/>
                </a:lnTo>
                <a:lnTo>
                  <a:pt x="826021" y="75312"/>
                </a:lnTo>
                <a:lnTo>
                  <a:pt x="877430" y="72032"/>
                </a:lnTo>
                <a:lnTo>
                  <a:pt x="928843" y="68760"/>
                </a:lnTo>
                <a:lnTo>
                  <a:pt x="980261" y="65499"/>
                </a:lnTo>
                <a:lnTo>
                  <a:pt x="1031683" y="62254"/>
                </a:lnTo>
                <a:lnTo>
                  <a:pt x="1083110" y="59030"/>
                </a:lnTo>
                <a:lnTo>
                  <a:pt x="1134540" y="55829"/>
                </a:lnTo>
                <a:lnTo>
                  <a:pt x="1185975" y="52658"/>
                </a:lnTo>
                <a:lnTo>
                  <a:pt x="1237412" y="49519"/>
                </a:lnTo>
                <a:lnTo>
                  <a:pt x="1288853" y="46418"/>
                </a:lnTo>
                <a:lnTo>
                  <a:pt x="1340297" y="43358"/>
                </a:lnTo>
                <a:lnTo>
                  <a:pt x="1391744" y="40344"/>
                </a:lnTo>
                <a:lnTo>
                  <a:pt x="1443194" y="37380"/>
                </a:lnTo>
                <a:lnTo>
                  <a:pt x="1494645" y="34470"/>
                </a:lnTo>
                <a:lnTo>
                  <a:pt x="1546099" y="31619"/>
                </a:lnTo>
                <a:lnTo>
                  <a:pt x="1597555" y="28830"/>
                </a:lnTo>
                <a:lnTo>
                  <a:pt x="1649012" y="26109"/>
                </a:lnTo>
                <a:lnTo>
                  <a:pt x="1700471" y="23459"/>
                </a:lnTo>
                <a:lnTo>
                  <a:pt x="1751931" y="20884"/>
                </a:lnTo>
                <a:lnTo>
                  <a:pt x="1803392" y="18389"/>
                </a:lnTo>
                <a:lnTo>
                  <a:pt x="1854853" y="15978"/>
                </a:lnTo>
                <a:lnTo>
                  <a:pt x="1906316" y="13656"/>
                </a:lnTo>
                <a:lnTo>
                  <a:pt x="1957778" y="11426"/>
                </a:lnTo>
                <a:lnTo>
                  <a:pt x="2009240" y="9294"/>
                </a:lnTo>
                <a:lnTo>
                  <a:pt x="2060702" y="7262"/>
                </a:lnTo>
                <a:lnTo>
                  <a:pt x="2112164" y="5336"/>
                </a:lnTo>
                <a:lnTo>
                  <a:pt x="2163624" y="3519"/>
                </a:lnTo>
                <a:lnTo>
                  <a:pt x="2215084" y="1816"/>
                </a:lnTo>
                <a:lnTo>
                  <a:pt x="2266543" y="232"/>
                </a:lnTo>
                <a:lnTo>
                  <a:pt x="2321790" y="0"/>
                </a:lnTo>
                <a:lnTo>
                  <a:pt x="2376668" y="1708"/>
                </a:lnTo>
                <a:lnTo>
                  <a:pt x="2431474" y="4107"/>
                </a:lnTo>
                <a:lnTo>
                  <a:pt x="2486507" y="5947"/>
                </a:lnTo>
                <a:lnTo>
                  <a:pt x="2493589" y="5691"/>
                </a:lnTo>
                <a:lnTo>
                  <a:pt x="2500588" y="5328"/>
                </a:lnTo>
                <a:lnTo>
                  <a:pt x="2507563" y="4893"/>
                </a:lnTo>
                <a:lnTo>
                  <a:pt x="2514574" y="4423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453894" y="6564477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0" y="2438"/>
                </a:moveTo>
                <a:lnTo>
                  <a:pt x="10160" y="1523"/>
                </a:lnTo>
                <a:lnTo>
                  <a:pt x="2539" y="0"/>
                </a:lnTo>
                <a:lnTo>
                  <a:pt x="1016" y="10972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563636" y="5334889"/>
            <a:ext cx="210820" cy="1264285"/>
          </a:xfrm>
          <a:custGeom>
            <a:avLst/>
            <a:gdLst/>
            <a:ahLst/>
            <a:cxnLst/>
            <a:rect l="l" t="t" r="r" b="b"/>
            <a:pathLst>
              <a:path w="210820" h="1264284">
                <a:moveTo>
                  <a:pt x="161787" y="0"/>
                </a:moveTo>
                <a:lnTo>
                  <a:pt x="136626" y="41630"/>
                </a:lnTo>
                <a:lnTo>
                  <a:pt x="109198" y="104060"/>
                </a:lnTo>
                <a:lnTo>
                  <a:pt x="91400" y="149529"/>
                </a:lnTo>
                <a:lnTo>
                  <a:pt x="75299" y="195568"/>
                </a:lnTo>
                <a:lnTo>
                  <a:pt x="60720" y="242158"/>
                </a:lnTo>
                <a:lnTo>
                  <a:pt x="47487" y="289280"/>
                </a:lnTo>
                <a:lnTo>
                  <a:pt x="35800" y="337447"/>
                </a:lnTo>
                <a:lnTo>
                  <a:pt x="25804" y="385817"/>
                </a:lnTo>
                <a:lnTo>
                  <a:pt x="17471" y="434406"/>
                </a:lnTo>
                <a:lnTo>
                  <a:pt x="10775" y="483229"/>
                </a:lnTo>
                <a:lnTo>
                  <a:pt x="5690" y="532303"/>
                </a:lnTo>
                <a:lnTo>
                  <a:pt x="2188" y="581643"/>
                </a:lnTo>
                <a:lnTo>
                  <a:pt x="243" y="631266"/>
                </a:lnTo>
                <a:lnTo>
                  <a:pt x="0" y="679858"/>
                </a:lnTo>
                <a:lnTo>
                  <a:pt x="1752" y="729146"/>
                </a:lnTo>
                <a:lnTo>
                  <a:pt x="5567" y="778875"/>
                </a:lnTo>
                <a:lnTo>
                  <a:pt x="11509" y="828787"/>
                </a:lnTo>
                <a:lnTo>
                  <a:pt x="19644" y="878628"/>
                </a:lnTo>
                <a:lnTo>
                  <a:pt x="30037" y="928141"/>
                </a:lnTo>
                <a:lnTo>
                  <a:pt x="42754" y="977069"/>
                </a:lnTo>
                <a:lnTo>
                  <a:pt x="57861" y="1025158"/>
                </a:lnTo>
                <a:lnTo>
                  <a:pt x="75423" y="1072149"/>
                </a:lnTo>
                <a:lnTo>
                  <a:pt x="95507" y="1117789"/>
                </a:lnTo>
                <a:lnTo>
                  <a:pt x="118177" y="1161819"/>
                </a:lnTo>
                <a:lnTo>
                  <a:pt x="143499" y="1203985"/>
                </a:lnTo>
                <a:lnTo>
                  <a:pt x="173369" y="1238808"/>
                </a:lnTo>
                <a:lnTo>
                  <a:pt x="190476" y="1251562"/>
                </a:lnTo>
                <a:lnTo>
                  <a:pt x="210555" y="1264031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575767" y="6379159"/>
            <a:ext cx="252095" cy="212090"/>
          </a:xfrm>
          <a:custGeom>
            <a:avLst/>
            <a:gdLst/>
            <a:ahLst/>
            <a:cxnLst/>
            <a:rect l="l" t="t" r="r" b="b"/>
            <a:pathLst>
              <a:path w="252094" h="212090">
                <a:moveTo>
                  <a:pt x="0" y="175564"/>
                </a:moveTo>
                <a:lnTo>
                  <a:pt x="12482" y="177307"/>
                </a:lnTo>
                <a:lnTo>
                  <a:pt x="23279" y="181279"/>
                </a:lnTo>
                <a:lnTo>
                  <a:pt x="33561" y="186966"/>
                </a:lnTo>
                <a:lnTo>
                  <a:pt x="44500" y="193852"/>
                </a:lnTo>
                <a:lnTo>
                  <a:pt x="58797" y="202015"/>
                </a:lnTo>
                <a:lnTo>
                  <a:pt x="72923" y="208178"/>
                </a:lnTo>
                <a:lnTo>
                  <a:pt x="87620" y="211597"/>
                </a:lnTo>
                <a:lnTo>
                  <a:pt x="103632" y="211531"/>
                </a:lnTo>
                <a:lnTo>
                  <a:pt x="144608" y="189928"/>
                </a:lnTo>
                <a:lnTo>
                  <a:pt x="180594" y="145884"/>
                </a:lnTo>
                <a:lnTo>
                  <a:pt x="199948" y="110032"/>
                </a:lnTo>
                <a:lnTo>
                  <a:pt x="210516" y="89053"/>
                </a:lnTo>
                <a:lnTo>
                  <a:pt x="221856" y="68618"/>
                </a:lnTo>
                <a:lnTo>
                  <a:pt x="232910" y="48010"/>
                </a:lnTo>
                <a:lnTo>
                  <a:pt x="242620" y="26517"/>
                </a:lnTo>
                <a:lnTo>
                  <a:pt x="244906" y="19759"/>
                </a:lnTo>
                <a:lnTo>
                  <a:pt x="247192" y="13144"/>
                </a:lnTo>
                <a:lnTo>
                  <a:pt x="249478" y="6586"/>
                </a:lnTo>
                <a:lnTo>
                  <a:pt x="251764" y="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065385" y="6310274"/>
            <a:ext cx="167005" cy="404495"/>
          </a:xfrm>
          <a:custGeom>
            <a:avLst/>
            <a:gdLst/>
            <a:ahLst/>
            <a:cxnLst/>
            <a:rect l="l" t="t" r="r" b="b"/>
            <a:pathLst>
              <a:path w="167005" h="404495">
                <a:moveTo>
                  <a:pt x="83100" y="323392"/>
                </a:moveTo>
                <a:lnTo>
                  <a:pt x="91025" y="277977"/>
                </a:lnTo>
                <a:lnTo>
                  <a:pt x="81576" y="235305"/>
                </a:lnTo>
                <a:lnTo>
                  <a:pt x="59021" y="197815"/>
                </a:lnTo>
                <a:lnTo>
                  <a:pt x="15511" y="213521"/>
                </a:lnTo>
                <a:lnTo>
                  <a:pt x="3228" y="251812"/>
                </a:lnTo>
                <a:lnTo>
                  <a:pt x="0" y="303114"/>
                </a:lnTo>
                <a:lnTo>
                  <a:pt x="2328" y="328879"/>
                </a:lnTo>
                <a:lnTo>
                  <a:pt x="6262" y="349296"/>
                </a:lnTo>
                <a:lnTo>
                  <a:pt x="12311" y="367169"/>
                </a:lnTo>
                <a:lnTo>
                  <a:pt x="21445" y="383271"/>
                </a:lnTo>
                <a:lnTo>
                  <a:pt x="34637" y="398373"/>
                </a:lnTo>
                <a:lnTo>
                  <a:pt x="50149" y="392877"/>
                </a:lnTo>
                <a:lnTo>
                  <a:pt x="75480" y="353872"/>
                </a:lnTo>
                <a:lnTo>
                  <a:pt x="89220" y="301304"/>
                </a:lnTo>
                <a:lnTo>
                  <a:pt x="96931" y="246278"/>
                </a:lnTo>
                <a:lnTo>
                  <a:pt x="100469" y="190566"/>
                </a:lnTo>
                <a:lnTo>
                  <a:pt x="101693" y="135940"/>
                </a:lnTo>
                <a:lnTo>
                  <a:pt x="102036" y="67856"/>
                </a:lnTo>
                <a:lnTo>
                  <a:pt x="99864" y="0"/>
                </a:lnTo>
                <a:lnTo>
                  <a:pt x="100341" y="31808"/>
                </a:lnTo>
                <a:lnTo>
                  <a:pt x="104836" y="94854"/>
                </a:lnTo>
                <a:lnTo>
                  <a:pt x="114809" y="181027"/>
                </a:lnTo>
                <a:lnTo>
                  <a:pt x="122191" y="235877"/>
                </a:lnTo>
                <a:lnTo>
                  <a:pt x="131287" y="290441"/>
                </a:lnTo>
                <a:lnTo>
                  <a:pt x="142841" y="344119"/>
                </a:lnTo>
                <a:lnTo>
                  <a:pt x="159472" y="389682"/>
                </a:lnTo>
                <a:lnTo>
                  <a:pt x="166920" y="404164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60957" y="6168847"/>
            <a:ext cx="179705" cy="121285"/>
          </a:xfrm>
          <a:custGeom>
            <a:avLst/>
            <a:gdLst/>
            <a:ahLst/>
            <a:cxnLst/>
            <a:rect l="l" t="t" r="r" b="b"/>
            <a:pathLst>
              <a:path w="179705" h="121285">
                <a:moveTo>
                  <a:pt x="11328" y="14630"/>
                </a:moveTo>
                <a:lnTo>
                  <a:pt x="2459" y="11872"/>
                </a:lnTo>
                <a:lnTo>
                  <a:pt x="0" y="7658"/>
                </a:lnTo>
                <a:lnTo>
                  <a:pt x="3713" y="3271"/>
                </a:lnTo>
                <a:lnTo>
                  <a:pt x="13360" y="0"/>
                </a:lnTo>
                <a:lnTo>
                  <a:pt x="26360" y="161"/>
                </a:lnTo>
                <a:lnTo>
                  <a:pt x="60096" y="21336"/>
                </a:lnTo>
                <a:lnTo>
                  <a:pt x="64620" y="42100"/>
                </a:lnTo>
                <a:lnTo>
                  <a:pt x="62793" y="52582"/>
                </a:lnTo>
                <a:lnTo>
                  <a:pt x="60096" y="63093"/>
                </a:lnTo>
                <a:lnTo>
                  <a:pt x="57316" y="72909"/>
                </a:lnTo>
                <a:lnTo>
                  <a:pt x="53952" y="83553"/>
                </a:lnTo>
                <a:lnTo>
                  <a:pt x="51756" y="94254"/>
                </a:lnTo>
                <a:lnTo>
                  <a:pt x="80176" y="120443"/>
                </a:lnTo>
                <a:lnTo>
                  <a:pt x="89941" y="121005"/>
                </a:lnTo>
                <a:lnTo>
                  <a:pt x="108275" y="120538"/>
                </a:lnTo>
                <a:lnTo>
                  <a:pt x="126692" y="119786"/>
                </a:lnTo>
                <a:lnTo>
                  <a:pt x="145180" y="119033"/>
                </a:lnTo>
                <a:lnTo>
                  <a:pt x="163728" y="118567"/>
                </a:lnTo>
                <a:lnTo>
                  <a:pt x="169189" y="117957"/>
                </a:lnTo>
                <a:lnTo>
                  <a:pt x="174015" y="117957"/>
                </a:lnTo>
                <a:lnTo>
                  <a:pt x="179476" y="117652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322260" y="6543332"/>
            <a:ext cx="175260" cy="262255"/>
          </a:xfrm>
          <a:custGeom>
            <a:avLst/>
            <a:gdLst/>
            <a:ahLst/>
            <a:cxnLst/>
            <a:rect l="l" t="t" r="r" b="b"/>
            <a:pathLst>
              <a:path w="175259" h="262254">
                <a:moveTo>
                  <a:pt x="84645" y="5905"/>
                </a:moveTo>
                <a:lnTo>
                  <a:pt x="76120" y="1281"/>
                </a:lnTo>
                <a:lnTo>
                  <a:pt x="67881" y="0"/>
                </a:lnTo>
                <a:lnTo>
                  <a:pt x="59356" y="2433"/>
                </a:lnTo>
                <a:lnTo>
                  <a:pt x="27717" y="35166"/>
                </a:lnTo>
                <a:lnTo>
                  <a:pt x="2730" y="101974"/>
                </a:lnTo>
                <a:lnTo>
                  <a:pt x="0" y="139712"/>
                </a:lnTo>
                <a:lnTo>
                  <a:pt x="4413" y="177222"/>
                </a:lnTo>
                <a:lnTo>
                  <a:pt x="27132" y="230209"/>
                </a:lnTo>
                <a:lnTo>
                  <a:pt x="57648" y="255336"/>
                </a:lnTo>
                <a:lnTo>
                  <a:pt x="95700" y="261913"/>
                </a:lnTo>
                <a:lnTo>
                  <a:pt x="113268" y="257784"/>
                </a:lnTo>
                <a:lnTo>
                  <a:pt x="155108" y="225804"/>
                </a:lnTo>
                <a:lnTo>
                  <a:pt x="174307" y="179641"/>
                </a:lnTo>
                <a:lnTo>
                  <a:pt x="174716" y="169535"/>
                </a:lnTo>
                <a:lnTo>
                  <a:pt x="173005" y="158915"/>
                </a:lnTo>
                <a:lnTo>
                  <a:pt x="126873" y="150342"/>
                </a:lnTo>
                <a:lnTo>
                  <a:pt x="90527" y="179284"/>
                </a:lnTo>
                <a:lnTo>
                  <a:pt x="81915" y="188671"/>
                </a:lnTo>
                <a:lnTo>
                  <a:pt x="73017" y="197658"/>
                </a:lnTo>
                <a:lnTo>
                  <a:pt x="63309" y="20615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526194" y="6614159"/>
            <a:ext cx="113030" cy="189230"/>
          </a:xfrm>
          <a:custGeom>
            <a:avLst/>
            <a:gdLst/>
            <a:ahLst/>
            <a:cxnLst/>
            <a:rect l="l" t="t" r="r" b="b"/>
            <a:pathLst>
              <a:path w="113030" h="189229">
                <a:moveTo>
                  <a:pt x="853" y="0"/>
                </a:moveTo>
                <a:lnTo>
                  <a:pt x="0" y="19402"/>
                </a:lnTo>
                <a:lnTo>
                  <a:pt x="504" y="38176"/>
                </a:lnTo>
                <a:lnTo>
                  <a:pt x="2103" y="56835"/>
                </a:lnTo>
                <a:lnTo>
                  <a:pt x="4536" y="75895"/>
                </a:lnTo>
                <a:lnTo>
                  <a:pt x="7237" y="94873"/>
                </a:lnTo>
                <a:lnTo>
                  <a:pt x="9568" y="113880"/>
                </a:lnTo>
                <a:lnTo>
                  <a:pt x="11733" y="132945"/>
                </a:lnTo>
                <a:lnTo>
                  <a:pt x="13934" y="152095"/>
                </a:lnTo>
                <a:lnTo>
                  <a:pt x="16093" y="164287"/>
                </a:lnTo>
                <a:lnTo>
                  <a:pt x="16728" y="167335"/>
                </a:lnTo>
                <a:lnTo>
                  <a:pt x="17871" y="174955"/>
                </a:lnTo>
                <a:lnTo>
                  <a:pt x="24880" y="161915"/>
                </a:lnTo>
                <a:lnTo>
                  <a:pt x="30031" y="148361"/>
                </a:lnTo>
                <a:lnTo>
                  <a:pt x="34373" y="134235"/>
                </a:lnTo>
                <a:lnTo>
                  <a:pt x="38953" y="119481"/>
                </a:lnTo>
                <a:lnTo>
                  <a:pt x="53097" y="79781"/>
                </a:lnTo>
                <a:lnTo>
                  <a:pt x="72481" y="42367"/>
                </a:lnTo>
                <a:lnTo>
                  <a:pt x="87086" y="24993"/>
                </a:lnTo>
                <a:lnTo>
                  <a:pt x="83359" y="33351"/>
                </a:lnTo>
                <a:lnTo>
                  <a:pt x="79180" y="41567"/>
                </a:lnTo>
                <a:lnTo>
                  <a:pt x="74763" y="49725"/>
                </a:lnTo>
                <a:lnTo>
                  <a:pt x="70322" y="57912"/>
                </a:lnTo>
                <a:lnTo>
                  <a:pt x="62718" y="73914"/>
                </a:lnTo>
                <a:lnTo>
                  <a:pt x="56638" y="90144"/>
                </a:lnTo>
                <a:lnTo>
                  <a:pt x="52605" y="106946"/>
                </a:lnTo>
                <a:lnTo>
                  <a:pt x="51145" y="124663"/>
                </a:lnTo>
                <a:lnTo>
                  <a:pt x="52075" y="137179"/>
                </a:lnTo>
                <a:lnTo>
                  <a:pt x="73729" y="177403"/>
                </a:lnTo>
                <a:lnTo>
                  <a:pt x="92831" y="189042"/>
                </a:lnTo>
                <a:lnTo>
                  <a:pt x="102072" y="188976"/>
                </a:lnTo>
                <a:lnTo>
                  <a:pt x="106898" y="182575"/>
                </a:lnTo>
                <a:lnTo>
                  <a:pt x="109311" y="179832"/>
                </a:lnTo>
                <a:lnTo>
                  <a:pt x="112994" y="17586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672534" y="6262839"/>
            <a:ext cx="89535" cy="452755"/>
          </a:xfrm>
          <a:custGeom>
            <a:avLst/>
            <a:gdLst/>
            <a:ahLst/>
            <a:cxnLst/>
            <a:rect l="l" t="t" r="r" b="b"/>
            <a:pathLst>
              <a:path w="89535" h="452754">
                <a:moveTo>
                  <a:pt x="60507" y="8724"/>
                </a:moveTo>
                <a:lnTo>
                  <a:pt x="57814" y="347"/>
                </a:lnTo>
                <a:lnTo>
                  <a:pt x="55062" y="0"/>
                </a:lnTo>
                <a:lnTo>
                  <a:pt x="51381" y="6453"/>
                </a:lnTo>
                <a:lnTo>
                  <a:pt x="35683" y="43414"/>
                </a:lnTo>
                <a:lnTo>
                  <a:pt x="19577" y="95802"/>
                </a:lnTo>
                <a:lnTo>
                  <a:pt x="7112" y="159596"/>
                </a:lnTo>
                <a:lnTo>
                  <a:pt x="2436" y="197739"/>
                </a:lnTo>
                <a:lnTo>
                  <a:pt x="0" y="236167"/>
                </a:lnTo>
                <a:lnTo>
                  <a:pt x="182" y="274510"/>
                </a:lnTo>
                <a:lnTo>
                  <a:pt x="9612" y="340309"/>
                </a:lnTo>
                <a:lnTo>
                  <a:pt x="33710" y="402221"/>
                </a:lnTo>
                <a:lnTo>
                  <a:pt x="57459" y="432053"/>
                </a:lnTo>
                <a:lnTo>
                  <a:pt x="72179" y="442983"/>
                </a:lnTo>
                <a:lnTo>
                  <a:pt x="89209" y="452513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867535" y="6509613"/>
            <a:ext cx="153670" cy="175895"/>
          </a:xfrm>
          <a:custGeom>
            <a:avLst/>
            <a:gdLst/>
            <a:ahLst/>
            <a:cxnLst/>
            <a:rect l="l" t="t" r="r" b="b"/>
            <a:pathLst>
              <a:path w="153669" h="175895">
                <a:moveTo>
                  <a:pt x="0" y="0"/>
                </a:moveTo>
                <a:lnTo>
                  <a:pt x="11797" y="10106"/>
                </a:lnTo>
                <a:lnTo>
                  <a:pt x="21224" y="21869"/>
                </a:lnTo>
                <a:lnTo>
                  <a:pt x="29628" y="34890"/>
                </a:lnTo>
                <a:lnTo>
                  <a:pt x="38353" y="48768"/>
                </a:lnTo>
                <a:lnTo>
                  <a:pt x="51724" y="66822"/>
                </a:lnTo>
                <a:lnTo>
                  <a:pt x="65690" y="84162"/>
                </a:lnTo>
                <a:lnTo>
                  <a:pt x="80180" y="101103"/>
                </a:lnTo>
                <a:lnTo>
                  <a:pt x="95122" y="117957"/>
                </a:lnTo>
                <a:lnTo>
                  <a:pt x="106733" y="131349"/>
                </a:lnTo>
                <a:lnTo>
                  <a:pt x="118760" y="144170"/>
                </a:lnTo>
                <a:lnTo>
                  <a:pt x="131288" y="156533"/>
                </a:lnTo>
                <a:lnTo>
                  <a:pt x="144398" y="168554"/>
                </a:lnTo>
                <a:lnTo>
                  <a:pt x="147446" y="170992"/>
                </a:lnTo>
                <a:lnTo>
                  <a:pt x="150494" y="173736"/>
                </a:lnTo>
                <a:lnTo>
                  <a:pt x="153542" y="17586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871472" y="6475780"/>
            <a:ext cx="114935" cy="255904"/>
          </a:xfrm>
          <a:custGeom>
            <a:avLst/>
            <a:gdLst/>
            <a:ahLst/>
            <a:cxnLst/>
            <a:rect l="l" t="t" r="r" b="b"/>
            <a:pathLst>
              <a:path w="114935" h="255904">
                <a:moveTo>
                  <a:pt x="114553" y="0"/>
                </a:moveTo>
                <a:lnTo>
                  <a:pt x="107041" y="19740"/>
                </a:lnTo>
                <a:lnTo>
                  <a:pt x="99123" y="39281"/>
                </a:lnTo>
                <a:lnTo>
                  <a:pt x="91015" y="58764"/>
                </a:lnTo>
                <a:lnTo>
                  <a:pt x="82930" y="78333"/>
                </a:lnTo>
                <a:lnTo>
                  <a:pt x="68238" y="110847"/>
                </a:lnTo>
                <a:lnTo>
                  <a:pt x="52260" y="142760"/>
                </a:lnTo>
                <a:lnTo>
                  <a:pt x="35996" y="174388"/>
                </a:lnTo>
                <a:lnTo>
                  <a:pt x="20446" y="206044"/>
                </a:lnTo>
                <a:lnTo>
                  <a:pt x="14894" y="218260"/>
                </a:lnTo>
                <a:lnTo>
                  <a:pt x="9651" y="230619"/>
                </a:lnTo>
                <a:lnTo>
                  <a:pt x="4695" y="243035"/>
                </a:lnTo>
                <a:lnTo>
                  <a:pt x="0" y="255422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803780" y="6327809"/>
            <a:ext cx="189230" cy="151765"/>
          </a:xfrm>
          <a:custGeom>
            <a:avLst/>
            <a:gdLst/>
            <a:ahLst/>
            <a:cxnLst/>
            <a:rect l="l" t="t" r="r" b="b"/>
            <a:pathLst>
              <a:path w="189230" h="151764">
                <a:moveTo>
                  <a:pt x="9779" y="141570"/>
                </a:moveTo>
                <a:lnTo>
                  <a:pt x="6731" y="143094"/>
                </a:lnTo>
                <a:lnTo>
                  <a:pt x="3048" y="144313"/>
                </a:lnTo>
                <a:lnTo>
                  <a:pt x="0" y="145837"/>
                </a:lnTo>
                <a:lnTo>
                  <a:pt x="9836" y="149861"/>
                </a:lnTo>
                <a:lnTo>
                  <a:pt x="19542" y="151514"/>
                </a:lnTo>
                <a:lnTo>
                  <a:pt x="29700" y="151623"/>
                </a:lnTo>
                <a:lnTo>
                  <a:pt x="40893" y="151018"/>
                </a:lnTo>
                <a:lnTo>
                  <a:pt x="95454" y="143732"/>
                </a:lnTo>
                <a:lnTo>
                  <a:pt x="136362" y="129921"/>
                </a:lnTo>
                <a:lnTo>
                  <a:pt x="176883" y="101060"/>
                </a:lnTo>
                <a:lnTo>
                  <a:pt x="188668" y="65346"/>
                </a:lnTo>
                <a:lnTo>
                  <a:pt x="185181" y="51920"/>
                </a:lnTo>
                <a:lnTo>
                  <a:pt x="162448" y="19488"/>
                </a:lnTo>
                <a:lnTo>
                  <a:pt x="122398" y="0"/>
                </a:lnTo>
                <a:lnTo>
                  <a:pt x="118887" y="2886"/>
                </a:lnTo>
                <a:lnTo>
                  <a:pt x="119497" y="9201"/>
                </a:lnTo>
                <a:lnTo>
                  <a:pt x="121666" y="1843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084832" y="6608673"/>
            <a:ext cx="13335" cy="116205"/>
          </a:xfrm>
          <a:custGeom>
            <a:avLst/>
            <a:gdLst/>
            <a:ahLst/>
            <a:cxnLst/>
            <a:rect l="l" t="t" r="r" b="b"/>
            <a:pathLst>
              <a:path w="13335" h="116204">
                <a:moveTo>
                  <a:pt x="5842" y="0"/>
                </a:moveTo>
                <a:lnTo>
                  <a:pt x="11306" y="1666"/>
                </a:lnTo>
                <a:lnTo>
                  <a:pt x="12795" y="6934"/>
                </a:lnTo>
                <a:lnTo>
                  <a:pt x="11949" y="14830"/>
                </a:lnTo>
                <a:lnTo>
                  <a:pt x="10413" y="24383"/>
                </a:lnTo>
                <a:lnTo>
                  <a:pt x="8046" y="37980"/>
                </a:lnTo>
                <a:lnTo>
                  <a:pt x="5286" y="52006"/>
                </a:lnTo>
                <a:lnTo>
                  <a:pt x="2930" y="66089"/>
                </a:lnTo>
                <a:lnTo>
                  <a:pt x="1778" y="79857"/>
                </a:lnTo>
                <a:lnTo>
                  <a:pt x="1678" y="89554"/>
                </a:lnTo>
                <a:lnTo>
                  <a:pt x="1365" y="98221"/>
                </a:lnTo>
                <a:lnTo>
                  <a:pt x="813" y="106775"/>
                </a:lnTo>
                <a:lnTo>
                  <a:pt x="0" y="116128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158083" y="6365509"/>
            <a:ext cx="162560" cy="300355"/>
          </a:xfrm>
          <a:custGeom>
            <a:avLst/>
            <a:gdLst/>
            <a:ahLst/>
            <a:cxnLst/>
            <a:rect l="l" t="t" r="r" b="b"/>
            <a:pathLst>
              <a:path w="162560" h="300354">
                <a:moveTo>
                  <a:pt x="33682" y="47177"/>
                </a:moveTo>
                <a:lnTo>
                  <a:pt x="4500" y="101522"/>
                </a:lnTo>
                <a:lnTo>
                  <a:pt x="0" y="152947"/>
                </a:lnTo>
                <a:lnTo>
                  <a:pt x="535" y="178546"/>
                </a:lnTo>
                <a:lnTo>
                  <a:pt x="12108" y="243620"/>
                </a:lnTo>
                <a:lnTo>
                  <a:pt x="50446" y="294979"/>
                </a:lnTo>
                <a:lnTo>
                  <a:pt x="71379" y="300208"/>
                </a:lnTo>
                <a:lnTo>
                  <a:pt x="91896" y="295208"/>
                </a:lnTo>
                <a:lnTo>
                  <a:pt x="124868" y="267547"/>
                </a:lnTo>
                <a:lnTo>
                  <a:pt x="153046" y="208340"/>
                </a:lnTo>
                <a:lnTo>
                  <a:pt x="162079" y="143189"/>
                </a:lnTo>
                <a:lnTo>
                  <a:pt x="160190" y="112728"/>
                </a:lnTo>
                <a:lnTo>
                  <a:pt x="144077" y="52492"/>
                </a:lnTo>
                <a:lnTo>
                  <a:pt x="118741" y="14801"/>
                </a:lnTo>
                <a:lnTo>
                  <a:pt x="88324" y="0"/>
                </a:lnTo>
                <a:lnTo>
                  <a:pt x="73306" y="5114"/>
                </a:lnTo>
                <a:lnTo>
                  <a:pt x="69050" y="13201"/>
                </a:lnTo>
                <a:lnTo>
                  <a:pt x="65639" y="19059"/>
                </a:lnTo>
                <a:lnTo>
                  <a:pt x="62251" y="23888"/>
                </a:lnTo>
                <a:lnTo>
                  <a:pt x="58066" y="2888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124710" y="6564677"/>
            <a:ext cx="214629" cy="29845"/>
          </a:xfrm>
          <a:custGeom>
            <a:avLst/>
            <a:gdLst/>
            <a:ahLst/>
            <a:cxnLst/>
            <a:rect l="l" t="t" r="r" b="b"/>
            <a:pathLst>
              <a:path w="214630" h="29845">
                <a:moveTo>
                  <a:pt x="0" y="29670"/>
                </a:moveTo>
                <a:lnTo>
                  <a:pt x="13942" y="27646"/>
                </a:lnTo>
                <a:lnTo>
                  <a:pt x="26669" y="24222"/>
                </a:lnTo>
                <a:lnTo>
                  <a:pt x="39112" y="19940"/>
                </a:lnTo>
                <a:lnTo>
                  <a:pt x="52196" y="15344"/>
                </a:lnTo>
                <a:lnTo>
                  <a:pt x="73376" y="9815"/>
                </a:lnTo>
                <a:lnTo>
                  <a:pt x="94281" y="6543"/>
                </a:lnTo>
                <a:lnTo>
                  <a:pt x="115258" y="4243"/>
                </a:lnTo>
                <a:lnTo>
                  <a:pt x="136651" y="1628"/>
                </a:lnTo>
                <a:lnTo>
                  <a:pt x="156529" y="0"/>
                </a:lnTo>
                <a:lnTo>
                  <a:pt x="175371" y="1171"/>
                </a:lnTo>
                <a:lnTo>
                  <a:pt x="194284" y="4629"/>
                </a:lnTo>
                <a:lnTo>
                  <a:pt x="214375" y="9858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406650" y="6680301"/>
            <a:ext cx="73025" cy="105410"/>
          </a:xfrm>
          <a:custGeom>
            <a:avLst/>
            <a:gdLst/>
            <a:ahLst/>
            <a:cxnLst/>
            <a:rect l="l" t="t" r="r" b="b"/>
            <a:pathLst>
              <a:path w="73025" h="105409">
                <a:moveTo>
                  <a:pt x="72898" y="0"/>
                </a:moveTo>
                <a:lnTo>
                  <a:pt x="69522" y="7786"/>
                </a:lnTo>
                <a:lnTo>
                  <a:pt x="67040" y="14516"/>
                </a:lnTo>
                <a:lnTo>
                  <a:pt x="65200" y="21302"/>
                </a:lnTo>
                <a:lnTo>
                  <a:pt x="63754" y="29260"/>
                </a:lnTo>
                <a:lnTo>
                  <a:pt x="61041" y="41190"/>
                </a:lnTo>
                <a:lnTo>
                  <a:pt x="43523" y="81324"/>
                </a:lnTo>
                <a:lnTo>
                  <a:pt x="21717" y="105155"/>
                </a:lnTo>
                <a:lnTo>
                  <a:pt x="11376" y="102503"/>
                </a:lnTo>
                <a:lnTo>
                  <a:pt x="5381" y="93535"/>
                </a:lnTo>
                <a:lnTo>
                  <a:pt x="2125" y="82224"/>
                </a:lnTo>
                <a:lnTo>
                  <a:pt x="0" y="72542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515489" y="6355994"/>
            <a:ext cx="96520" cy="418465"/>
          </a:xfrm>
          <a:custGeom>
            <a:avLst/>
            <a:gdLst/>
            <a:ahLst/>
            <a:cxnLst/>
            <a:rect l="l" t="t" r="r" b="b"/>
            <a:pathLst>
              <a:path w="96519" h="418465">
                <a:moveTo>
                  <a:pt x="29337" y="0"/>
                </a:moveTo>
                <a:lnTo>
                  <a:pt x="53625" y="30251"/>
                </a:lnTo>
                <a:lnTo>
                  <a:pt x="68580" y="70104"/>
                </a:lnTo>
                <a:lnTo>
                  <a:pt x="86868" y="139788"/>
                </a:lnTo>
                <a:lnTo>
                  <a:pt x="96012" y="211531"/>
                </a:lnTo>
                <a:lnTo>
                  <a:pt x="95537" y="252803"/>
                </a:lnTo>
                <a:lnTo>
                  <a:pt x="90598" y="297103"/>
                </a:lnTo>
                <a:lnTo>
                  <a:pt x="80206" y="340375"/>
                </a:lnTo>
                <a:lnTo>
                  <a:pt x="63373" y="378561"/>
                </a:lnTo>
                <a:lnTo>
                  <a:pt x="36401" y="407136"/>
                </a:lnTo>
                <a:lnTo>
                  <a:pt x="19635" y="414223"/>
                </a:lnTo>
                <a:lnTo>
                  <a:pt x="0" y="41788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2768473" y="6530035"/>
            <a:ext cx="181610" cy="30480"/>
          </a:xfrm>
          <a:custGeom>
            <a:avLst/>
            <a:gdLst/>
            <a:ahLst/>
            <a:cxnLst/>
            <a:rect l="l" t="t" r="r" b="b"/>
            <a:pathLst>
              <a:path w="181610" h="30479">
                <a:moveTo>
                  <a:pt x="0" y="7924"/>
                </a:moveTo>
                <a:lnTo>
                  <a:pt x="9272" y="4586"/>
                </a:lnTo>
                <a:lnTo>
                  <a:pt x="19415" y="2019"/>
                </a:lnTo>
                <a:lnTo>
                  <a:pt x="29914" y="423"/>
                </a:lnTo>
                <a:lnTo>
                  <a:pt x="40258" y="0"/>
                </a:lnTo>
                <a:lnTo>
                  <a:pt x="56368" y="1714"/>
                </a:lnTo>
                <a:lnTo>
                  <a:pt x="72358" y="4571"/>
                </a:lnTo>
                <a:lnTo>
                  <a:pt x="88300" y="7886"/>
                </a:lnTo>
                <a:lnTo>
                  <a:pt x="104266" y="10972"/>
                </a:lnTo>
                <a:lnTo>
                  <a:pt x="119520" y="14549"/>
                </a:lnTo>
                <a:lnTo>
                  <a:pt x="134477" y="18783"/>
                </a:lnTo>
                <a:lnTo>
                  <a:pt x="149504" y="22845"/>
                </a:lnTo>
                <a:lnTo>
                  <a:pt x="164972" y="25907"/>
                </a:lnTo>
                <a:lnTo>
                  <a:pt x="173481" y="25907"/>
                </a:lnTo>
                <a:lnTo>
                  <a:pt x="176529" y="26212"/>
                </a:lnTo>
                <a:lnTo>
                  <a:pt x="181356" y="2987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800476" y="6595262"/>
            <a:ext cx="159385" cy="15875"/>
          </a:xfrm>
          <a:custGeom>
            <a:avLst/>
            <a:gdLst/>
            <a:ahLst/>
            <a:cxnLst/>
            <a:rect l="l" t="t" r="r" b="b"/>
            <a:pathLst>
              <a:path w="159385" h="15875">
                <a:moveTo>
                  <a:pt x="0" y="0"/>
                </a:moveTo>
                <a:lnTo>
                  <a:pt x="593" y="5181"/>
                </a:lnTo>
                <a:lnTo>
                  <a:pt x="5032" y="7391"/>
                </a:lnTo>
                <a:lnTo>
                  <a:pt x="12447" y="7886"/>
                </a:lnTo>
                <a:lnTo>
                  <a:pt x="21971" y="7924"/>
                </a:lnTo>
                <a:lnTo>
                  <a:pt x="36292" y="8420"/>
                </a:lnTo>
                <a:lnTo>
                  <a:pt x="51292" y="8915"/>
                </a:lnTo>
                <a:lnTo>
                  <a:pt x="66172" y="9982"/>
                </a:lnTo>
                <a:lnTo>
                  <a:pt x="80137" y="12191"/>
                </a:lnTo>
                <a:lnTo>
                  <a:pt x="96845" y="14820"/>
                </a:lnTo>
                <a:lnTo>
                  <a:pt x="111887" y="15620"/>
                </a:lnTo>
                <a:lnTo>
                  <a:pt x="126928" y="14249"/>
                </a:lnTo>
                <a:lnTo>
                  <a:pt x="143637" y="10363"/>
                </a:lnTo>
                <a:lnTo>
                  <a:pt x="148462" y="8229"/>
                </a:lnTo>
                <a:lnTo>
                  <a:pt x="153924" y="6705"/>
                </a:lnTo>
                <a:lnTo>
                  <a:pt x="158877" y="5181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3193143" y="6204203"/>
            <a:ext cx="53975" cy="518795"/>
          </a:xfrm>
          <a:custGeom>
            <a:avLst/>
            <a:gdLst/>
            <a:ahLst/>
            <a:cxnLst/>
            <a:rect l="l" t="t" r="r" b="b"/>
            <a:pathLst>
              <a:path w="53975" h="518795">
                <a:moveTo>
                  <a:pt x="53611" y="0"/>
                </a:moveTo>
                <a:lnTo>
                  <a:pt x="46934" y="10396"/>
                </a:lnTo>
                <a:lnTo>
                  <a:pt x="40102" y="20764"/>
                </a:lnTo>
                <a:lnTo>
                  <a:pt x="33770" y="31418"/>
                </a:lnTo>
                <a:lnTo>
                  <a:pt x="20663" y="68427"/>
                </a:lnTo>
                <a:lnTo>
                  <a:pt x="9233" y="122567"/>
                </a:lnTo>
                <a:lnTo>
                  <a:pt x="2218" y="192071"/>
                </a:lnTo>
                <a:lnTo>
                  <a:pt x="478" y="235077"/>
                </a:lnTo>
                <a:lnTo>
                  <a:pt x="0" y="278196"/>
                </a:lnTo>
                <a:lnTo>
                  <a:pt x="271" y="321259"/>
                </a:lnTo>
                <a:lnTo>
                  <a:pt x="811" y="358649"/>
                </a:lnTo>
                <a:lnTo>
                  <a:pt x="2113" y="395897"/>
                </a:lnTo>
                <a:lnTo>
                  <a:pt x="3700" y="433087"/>
                </a:lnTo>
                <a:lnTo>
                  <a:pt x="5097" y="470306"/>
                </a:lnTo>
                <a:lnTo>
                  <a:pt x="5629" y="482722"/>
                </a:lnTo>
                <a:lnTo>
                  <a:pt x="6590" y="494880"/>
                </a:lnTo>
                <a:lnTo>
                  <a:pt x="7883" y="506868"/>
                </a:lnTo>
                <a:lnTo>
                  <a:pt x="9415" y="51876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3347973" y="6266688"/>
            <a:ext cx="271780" cy="340360"/>
          </a:xfrm>
          <a:custGeom>
            <a:avLst/>
            <a:gdLst/>
            <a:ahLst/>
            <a:cxnLst/>
            <a:rect l="l" t="t" r="r" b="b"/>
            <a:pathLst>
              <a:path w="271779" h="340359">
                <a:moveTo>
                  <a:pt x="271779" y="0"/>
                </a:moveTo>
                <a:lnTo>
                  <a:pt x="256635" y="2471"/>
                </a:lnTo>
                <a:lnTo>
                  <a:pt x="241966" y="3543"/>
                </a:lnTo>
                <a:lnTo>
                  <a:pt x="227345" y="3986"/>
                </a:lnTo>
                <a:lnTo>
                  <a:pt x="212343" y="4571"/>
                </a:lnTo>
                <a:lnTo>
                  <a:pt x="158640" y="10572"/>
                </a:lnTo>
                <a:lnTo>
                  <a:pt x="116693" y="20397"/>
                </a:lnTo>
                <a:lnTo>
                  <a:pt x="70838" y="43553"/>
                </a:lnTo>
                <a:lnTo>
                  <a:pt x="54863" y="62788"/>
                </a:lnTo>
                <a:lnTo>
                  <a:pt x="54863" y="65227"/>
                </a:lnTo>
                <a:lnTo>
                  <a:pt x="54863" y="67056"/>
                </a:lnTo>
                <a:lnTo>
                  <a:pt x="54863" y="69494"/>
                </a:lnTo>
                <a:lnTo>
                  <a:pt x="67468" y="77523"/>
                </a:lnTo>
                <a:lnTo>
                  <a:pt x="80263" y="84582"/>
                </a:lnTo>
                <a:lnTo>
                  <a:pt x="93440" y="91182"/>
                </a:lnTo>
                <a:lnTo>
                  <a:pt x="107187" y="97840"/>
                </a:lnTo>
                <a:lnTo>
                  <a:pt x="127075" y="108861"/>
                </a:lnTo>
                <a:lnTo>
                  <a:pt x="145510" y="122453"/>
                </a:lnTo>
                <a:lnTo>
                  <a:pt x="159801" y="139588"/>
                </a:lnTo>
                <a:lnTo>
                  <a:pt x="167259" y="161239"/>
                </a:lnTo>
                <a:lnTo>
                  <a:pt x="166707" y="174940"/>
                </a:lnTo>
                <a:lnTo>
                  <a:pt x="145668" y="209702"/>
                </a:lnTo>
                <a:lnTo>
                  <a:pt x="109366" y="237001"/>
                </a:lnTo>
                <a:lnTo>
                  <a:pt x="67659" y="261899"/>
                </a:lnTo>
                <a:lnTo>
                  <a:pt x="28761" y="289426"/>
                </a:lnTo>
                <a:lnTo>
                  <a:pt x="888" y="324612"/>
                </a:lnTo>
                <a:lnTo>
                  <a:pt x="888" y="327660"/>
                </a:lnTo>
                <a:lnTo>
                  <a:pt x="253" y="330708"/>
                </a:lnTo>
                <a:lnTo>
                  <a:pt x="0" y="333756"/>
                </a:lnTo>
                <a:lnTo>
                  <a:pt x="12366" y="337661"/>
                </a:lnTo>
                <a:lnTo>
                  <a:pt x="24352" y="339623"/>
                </a:lnTo>
                <a:lnTo>
                  <a:pt x="36575" y="340099"/>
                </a:lnTo>
                <a:lnTo>
                  <a:pt x="49656" y="339547"/>
                </a:lnTo>
                <a:lnTo>
                  <a:pt x="72808" y="337908"/>
                </a:lnTo>
                <a:lnTo>
                  <a:pt x="96091" y="335813"/>
                </a:lnTo>
                <a:lnTo>
                  <a:pt x="119397" y="333375"/>
                </a:lnTo>
                <a:lnTo>
                  <a:pt x="142621" y="330708"/>
                </a:lnTo>
                <a:lnTo>
                  <a:pt x="156604" y="329741"/>
                </a:lnTo>
                <a:lnTo>
                  <a:pt x="170291" y="330060"/>
                </a:lnTo>
                <a:lnTo>
                  <a:pt x="183858" y="331693"/>
                </a:lnTo>
                <a:lnTo>
                  <a:pt x="197485" y="334670"/>
                </a:lnTo>
                <a:lnTo>
                  <a:pt x="205359" y="335280"/>
                </a:lnTo>
                <a:lnTo>
                  <a:pt x="208787" y="335889"/>
                </a:lnTo>
                <a:lnTo>
                  <a:pt x="213867" y="339547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639565" y="6601358"/>
            <a:ext cx="63500" cy="113664"/>
          </a:xfrm>
          <a:custGeom>
            <a:avLst/>
            <a:gdLst/>
            <a:ahLst/>
            <a:cxnLst/>
            <a:rect l="l" t="t" r="r" b="b"/>
            <a:pathLst>
              <a:path w="63500" h="113665">
                <a:moveTo>
                  <a:pt x="52450" y="0"/>
                </a:moveTo>
                <a:lnTo>
                  <a:pt x="57136" y="11377"/>
                </a:lnTo>
                <a:lnTo>
                  <a:pt x="60309" y="23126"/>
                </a:lnTo>
                <a:lnTo>
                  <a:pt x="62220" y="35275"/>
                </a:lnTo>
                <a:lnTo>
                  <a:pt x="63119" y="47853"/>
                </a:lnTo>
                <a:lnTo>
                  <a:pt x="62928" y="61036"/>
                </a:lnTo>
                <a:lnTo>
                  <a:pt x="54356" y="98755"/>
                </a:lnTo>
                <a:lnTo>
                  <a:pt x="28745" y="113499"/>
                </a:lnTo>
                <a:lnTo>
                  <a:pt x="17780" y="111251"/>
                </a:lnTo>
                <a:lnTo>
                  <a:pt x="11394" y="106932"/>
                </a:lnTo>
                <a:lnTo>
                  <a:pt x="6604" y="102755"/>
                </a:lnTo>
                <a:lnTo>
                  <a:pt x="2956" y="98178"/>
                </a:lnTo>
                <a:lnTo>
                  <a:pt x="0" y="9265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646296" y="6503213"/>
            <a:ext cx="4445" cy="31750"/>
          </a:xfrm>
          <a:custGeom>
            <a:avLst/>
            <a:gdLst/>
            <a:ahLst/>
            <a:cxnLst/>
            <a:rect l="l" t="t" r="r" b="b"/>
            <a:pathLst>
              <a:path w="4445" h="31750">
                <a:moveTo>
                  <a:pt x="4317" y="8229"/>
                </a:moveTo>
                <a:lnTo>
                  <a:pt x="4317" y="5486"/>
                </a:lnTo>
                <a:lnTo>
                  <a:pt x="4317" y="2743"/>
                </a:lnTo>
                <a:lnTo>
                  <a:pt x="4317" y="0"/>
                </a:lnTo>
                <a:lnTo>
                  <a:pt x="3911" y="8682"/>
                </a:lnTo>
                <a:lnTo>
                  <a:pt x="2873" y="15278"/>
                </a:lnTo>
                <a:lnTo>
                  <a:pt x="1478" y="22159"/>
                </a:lnTo>
                <a:lnTo>
                  <a:pt x="0" y="3169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805682" y="6160617"/>
            <a:ext cx="15240" cy="532130"/>
          </a:xfrm>
          <a:custGeom>
            <a:avLst/>
            <a:gdLst/>
            <a:ahLst/>
            <a:cxnLst/>
            <a:rect l="l" t="t" r="r" b="b"/>
            <a:pathLst>
              <a:path w="15239" h="532129">
                <a:moveTo>
                  <a:pt x="0" y="0"/>
                </a:moveTo>
                <a:lnTo>
                  <a:pt x="14936" y="45519"/>
                </a:lnTo>
                <a:lnTo>
                  <a:pt x="15224" y="68656"/>
                </a:lnTo>
                <a:lnTo>
                  <a:pt x="14726" y="91906"/>
                </a:lnTo>
                <a:lnTo>
                  <a:pt x="14096" y="115214"/>
                </a:lnTo>
                <a:lnTo>
                  <a:pt x="12916" y="160067"/>
                </a:lnTo>
                <a:lnTo>
                  <a:pt x="11414" y="204977"/>
                </a:lnTo>
                <a:lnTo>
                  <a:pt x="9792" y="249888"/>
                </a:lnTo>
                <a:lnTo>
                  <a:pt x="8254" y="294741"/>
                </a:lnTo>
                <a:lnTo>
                  <a:pt x="7284" y="335665"/>
                </a:lnTo>
                <a:lnTo>
                  <a:pt x="6683" y="376618"/>
                </a:lnTo>
                <a:lnTo>
                  <a:pt x="6486" y="417628"/>
                </a:lnTo>
                <a:lnTo>
                  <a:pt x="6730" y="458723"/>
                </a:lnTo>
                <a:lnTo>
                  <a:pt x="6340" y="475083"/>
                </a:lnTo>
                <a:lnTo>
                  <a:pt x="5889" y="495642"/>
                </a:lnTo>
                <a:lnTo>
                  <a:pt x="7320" y="516031"/>
                </a:lnTo>
                <a:lnTo>
                  <a:pt x="12572" y="531875"/>
                </a:lnTo>
                <a:lnTo>
                  <a:pt x="12572" y="528827"/>
                </a:lnTo>
                <a:lnTo>
                  <a:pt x="12191" y="525779"/>
                </a:lnTo>
                <a:lnTo>
                  <a:pt x="11683" y="522731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926713" y="6038697"/>
            <a:ext cx="16510" cy="120014"/>
          </a:xfrm>
          <a:custGeom>
            <a:avLst/>
            <a:gdLst/>
            <a:ahLst/>
            <a:cxnLst/>
            <a:rect l="l" t="t" r="r" b="b"/>
            <a:pathLst>
              <a:path w="16510" h="120014">
                <a:moveTo>
                  <a:pt x="16128" y="0"/>
                </a:moveTo>
                <a:lnTo>
                  <a:pt x="11064" y="10072"/>
                </a:lnTo>
                <a:lnTo>
                  <a:pt x="8286" y="19545"/>
                </a:lnTo>
                <a:lnTo>
                  <a:pt x="6699" y="29532"/>
                </a:lnTo>
                <a:lnTo>
                  <a:pt x="5207" y="41148"/>
                </a:lnTo>
                <a:lnTo>
                  <a:pt x="3353" y="54668"/>
                </a:lnTo>
                <a:lnTo>
                  <a:pt x="2000" y="67932"/>
                </a:lnTo>
                <a:lnTo>
                  <a:pt x="1170" y="81138"/>
                </a:lnTo>
                <a:lnTo>
                  <a:pt x="888" y="94487"/>
                </a:lnTo>
                <a:lnTo>
                  <a:pt x="1285" y="102898"/>
                </a:lnTo>
                <a:lnTo>
                  <a:pt x="1397" y="108965"/>
                </a:lnTo>
                <a:lnTo>
                  <a:pt x="1031" y="114119"/>
                </a:lnTo>
                <a:lnTo>
                  <a:pt x="0" y="119786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887376" y="6120079"/>
            <a:ext cx="248285" cy="233679"/>
          </a:xfrm>
          <a:custGeom>
            <a:avLst/>
            <a:gdLst/>
            <a:ahLst/>
            <a:cxnLst/>
            <a:rect l="l" t="t" r="r" b="b"/>
            <a:pathLst>
              <a:path w="248285" h="233679">
                <a:moveTo>
                  <a:pt x="5808" y="233476"/>
                </a:moveTo>
                <a:lnTo>
                  <a:pt x="0" y="232062"/>
                </a:lnTo>
                <a:lnTo>
                  <a:pt x="5252" y="224447"/>
                </a:lnTo>
                <a:lnTo>
                  <a:pt x="15291" y="214488"/>
                </a:lnTo>
                <a:lnTo>
                  <a:pt x="23842" y="206044"/>
                </a:lnTo>
                <a:lnTo>
                  <a:pt x="41519" y="186656"/>
                </a:lnTo>
                <a:lnTo>
                  <a:pt x="59815" y="167754"/>
                </a:lnTo>
                <a:lnTo>
                  <a:pt x="78634" y="149251"/>
                </a:lnTo>
                <a:lnTo>
                  <a:pt x="97883" y="131063"/>
                </a:lnTo>
                <a:lnTo>
                  <a:pt x="121128" y="108942"/>
                </a:lnTo>
                <a:lnTo>
                  <a:pt x="167570" y="63898"/>
                </a:lnTo>
                <a:lnTo>
                  <a:pt x="205239" y="31889"/>
                </a:lnTo>
                <a:lnTo>
                  <a:pt x="219819" y="21488"/>
                </a:lnTo>
                <a:lnTo>
                  <a:pt x="234231" y="11087"/>
                </a:lnTo>
                <a:lnTo>
                  <a:pt x="247870" y="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037965" y="6232602"/>
            <a:ext cx="119380" cy="208279"/>
          </a:xfrm>
          <a:custGeom>
            <a:avLst/>
            <a:gdLst/>
            <a:ahLst/>
            <a:cxnLst/>
            <a:rect l="l" t="t" r="r" b="b"/>
            <a:pathLst>
              <a:path w="119379" h="208279">
                <a:moveTo>
                  <a:pt x="0" y="205078"/>
                </a:moveTo>
                <a:lnTo>
                  <a:pt x="5526" y="207797"/>
                </a:lnTo>
                <a:lnTo>
                  <a:pt x="10207" y="205801"/>
                </a:lnTo>
                <a:lnTo>
                  <a:pt x="15341" y="201006"/>
                </a:lnTo>
                <a:lnTo>
                  <a:pt x="22225" y="195324"/>
                </a:lnTo>
                <a:lnTo>
                  <a:pt x="59193" y="159105"/>
                </a:lnTo>
                <a:lnTo>
                  <a:pt x="82176" y="127644"/>
                </a:lnTo>
                <a:lnTo>
                  <a:pt x="103211" y="91535"/>
                </a:lnTo>
                <a:lnTo>
                  <a:pt x="118554" y="43191"/>
                </a:lnTo>
                <a:lnTo>
                  <a:pt x="118788" y="28460"/>
                </a:lnTo>
                <a:lnTo>
                  <a:pt x="115570" y="14273"/>
                </a:lnTo>
                <a:lnTo>
                  <a:pt x="111059" y="6276"/>
                </a:lnTo>
                <a:lnTo>
                  <a:pt x="104632" y="1509"/>
                </a:lnTo>
                <a:lnTo>
                  <a:pt x="96656" y="0"/>
                </a:lnTo>
                <a:lnTo>
                  <a:pt x="87502" y="1776"/>
                </a:lnTo>
                <a:lnTo>
                  <a:pt x="55231" y="30451"/>
                </a:lnTo>
                <a:lnTo>
                  <a:pt x="31908" y="72718"/>
                </a:lnTo>
                <a:lnTo>
                  <a:pt x="28553" y="120538"/>
                </a:lnTo>
                <a:lnTo>
                  <a:pt x="55752" y="154786"/>
                </a:lnTo>
                <a:lnTo>
                  <a:pt x="100062" y="160315"/>
                </a:lnTo>
                <a:lnTo>
                  <a:pt x="114935" y="158748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375844" y="6275413"/>
            <a:ext cx="106680" cy="457200"/>
          </a:xfrm>
          <a:custGeom>
            <a:avLst/>
            <a:gdLst/>
            <a:ahLst/>
            <a:cxnLst/>
            <a:rect l="l" t="t" r="r" b="b"/>
            <a:pathLst>
              <a:path w="106679" h="457200">
                <a:moveTo>
                  <a:pt x="106239" y="10477"/>
                </a:moveTo>
                <a:lnTo>
                  <a:pt x="100611" y="2424"/>
                </a:lnTo>
                <a:lnTo>
                  <a:pt x="97031" y="0"/>
                </a:lnTo>
                <a:lnTo>
                  <a:pt x="92023" y="3576"/>
                </a:lnTo>
                <a:lnTo>
                  <a:pt x="54740" y="48767"/>
                </a:lnTo>
                <a:lnTo>
                  <a:pt x="34611" y="88811"/>
                </a:lnTo>
                <a:lnTo>
                  <a:pt x="12672" y="160705"/>
                </a:lnTo>
                <a:lnTo>
                  <a:pt x="1972" y="235115"/>
                </a:lnTo>
                <a:lnTo>
                  <a:pt x="0" y="281011"/>
                </a:lnTo>
                <a:lnTo>
                  <a:pt x="2289" y="327050"/>
                </a:lnTo>
                <a:lnTo>
                  <a:pt x="10294" y="372232"/>
                </a:lnTo>
                <a:lnTo>
                  <a:pt x="25467" y="415556"/>
                </a:lnTo>
                <a:lnTo>
                  <a:pt x="65418" y="454132"/>
                </a:lnTo>
                <a:lnTo>
                  <a:pt x="84649" y="456704"/>
                </a:lnTo>
                <a:lnTo>
                  <a:pt x="89475" y="454571"/>
                </a:lnTo>
                <a:lnTo>
                  <a:pt x="94682" y="452742"/>
                </a:lnTo>
                <a:lnTo>
                  <a:pt x="99889" y="450913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4641850" y="6420916"/>
            <a:ext cx="158115" cy="206375"/>
          </a:xfrm>
          <a:custGeom>
            <a:avLst/>
            <a:gdLst/>
            <a:ahLst/>
            <a:cxnLst/>
            <a:rect l="l" t="t" r="r" b="b"/>
            <a:pathLst>
              <a:path w="158114" h="206375">
                <a:moveTo>
                  <a:pt x="0" y="12801"/>
                </a:moveTo>
                <a:lnTo>
                  <a:pt x="6096" y="4267"/>
                </a:lnTo>
                <a:lnTo>
                  <a:pt x="6603" y="2133"/>
                </a:lnTo>
                <a:lnTo>
                  <a:pt x="13080" y="0"/>
                </a:lnTo>
                <a:lnTo>
                  <a:pt x="18736" y="10282"/>
                </a:lnTo>
                <a:lnTo>
                  <a:pt x="24320" y="20535"/>
                </a:lnTo>
                <a:lnTo>
                  <a:pt x="29904" y="30732"/>
                </a:lnTo>
                <a:lnTo>
                  <a:pt x="56292" y="77000"/>
                </a:lnTo>
                <a:lnTo>
                  <a:pt x="79501" y="111556"/>
                </a:lnTo>
                <a:lnTo>
                  <a:pt x="113966" y="153085"/>
                </a:lnTo>
                <a:lnTo>
                  <a:pt x="131669" y="173364"/>
                </a:lnTo>
                <a:lnTo>
                  <a:pt x="148716" y="194157"/>
                </a:lnTo>
                <a:lnTo>
                  <a:pt x="151764" y="198424"/>
                </a:lnTo>
                <a:lnTo>
                  <a:pt x="154812" y="202082"/>
                </a:lnTo>
                <a:lnTo>
                  <a:pt x="157861" y="206044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4664075" y="6431584"/>
            <a:ext cx="124460" cy="213360"/>
          </a:xfrm>
          <a:custGeom>
            <a:avLst/>
            <a:gdLst/>
            <a:ahLst/>
            <a:cxnLst/>
            <a:rect l="l" t="t" r="r" b="b"/>
            <a:pathLst>
              <a:path w="124460" h="213359">
                <a:moveTo>
                  <a:pt x="124333" y="0"/>
                </a:moveTo>
                <a:lnTo>
                  <a:pt x="115192" y="4467"/>
                </a:lnTo>
                <a:lnTo>
                  <a:pt x="108934" y="12420"/>
                </a:lnTo>
                <a:lnTo>
                  <a:pt x="103580" y="22545"/>
                </a:lnTo>
                <a:lnTo>
                  <a:pt x="97154" y="33528"/>
                </a:lnTo>
                <a:lnTo>
                  <a:pt x="84718" y="52978"/>
                </a:lnTo>
                <a:lnTo>
                  <a:pt x="72723" y="72771"/>
                </a:lnTo>
                <a:lnTo>
                  <a:pt x="60846" y="92678"/>
                </a:lnTo>
                <a:lnTo>
                  <a:pt x="48767" y="112471"/>
                </a:lnTo>
                <a:lnTo>
                  <a:pt x="37849" y="129549"/>
                </a:lnTo>
                <a:lnTo>
                  <a:pt x="25717" y="148056"/>
                </a:lnTo>
                <a:lnTo>
                  <a:pt x="14442" y="166906"/>
                </a:lnTo>
                <a:lnTo>
                  <a:pt x="6096" y="185013"/>
                </a:lnTo>
                <a:lnTo>
                  <a:pt x="3982" y="191709"/>
                </a:lnTo>
                <a:lnTo>
                  <a:pt x="2238" y="199034"/>
                </a:lnTo>
                <a:lnTo>
                  <a:pt x="898" y="206359"/>
                </a:lnTo>
                <a:lnTo>
                  <a:pt x="0" y="213055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4667549" y="6236527"/>
            <a:ext cx="179705" cy="99060"/>
          </a:xfrm>
          <a:custGeom>
            <a:avLst/>
            <a:gdLst/>
            <a:ahLst/>
            <a:cxnLst/>
            <a:rect l="l" t="t" r="r" b="b"/>
            <a:pathLst>
              <a:path w="179704" h="99060">
                <a:moveTo>
                  <a:pt x="3764" y="98740"/>
                </a:moveTo>
                <a:lnTo>
                  <a:pt x="0" y="96531"/>
                </a:lnTo>
                <a:lnTo>
                  <a:pt x="9939" y="96150"/>
                </a:lnTo>
                <a:lnTo>
                  <a:pt x="24284" y="96683"/>
                </a:lnTo>
                <a:lnTo>
                  <a:pt x="33736" y="97216"/>
                </a:lnTo>
                <a:lnTo>
                  <a:pt x="52387" y="98236"/>
                </a:lnTo>
                <a:lnTo>
                  <a:pt x="108412" y="96607"/>
                </a:lnTo>
                <a:lnTo>
                  <a:pt x="155043" y="87906"/>
                </a:lnTo>
                <a:lnTo>
                  <a:pt x="179151" y="67270"/>
                </a:lnTo>
                <a:lnTo>
                  <a:pt x="177516" y="59335"/>
                </a:lnTo>
                <a:lnTo>
                  <a:pt x="146085" y="22512"/>
                </a:lnTo>
                <a:lnTo>
                  <a:pt x="114403" y="0"/>
                </a:lnTo>
                <a:lnTo>
                  <a:pt x="110444" y="1204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4899405" y="6535521"/>
            <a:ext cx="103505" cy="24130"/>
          </a:xfrm>
          <a:custGeom>
            <a:avLst/>
            <a:gdLst/>
            <a:ahLst/>
            <a:cxnLst/>
            <a:rect l="l" t="t" r="r" b="b"/>
            <a:pathLst>
              <a:path w="103504" h="24129">
                <a:moveTo>
                  <a:pt x="0" y="0"/>
                </a:moveTo>
                <a:lnTo>
                  <a:pt x="10473" y="1476"/>
                </a:lnTo>
                <a:lnTo>
                  <a:pt x="20923" y="2667"/>
                </a:lnTo>
                <a:lnTo>
                  <a:pt x="31325" y="4200"/>
                </a:lnTo>
                <a:lnTo>
                  <a:pt x="41656" y="6705"/>
                </a:lnTo>
                <a:lnTo>
                  <a:pt x="52135" y="10001"/>
                </a:lnTo>
                <a:lnTo>
                  <a:pt x="62245" y="13639"/>
                </a:lnTo>
                <a:lnTo>
                  <a:pt x="72284" y="17164"/>
                </a:lnTo>
                <a:lnTo>
                  <a:pt x="82550" y="20116"/>
                </a:lnTo>
                <a:lnTo>
                  <a:pt x="93472" y="22250"/>
                </a:lnTo>
                <a:lnTo>
                  <a:pt x="96266" y="23774"/>
                </a:lnTo>
                <a:lnTo>
                  <a:pt x="103251" y="20421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092844" y="6387631"/>
            <a:ext cx="129539" cy="262255"/>
          </a:xfrm>
          <a:custGeom>
            <a:avLst/>
            <a:gdLst/>
            <a:ahLst/>
            <a:cxnLst/>
            <a:rect l="l" t="t" r="r" b="b"/>
            <a:pathLst>
              <a:path w="129539" h="262254">
                <a:moveTo>
                  <a:pt x="125331" y="51268"/>
                </a:moveTo>
                <a:lnTo>
                  <a:pt x="128101" y="43419"/>
                </a:lnTo>
                <a:lnTo>
                  <a:pt x="129395" y="35342"/>
                </a:lnTo>
                <a:lnTo>
                  <a:pt x="128974" y="26922"/>
                </a:lnTo>
                <a:lnTo>
                  <a:pt x="126601" y="18045"/>
                </a:lnTo>
                <a:lnTo>
                  <a:pt x="121451" y="9629"/>
                </a:lnTo>
                <a:lnTo>
                  <a:pt x="113599" y="3300"/>
                </a:lnTo>
                <a:lnTo>
                  <a:pt x="104151" y="0"/>
                </a:lnTo>
                <a:lnTo>
                  <a:pt x="94216" y="671"/>
                </a:lnTo>
                <a:lnTo>
                  <a:pt x="58227" y="28789"/>
                </a:lnTo>
                <a:lnTo>
                  <a:pt x="34145" y="68337"/>
                </a:lnTo>
                <a:lnTo>
                  <a:pt x="12936" y="120610"/>
                </a:lnTo>
                <a:lnTo>
                  <a:pt x="1252" y="175626"/>
                </a:lnTo>
                <a:lnTo>
                  <a:pt x="0" y="195005"/>
                </a:lnTo>
                <a:lnTo>
                  <a:pt x="1522" y="214755"/>
                </a:lnTo>
                <a:lnTo>
                  <a:pt x="17127" y="249997"/>
                </a:lnTo>
                <a:lnTo>
                  <a:pt x="54863" y="262213"/>
                </a:lnTo>
                <a:lnTo>
                  <a:pt x="68308" y="261580"/>
                </a:lnTo>
                <a:lnTo>
                  <a:pt x="80137" y="259422"/>
                </a:lnTo>
                <a:lnTo>
                  <a:pt x="90072" y="254608"/>
                </a:lnTo>
                <a:lnTo>
                  <a:pt x="99508" y="248250"/>
                </a:lnTo>
                <a:lnTo>
                  <a:pt x="109837" y="241463"/>
                </a:lnTo>
                <a:lnTo>
                  <a:pt x="112885" y="239939"/>
                </a:lnTo>
                <a:lnTo>
                  <a:pt x="115933" y="238720"/>
                </a:lnTo>
                <a:lnTo>
                  <a:pt x="118981" y="237196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269357" y="6617207"/>
            <a:ext cx="73660" cy="125095"/>
          </a:xfrm>
          <a:custGeom>
            <a:avLst/>
            <a:gdLst/>
            <a:ahLst/>
            <a:cxnLst/>
            <a:rect l="l" t="t" r="r" b="b"/>
            <a:pathLst>
              <a:path w="73660" h="125095">
                <a:moveTo>
                  <a:pt x="54863" y="0"/>
                </a:moveTo>
                <a:lnTo>
                  <a:pt x="60811" y="12853"/>
                </a:lnTo>
                <a:lnTo>
                  <a:pt x="66532" y="26479"/>
                </a:lnTo>
                <a:lnTo>
                  <a:pt x="70991" y="40505"/>
                </a:lnTo>
                <a:lnTo>
                  <a:pt x="73151" y="54559"/>
                </a:lnTo>
                <a:lnTo>
                  <a:pt x="72951" y="66846"/>
                </a:lnTo>
                <a:lnTo>
                  <a:pt x="60325" y="103022"/>
                </a:lnTo>
                <a:lnTo>
                  <a:pt x="19176" y="124663"/>
                </a:lnTo>
                <a:lnTo>
                  <a:pt x="10269" y="121972"/>
                </a:lnTo>
                <a:lnTo>
                  <a:pt x="5254" y="116395"/>
                </a:lnTo>
                <a:lnTo>
                  <a:pt x="2407" y="108932"/>
                </a:lnTo>
                <a:lnTo>
                  <a:pt x="0" y="100584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5286502" y="6514118"/>
            <a:ext cx="15240" cy="23495"/>
          </a:xfrm>
          <a:custGeom>
            <a:avLst/>
            <a:gdLst/>
            <a:ahLst/>
            <a:cxnLst/>
            <a:rect l="l" t="t" r="r" b="b"/>
            <a:pathLst>
              <a:path w="15239" h="23495">
                <a:moveTo>
                  <a:pt x="14859" y="11344"/>
                </a:moveTo>
                <a:lnTo>
                  <a:pt x="9322" y="0"/>
                </a:lnTo>
                <a:lnTo>
                  <a:pt x="5238" y="1514"/>
                </a:lnTo>
                <a:lnTo>
                  <a:pt x="2250" y="10915"/>
                </a:lnTo>
                <a:lnTo>
                  <a:pt x="0" y="23231"/>
                </a:lnTo>
                <a:lnTo>
                  <a:pt x="508" y="19878"/>
                </a:lnTo>
                <a:lnTo>
                  <a:pt x="1524" y="16221"/>
                </a:lnTo>
                <a:lnTo>
                  <a:pt x="2032" y="12868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105146" y="6237732"/>
            <a:ext cx="175895" cy="92075"/>
          </a:xfrm>
          <a:custGeom>
            <a:avLst/>
            <a:gdLst/>
            <a:ahLst/>
            <a:cxnLst/>
            <a:rect l="l" t="t" r="r" b="b"/>
            <a:pathLst>
              <a:path w="175895" h="92075">
                <a:moveTo>
                  <a:pt x="0" y="67056"/>
                </a:moveTo>
                <a:lnTo>
                  <a:pt x="8090" y="69041"/>
                </a:lnTo>
                <a:lnTo>
                  <a:pt x="16335" y="70599"/>
                </a:lnTo>
                <a:lnTo>
                  <a:pt x="24699" y="71985"/>
                </a:lnTo>
                <a:lnTo>
                  <a:pt x="33146" y="73456"/>
                </a:lnTo>
                <a:lnTo>
                  <a:pt x="47599" y="76433"/>
                </a:lnTo>
                <a:lnTo>
                  <a:pt x="62182" y="79667"/>
                </a:lnTo>
                <a:lnTo>
                  <a:pt x="76884" y="82843"/>
                </a:lnTo>
                <a:lnTo>
                  <a:pt x="91693" y="85648"/>
                </a:lnTo>
                <a:lnTo>
                  <a:pt x="106840" y="88306"/>
                </a:lnTo>
                <a:lnTo>
                  <a:pt x="122380" y="90449"/>
                </a:lnTo>
                <a:lnTo>
                  <a:pt x="138039" y="91563"/>
                </a:lnTo>
                <a:lnTo>
                  <a:pt x="153542" y="91135"/>
                </a:lnTo>
                <a:lnTo>
                  <a:pt x="164597" y="88377"/>
                </a:lnTo>
                <a:lnTo>
                  <a:pt x="171973" y="82791"/>
                </a:lnTo>
                <a:lnTo>
                  <a:pt x="175563" y="74290"/>
                </a:lnTo>
                <a:lnTo>
                  <a:pt x="175259" y="62788"/>
                </a:lnTo>
                <a:lnTo>
                  <a:pt x="165657" y="45820"/>
                </a:lnTo>
                <a:lnTo>
                  <a:pt x="149875" y="30594"/>
                </a:lnTo>
                <a:lnTo>
                  <a:pt x="137165" y="15768"/>
                </a:lnTo>
                <a:lnTo>
                  <a:pt x="136778" y="0"/>
                </a:lnTo>
                <a:lnTo>
                  <a:pt x="139191" y="2438"/>
                </a:lnTo>
                <a:lnTo>
                  <a:pt x="141986" y="4267"/>
                </a:lnTo>
                <a:lnTo>
                  <a:pt x="145033" y="640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421757" y="6287414"/>
            <a:ext cx="102235" cy="429259"/>
          </a:xfrm>
          <a:custGeom>
            <a:avLst/>
            <a:gdLst/>
            <a:ahLst/>
            <a:cxnLst/>
            <a:rect l="l" t="t" r="r" b="b"/>
            <a:pathLst>
              <a:path w="102235" h="429259">
                <a:moveTo>
                  <a:pt x="0" y="0"/>
                </a:moveTo>
                <a:lnTo>
                  <a:pt x="5097" y="8105"/>
                </a:lnTo>
                <a:lnTo>
                  <a:pt x="9636" y="13182"/>
                </a:lnTo>
                <a:lnTo>
                  <a:pt x="14626" y="17916"/>
                </a:lnTo>
                <a:lnTo>
                  <a:pt x="21081" y="24993"/>
                </a:lnTo>
                <a:lnTo>
                  <a:pt x="48079" y="64250"/>
                </a:lnTo>
                <a:lnTo>
                  <a:pt x="69707" y="106565"/>
                </a:lnTo>
                <a:lnTo>
                  <a:pt x="86072" y="151223"/>
                </a:lnTo>
                <a:lnTo>
                  <a:pt x="97281" y="197510"/>
                </a:lnTo>
                <a:lnTo>
                  <a:pt x="101885" y="267271"/>
                </a:lnTo>
                <a:lnTo>
                  <a:pt x="98103" y="301794"/>
                </a:lnTo>
                <a:lnTo>
                  <a:pt x="83625" y="356935"/>
                </a:lnTo>
                <a:lnTo>
                  <a:pt x="62186" y="403483"/>
                </a:lnTo>
                <a:lnTo>
                  <a:pt x="31511" y="428739"/>
                </a:lnTo>
                <a:lnTo>
                  <a:pt x="23635" y="427229"/>
                </a:lnTo>
                <a:lnTo>
                  <a:pt x="14985" y="423976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515102" y="6121098"/>
            <a:ext cx="184150" cy="32384"/>
          </a:xfrm>
          <a:custGeom>
            <a:avLst/>
            <a:gdLst/>
            <a:ahLst/>
            <a:cxnLst/>
            <a:rect l="l" t="t" r="r" b="b"/>
            <a:pathLst>
              <a:path w="184150" h="32385">
                <a:moveTo>
                  <a:pt x="6096" y="31899"/>
                </a:moveTo>
                <a:lnTo>
                  <a:pt x="3937" y="28851"/>
                </a:lnTo>
                <a:lnTo>
                  <a:pt x="1777" y="25803"/>
                </a:lnTo>
                <a:lnTo>
                  <a:pt x="0" y="22755"/>
                </a:lnTo>
                <a:lnTo>
                  <a:pt x="44654" y="3371"/>
                </a:lnTo>
                <a:lnTo>
                  <a:pt x="78305" y="0"/>
                </a:lnTo>
                <a:lnTo>
                  <a:pt x="94107" y="200"/>
                </a:lnTo>
                <a:lnTo>
                  <a:pt x="112799" y="1533"/>
                </a:lnTo>
                <a:lnTo>
                  <a:pt x="131635" y="2867"/>
                </a:lnTo>
                <a:lnTo>
                  <a:pt x="150471" y="4314"/>
                </a:lnTo>
                <a:lnTo>
                  <a:pt x="169163" y="5991"/>
                </a:lnTo>
                <a:lnTo>
                  <a:pt x="173989" y="6600"/>
                </a:lnTo>
                <a:lnTo>
                  <a:pt x="178815" y="7515"/>
                </a:lnTo>
                <a:lnTo>
                  <a:pt x="183769" y="8124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606431" y="6152388"/>
            <a:ext cx="20955" cy="162560"/>
          </a:xfrm>
          <a:custGeom>
            <a:avLst/>
            <a:gdLst/>
            <a:ahLst/>
            <a:cxnLst/>
            <a:rect l="l" t="t" r="r" b="b"/>
            <a:pathLst>
              <a:path w="20954" h="162560">
                <a:moveTo>
                  <a:pt x="6461" y="0"/>
                </a:moveTo>
                <a:lnTo>
                  <a:pt x="1319" y="12539"/>
                </a:lnTo>
                <a:lnTo>
                  <a:pt x="0" y="22364"/>
                </a:lnTo>
                <a:lnTo>
                  <a:pt x="1085" y="32361"/>
                </a:lnTo>
                <a:lnTo>
                  <a:pt x="3159" y="45415"/>
                </a:lnTo>
                <a:lnTo>
                  <a:pt x="4839" y="61283"/>
                </a:lnTo>
                <a:lnTo>
                  <a:pt x="6413" y="77266"/>
                </a:lnTo>
                <a:lnTo>
                  <a:pt x="8106" y="93249"/>
                </a:lnTo>
                <a:lnTo>
                  <a:pt x="10144" y="109118"/>
                </a:lnTo>
                <a:lnTo>
                  <a:pt x="11900" y="123239"/>
                </a:lnTo>
                <a:lnTo>
                  <a:pt x="13430" y="136131"/>
                </a:lnTo>
                <a:lnTo>
                  <a:pt x="15984" y="148851"/>
                </a:lnTo>
                <a:lnTo>
                  <a:pt x="20812" y="162458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639689" y="6309969"/>
            <a:ext cx="365125" cy="440055"/>
          </a:xfrm>
          <a:custGeom>
            <a:avLst/>
            <a:gdLst/>
            <a:ahLst/>
            <a:cxnLst/>
            <a:rect l="l" t="t" r="r" b="b"/>
            <a:pathLst>
              <a:path w="365125" h="440054">
                <a:moveTo>
                  <a:pt x="364616" y="5486"/>
                </a:moveTo>
                <a:lnTo>
                  <a:pt x="360354" y="3047"/>
                </a:lnTo>
                <a:lnTo>
                  <a:pt x="355949" y="1066"/>
                </a:lnTo>
                <a:lnTo>
                  <a:pt x="349400" y="0"/>
                </a:lnTo>
                <a:lnTo>
                  <a:pt x="338709" y="304"/>
                </a:lnTo>
                <a:lnTo>
                  <a:pt x="286845" y="11320"/>
                </a:lnTo>
                <a:lnTo>
                  <a:pt x="231743" y="29908"/>
                </a:lnTo>
                <a:lnTo>
                  <a:pt x="193928" y="45415"/>
                </a:lnTo>
                <a:lnTo>
                  <a:pt x="159131" y="72542"/>
                </a:lnTo>
                <a:lnTo>
                  <a:pt x="169431" y="78128"/>
                </a:lnTo>
                <a:lnTo>
                  <a:pt x="179244" y="83172"/>
                </a:lnTo>
                <a:lnTo>
                  <a:pt x="189224" y="87930"/>
                </a:lnTo>
                <a:lnTo>
                  <a:pt x="200025" y="92659"/>
                </a:lnTo>
                <a:lnTo>
                  <a:pt x="215457" y="99660"/>
                </a:lnTo>
                <a:lnTo>
                  <a:pt x="258445" y="131978"/>
                </a:lnTo>
                <a:lnTo>
                  <a:pt x="265731" y="163182"/>
                </a:lnTo>
                <a:lnTo>
                  <a:pt x="262177" y="178055"/>
                </a:lnTo>
                <a:lnTo>
                  <a:pt x="228012" y="224256"/>
                </a:lnTo>
                <a:lnTo>
                  <a:pt x="197865" y="252069"/>
                </a:lnTo>
                <a:lnTo>
                  <a:pt x="178335" y="269543"/>
                </a:lnTo>
                <a:lnTo>
                  <a:pt x="158686" y="287159"/>
                </a:lnTo>
                <a:lnTo>
                  <a:pt x="119507" y="322478"/>
                </a:lnTo>
                <a:lnTo>
                  <a:pt x="86407" y="353072"/>
                </a:lnTo>
                <a:lnTo>
                  <a:pt x="53975" y="384352"/>
                </a:lnTo>
                <a:lnTo>
                  <a:pt x="42902" y="395335"/>
                </a:lnTo>
                <a:lnTo>
                  <a:pt x="31591" y="405917"/>
                </a:lnTo>
                <a:lnTo>
                  <a:pt x="20042" y="416156"/>
                </a:lnTo>
                <a:lnTo>
                  <a:pt x="8255" y="426110"/>
                </a:lnTo>
                <a:lnTo>
                  <a:pt x="5207" y="428548"/>
                </a:lnTo>
                <a:lnTo>
                  <a:pt x="2794" y="430682"/>
                </a:lnTo>
                <a:lnTo>
                  <a:pt x="0" y="433120"/>
                </a:lnTo>
                <a:lnTo>
                  <a:pt x="13317" y="437373"/>
                </a:lnTo>
                <a:lnTo>
                  <a:pt x="25765" y="439483"/>
                </a:lnTo>
                <a:lnTo>
                  <a:pt x="38665" y="439935"/>
                </a:lnTo>
                <a:lnTo>
                  <a:pt x="53339" y="439216"/>
                </a:lnTo>
                <a:lnTo>
                  <a:pt x="92207" y="436330"/>
                </a:lnTo>
                <a:lnTo>
                  <a:pt x="131111" y="432815"/>
                </a:lnTo>
                <a:lnTo>
                  <a:pt x="170086" y="429529"/>
                </a:lnTo>
                <a:lnTo>
                  <a:pt x="209169" y="427329"/>
                </a:lnTo>
                <a:lnTo>
                  <a:pt x="229540" y="426829"/>
                </a:lnTo>
                <a:lnTo>
                  <a:pt x="250221" y="426529"/>
                </a:lnTo>
                <a:lnTo>
                  <a:pt x="270855" y="426858"/>
                </a:lnTo>
                <a:lnTo>
                  <a:pt x="291084" y="428243"/>
                </a:lnTo>
                <a:lnTo>
                  <a:pt x="303123" y="429167"/>
                </a:lnTo>
                <a:lnTo>
                  <a:pt x="314721" y="429463"/>
                </a:lnTo>
                <a:lnTo>
                  <a:pt x="326249" y="429529"/>
                </a:lnTo>
                <a:lnTo>
                  <a:pt x="338074" y="429767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050915" y="6715353"/>
            <a:ext cx="81280" cy="118745"/>
          </a:xfrm>
          <a:custGeom>
            <a:avLst/>
            <a:gdLst/>
            <a:ahLst/>
            <a:cxnLst/>
            <a:rect l="l" t="t" r="r" b="b"/>
            <a:pathLst>
              <a:path w="81279" h="118745">
                <a:moveTo>
                  <a:pt x="76835" y="0"/>
                </a:moveTo>
                <a:lnTo>
                  <a:pt x="81158" y="12687"/>
                </a:lnTo>
                <a:lnTo>
                  <a:pt x="80946" y="24231"/>
                </a:lnTo>
                <a:lnTo>
                  <a:pt x="78138" y="36004"/>
                </a:lnTo>
                <a:lnTo>
                  <a:pt x="74675" y="49377"/>
                </a:lnTo>
                <a:lnTo>
                  <a:pt x="70955" y="64569"/>
                </a:lnTo>
                <a:lnTo>
                  <a:pt x="46862" y="110947"/>
                </a:lnTo>
                <a:lnTo>
                  <a:pt x="26273" y="118681"/>
                </a:lnTo>
                <a:lnTo>
                  <a:pt x="16519" y="115962"/>
                </a:lnTo>
                <a:lnTo>
                  <a:pt x="8255" y="107899"/>
                </a:lnTo>
                <a:lnTo>
                  <a:pt x="5207" y="102107"/>
                </a:lnTo>
                <a:lnTo>
                  <a:pt x="2667" y="96316"/>
                </a:lnTo>
                <a:lnTo>
                  <a:pt x="0" y="9083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088634" y="6621780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5" h="29209">
                <a:moveTo>
                  <a:pt x="10160" y="3962"/>
                </a:moveTo>
                <a:lnTo>
                  <a:pt x="12573" y="2743"/>
                </a:lnTo>
                <a:lnTo>
                  <a:pt x="14731" y="1219"/>
                </a:lnTo>
                <a:lnTo>
                  <a:pt x="17144" y="0"/>
                </a:lnTo>
                <a:lnTo>
                  <a:pt x="13108" y="6700"/>
                </a:lnTo>
                <a:lnTo>
                  <a:pt x="7905" y="12915"/>
                </a:lnTo>
                <a:lnTo>
                  <a:pt x="3036" y="18388"/>
                </a:lnTo>
                <a:lnTo>
                  <a:pt x="0" y="22860"/>
                </a:lnTo>
                <a:lnTo>
                  <a:pt x="0" y="24993"/>
                </a:lnTo>
                <a:lnTo>
                  <a:pt x="0" y="26822"/>
                </a:lnTo>
                <a:lnTo>
                  <a:pt x="0" y="28956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915278" y="6182258"/>
            <a:ext cx="107950" cy="9525"/>
          </a:xfrm>
          <a:custGeom>
            <a:avLst/>
            <a:gdLst/>
            <a:ahLst/>
            <a:cxnLst/>
            <a:rect l="l" t="t" r="r" b="b"/>
            <a:pathLst>
              <a:path w="107950" h="9525">
                <a:moveTo>
                  <a:pt x="0" y="8534"/>
                </a:moveTo>
                <a:lnTo>
                  <a:pt x="9314" y="5995"/>
                </a:lnTo>
                <a:lnTo>
                  <a:pt x="18129" y="5372"/>
                </a:lnTo>
                <a:lnTo>
                  <a:pt x="27181" y="6176"/>
                </a:lnTo>
                <a:lnTo>
                  <a:pt x="37211" y="7924"/>
                </a:lnTo>
                <a:lnTo>
                  <a:pt x="50635" y="9001"/>
                </a:lnTo>
                <a:lnTo>
                  <a:pt x="63738" y="7848"/>
                </a:lnTo>
                <a:lnTo>
                  <a:pt x="76912" y="5438"/>
                </a:lnTo>
                <a:lnTo>
                  <a:pt x="90550" y="2743"/>
                </a:lnTo>
                <a:lnTo>
                  <a:pt x="96266" y="1828"/>
                </a:lnTo>
                <a:lnTo>
                  <a:pt x="102108" y="914"/>
                </a:lnTo>
                <a:lnTo>
                  <a:pt x="107823" y="0"/>
                </a:lnTo>
              </a:path>
            </a:pathLst>
          </a:custGeom>
          <a:ln w="1280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119733" y="6144463"/>
            <a:ext cx="25400" cy="144780"/>
          </a:xfrm>
          <a:custGeom>
            <a:avLst/>
            <a:gdLst/>
            <a:ahLst/>
            <a:cxnLst/>
            <a:rect l="l" t="t" r="r" b="b"/>
            <a:pathLst>
              <a:path w="25400" h="144779">
                <a:moveTo>
                  <a:pt x="7381" y="0"/>
                </a:moveTo>
                <a:lnTo>
                  <a:pt x="1660" y="8653"/>
                </a:lnTo>
                <a:lnTo>
                  <a:pt x="0" y="17106"/>
                </a:lnTo>
                <a:lnTo>
                  <a:pt x="791" y="26531"/>
                </a:lnTo>
                <a:lnTo>
                  <a:pt x="2428" y="38099"/>
                </a:lnTo>
                <a:lnTo>
                  <a:pt x="4671" y="55135"/>
                </a:lnTo>
                <a:lnTo>
                  <a:pt x="7889" y="71742"/>
                </a:lnTo>
                <a:lnTo>
                  <a:pt x="11680" y="88291"/>
                </a:lnTo>
                <a:lnTo>
                  <a:pt x="15636" y="105155"/>
                </a:lnTo>
                <a:lnTo>
                  <a:pt x="17930" y="115071"/>
                </a:lnTo>
                <a:lnTo>
                  <a:pt x="20272" y="124815"/>
                </a:lnTo>
                <a:lnTo>
                  <a:pt x="22709" y="134559"/>
                </a:lnTo>
                <a:lnTo>
                  <a:pt x="25288" y="144475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292296" y="6278575"/>
            <a:ext cx="127635" cy="434340"/>
          </a:xfrm>
          <a:custGeom>
            <a:avLst/>
            <a:gdLst/>
            <a:ahLst/>
            <a:cxnLst/>
            <a:rect l="l" t="t" r="r" b="b"/>
            <a:pathLst>
              <a:path w="127635" h="434340">
                <a:moveTo>
                  <a:pt x="127426" y="0"/>
                </a:moveTo>
                <a:lnTo>
                  <a:pt x="93263" y="30175"/>
                </a:lnTo>
                <a:lnTo>
                  <a:pt x="59799" y="83286"/>
                </a:lnTo>
                <a:lnTo>
                  <a:pt x="34716" y="141427"/>
                </a:lnTo>
                <a:lnTo>
                  <a:pt x="21923" y="179136"/>
                </a:lnTo>
                <a:lnTo>
                  <a:pt x="11428" y="217932"/>
                </a:lnTo>
                <a:lnTo>
                  <a:pt x="3909" y="257413"/>
                </a:lnTo>
                <a:lnTo>
                  <a:pt x="45" y="297180"/>
                </a:lnTo>
                <a:lnTo>
                  <a:pt x="0" y="325412"/>
                </a:lnTo>
                <a:lnTo>
                  <a:pt x="3585" y="352958"/>
                </a:lnTo>
                <a:lnTo>
                  <a:pt x="26842" y="403250"/>
                </a:lnTo>
                <a:lnTo>
                  <a:pt x="58227" y="428396"/>
                </a:lnTo>
                <a:lnTo>
                  <a:pt x="98089" y="434340"/>
                </a:lnTo>
                <a:lnTo>
                  <a:pt x="104566" y="434035"/>
                </a:lnTo>
                <a:lnTo>
                  <a:pt x="110916" y="434035"/>
                </a:lnTo>
                <a:lnTo>
                  <a:pt x="117901" y="43373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6482207" y="6475780"/>
            <a:ext cx="133985" cy="243840"/>
          </a:xfrm>
          <a:custGeom>
            <a:avLst/>
            <a:gdLst/>
            <a:ahLst/>
            <a:cxnLst/>
            <a:rect l="l" t="t" r="r" b="b"/>
            <a:pathLst>
              <a:path w="133984" h="243840">
                <a:moveTo>
                  <a:pt x="0" y="0"/>
                </a:moveTo>
                <a:lnTo>
                  <a:pt x="24181" y="41148"/>
                </a:lnTo>
                <a:lnTo>
                  <a:pt x="48254" y="95950"/>
                </a:lnTo>
                <a:lnTo>
                  <a:pt x="66309" y="135978"/>
                </a:lnTo>
                <a:lnTo>
                  <a:pt x="86008" y="175150"/>
                </a:lnTo>
                <a:lnTo>
                  <a:pt x="108458" y="212750"/>
                </a:lnTo>
                <a:lnTo>
                  <a:pt x="126638" y="236367"/>
                </a:lnTo>
                <a:lnTo>
                  <a:pt x="133731" y="243535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483350" y="6478523"/>
            <a:ext cx="112395" cy="214629"/>
          </a:xfrm>
          <a:custGeom>
            <a:avLst/>
            <a:gdLst/>
            <a:ahLst/>
            <a:cxnLst/>
            <a:rect l="l" t="t" r="r" b="b"/>
            <a:pathLst>
              <a:path w="112395" h="214629">
                <a:moveTo>
                  <a:pt x="111886" y="0"/>
                </a:moveTo>
                <a:lnTo>
                  <a:pt x="102548" y="8296"/>
                </a:lnTo>
                <a:lnTo>
                  <a:pt x="95281" y="19507"/>
                </a:lnTo>
                <a:lnTo>
                  <a:pt x="88919" y="32318"/>
                </a:lnTo>
                <a:lnTo>
                  <a:pt x="82296" y="45415"/>
                </a:lnTo>
                <a:lnTo>
                  <a:pt x="69863" y="69056"/>
                </a:lnTo>
                <a:lnTo>
                  <a:pt x="57896" y="92811"/>
                </a:lnTo>
                <a:lnTo>
                  <a:pt x="46095" y="116566"/>
                </a:lnTo>
                <a:lnTo>
                  <a:pt x="34163" y="140207"/>
                </a:lnTo>
                <a:lnTo>
                  <a:pt x="26038" y="153995"/>
                </a:lnTo>
                <a:lnTo>
                  <a:pt x="14700" y="172097"/>
                </a:lnTo>
                <a:lnTo>
                  <a:pt x="4552" y="190485"/>
                </a:lnTo>
                <a:lnTo>
                  <a:pt x="0" y="205130"/>
                </a:lnTo>
                <a:lnTo>
                  <a:pt x="3119" y="211526"/>
                </a:lnTo>
                <a:lnTo>
                  <a:pt x="5238" y="214464"/>
                </a:lnTo>
                <a:lnTo>
                  <a:pt x="6643" y="212888"/>
                </a:lnTo>
                <a:lnTo>
                  <a:pt x="7620" y="205739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459346" y="6294424"/>
            <a:ext cx="151130" cy="92075"/>
          </a:xfrm>
          <a:custGeom>
            <a:avLst/>
            <a:gdLst/>
            <a:ahLst/>
            <a:cxnLst/>
            <a:rect l="l" t="t" r="r" b="b"/>
            <a:pathLst>
              <a:path w="151129" h="92075">
                <a:moveTo>
                  <a:pt x="8762" y="87782"/>
                </a:moveTo>
                <a:lnTo>
                  <a:pt x="2412" y="81991"/>
                </a:lnTo>
                <a:lnTo>
                  <a:pt x="0" y="80771"/>
                </a:lnTo>
                <a:lnTo>
                  <a:pt x="3301" y="74675"/>
                </a:lnTo>
                <a:lnTo>
                  <a:pt x="11267" y="76023"/>
                </a:lnTo>
                <a:lnTo>
                  <a:pt x="19208" y="77685"/>
                </a:lnTo>
                <a:lnTo>
                  <a:pt x="27197" y="79519"/>
                </a:lnTo>
                <a:lnTo>
                  <a:pt x="35305" y="81381"/>
                </a:lnTo>
                <a:lnTo>
                  <a:pt x="47843" y="83824"/>
                </a:lnTo>
                <a:lnTo>
                  <a:pt x="85598" y="89611"/>
                </a:lnTo>
                <a:lnTo>
                  <a:pt x="122727" y="92054"/>
                </a:lnTo>
                <a:lnTo>
                  <a:pt x="134366" y="90525"/>
                </a:lnTo>
                <a:lnTo>
                  <a:pt x="142275" y="88115"/>
                </a:lnTo>
                <a:lnTo>
                  <a:pt x="148113" y="84277"/>
                </a:lnTo>
                <a:lnTo>
                  <a:pt x="151046" y="78609"/>
                </a:lnTo>
                <a:lnTo>
                  <a:pt x="150241" y="70713"/>
                </a:lnTo>
                <a:lnTo>
                  <a:pt x="125856" y="38709"/>
                </a:lnTo>
                <a:lnTo>
                  <a:pt x="92763" y="9820"/>
                </a:lnTo>
                <a:lnTo>
                  <a:pt x="73405" y="1219"/>
                </a:lnTo>
                <a:lnTo>
                  <a:pt x="70103" y="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718681" y="6582765"/>
            <a:ext cx="116839" cy="18415"/>
          </a:xfrm>
          <a:custGeom>
            <a:avLst/>
            <a:gdLst/>
            <a:ahLst/>
            <a:cxnLst/>
            <a:rect l="l" t="t" r="r" b="b"/>
            <a:pathLst>
              <a:path w="116840" h="18415">
                <a:moveTo>
                  <a:pt x="0" y="0"/>
                </a:moveTo>
                <a:lnTo>
                  <a:pt x="42037" y="7924"/>
                </a:lnTo>
                <a:lnTo>
                  <a:pt x="65992" y="13373"/>
                </a:lnTo>
                <a:lnTo>
                  <a:pt x="77987" y="15854"/>
                </a:lnTo>
                <a:lnTo>
                  <a:pt x="89662" y="17678"/>
                </a:lnTo>
                <a:lnTo>
                  <a:pt x="96617" y="17930"/>
                </a:lnTo>
                <a:lnTo>
                  <a:pt x="103393" y="17411"/>
                </a:lnTo>
                <a:lnTo>
                  <a:pt x="110003" y="16263"/>
                </a:lnTo>
                <a:lnTo>
                  <a:pt x="116459" y="1463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6911453" y="6382840"/>
            <a:ext cx="139700" cy="306705"/>
          </a:xfrm>
          <a:custGeom>
            <a:avLst/>
            <a:gdLst/>
            <a:ahLst/>
            <a:cxnLst/>
            <a:rect l="l" t="t" r="r" b="b"/>
            <a:pathLst>
              <a:path w="139700" h="306704">
                <a:moveTo>
                  <a:pt x="108344" y="110923"/>
                </a:moveTo>
                <a:lnTo>
                  <a:pt x="109868" y="67032"/>
                </a:lnTo>
                <a:lnTo>
                  <a:pt x="97653" y="14954"/>
                </a:lnTo>
                <a:lnTo>
                  <a:pt x="73433" y="0"/>
                </a:lnTo>
                <a:lnTo>
                  <a:pt x="62926" y="3824"/>
                </a:lnTo>
                <a:lnTo>
                  <a:pt x="33522" y="45300"/>
                </a:lnTo>
                <a:lnTo>
                  <a:pt x="16623" y="99869"/>
                </a:lnTo>
                <a:lnTo>
                  <a:pt x="4528" y="158786"/>
                </a:lnTo>
                <a:lnTo>
                  <a:pt x="0" y="223308"/>
                </a:lnTo>
                <a:lnTo>
                  <a:pt x="3188" y="255398"/>
                </a:lnTo>
                <a:lnTo>
                  <a:pt x="8050" y="273429"/>
                </a:lnTo>
                <a:lnTo>
                  <a:pt x="16555" y="288774"/>
                </a:lnTo>
                <a:lnTo>
                  <a:pt x="29299" y="300232"/>
                </a:lnTo>
                <a:lnTo>
                  <a:pt x="46876" y="306604"/>
                </a:lnTo>
                <a:lnTo>
                  <a:pt x="64057" y="306476"/>
                </a:lnTo>
                <a:lnTo>
                  <a:pt x="106312" y="284659"/>
                </a:lnTo>
                <a:lnTo>
                  <a:pt x="131298" y="263956"/>
                </a:lnTo>
                <a:lnTo>
                  <a:pt x="139205" y="255398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7106157" y="6577279"/>
            <a:ext cx="43180" cy="137160"/>
          </a:xfrm>
          <a:custGeom>
            <a:avLst/>
            <a:gdLst/>
            <a:ahLst/>
            <a:cxnLst/>
            <a:rect l="l" t="t" r="r" b="b"/>
            <a:pathLst>
              <a:path w="43179" h="137159">
                <a:moveTo>
                  <a:pt x="32258" y="0"/>
                </a:moveTo>
                <a:lnTo>
                  <a:pt x="35349" y="10467"/>
                </a:lnTo>
                <a:lnTo>
                  <a:pt x="38893" y="22479"/>
                </a:lnTo>
                <a:lnTo>
                  <a:pt x="41723" y="34375"/>
                </a:lnTo>
                <a:lnTo>
                  <a:pt x="42672" y="44500"/>
                </a:lnTo>
                <a:lnTo>
                  <a:pt x="41447" y="59121"/>
                </a:lnTo>
                <a:lnTo>
                  <a:pt x="32893" y="105156"/>
                </a:lnTo>
                <a:lnTo>
                  <a:pt x="22927" y="129073"/>
                </a:lnTo>
                <a:lnTo>
                  <a:pt x="19812" y="137160"/>
                </a:lnTo>
                <a:lnTo>
                  <a:pt x="10929" y="128630"/>
                </a:lnTo>
                <a:lnTo>
                  <a:pt x="5905" y="120357"/>
                </a:lnTo>
                <a:lnTo>
                  <a:pt x="2881" y="110885"/>
                </a:lnTo>
                <a:lnTo>
                  <a:pt x="0" y="98755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099045" y="6472732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5" h="38100">
                <a:moveTo>
                  <a:pt x="24383" y="0"/>
                </a:moveTo>
                <a:lnTo>
                  <a:pt x="15609" y="8986"/>
                </a:lnTo>
                <a:lnTo>
                  <a:pt x="8477" y="17487"/>
                </a:lnTo>
                <a:lnTo>
                  <a:pt x="3202" y="26617"/>
                </a:lnTo>
                <a:lnTo>
                  <a:pt x="0" y="37490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6890257" y="6210300"/>
            <a:ext cx="173990" cy="97790"/>
          </a:xfrm>
          <a:custGeom>
            <a:avLst/>
            <a:gdLst/>
            <a:ahLst/>
            <a:cxnLst/>
            <a:rect l="l" t="t" r="r" b="b"/>
            <a:pathLst>
              <a:path w="173990" h="97789">
                <a:moveTo>
                  <a:pt x="14097" y="97536"/>
                </a:moveTo>
                <a:lnTo>
                  <a:pt x="5588" y="96012"/>
                </a:lnTo>
                <a:lnTo>
                  <a:pt x="2540" y="94487"/>
                </a:lnTo>
                <a:lnTo>
                  <a:pt x="0" y="87782"/>
                </a:lnTo>
                <a:lnTo>
                  <a:pt x="10001" y="87139"/>
                </a:lnTo>
                <a:lnTo>
                  <a:pt x="19907" y="86982"/>
                </a:lnTo>
                <a:lnTo>
                  <a:pt x="29860" y="87225"/>
                </a:lnTo>
                <a:lnTo>
                  <a:pt x="40005" y="87782"/>
                </a:lnTo>
                <a:lnTo>
                  <a:pt x="67798" y="88739"/>
                </a:lnTo>
                <a:lnTo>
                  <a:pt x="122050" y="85167"/>
                </a:lnTo>
                <a:lnTo>
                  <a:pt x="158734" y="72951"/>
                </a:lnTo>
                <a:lnTo>
                  <a:pt x="173736" y="46634"/>
                </a:lnTo>
                <a:lnTo>
                  <a:pt x="171350" y="33837"/>
                </a:lnTo>
                <a:lnTo>
                  <a:pt x="144525" y="3962"/>
                </a:lnTo>
                <a:lnTo>
                  <a:pt x="132588" y="1523"/>
                </a:lnTo>
                <a:lnTo>
                  <a:pt x="126492" y="0"/>
                </a:lnTo>
                <a:lnTo>
                  <a:pt x="125700" y="11825"/>
                </a:lnTo>
                <a:lnTo>
                  <a:pt x="126634" y="18707"/>
                </a:lnTo>
                <a:lnTo>
                  <a:pt x="130260" y="25074"/>
                </a:lnTo>
                <a:lnTo>
                  <a:pt x="137541" y="35356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207631" y="6261506"/>
            <a:ext cx="116205" cy="468630"/>
          </a:xfrm>
          <a:custGeom>
            <a:avLst/>
            <a:gdLst/>
            <a:ahLst/>
            <a:cxnLst/>
            <a:rect l="l" t="t" r="r" b="b"/>
            <a:pathLst>
              <a:path w="116204" h="468629">
                <a:moveTo>
                  <a:pt x="21971" y="0"/>
                </a:moveTo>
                <a:lnTo>
                  <a:pt x="16587" y="6762"/>
                </a:lnTo>
                <a:lnTo>
                  <a:pt x="17002" y="12039"/>
                </a:lnTo>
                <a:lnTo>
                  <a:pt x="22631" y="18688"/>
                </a:lnTo>
                <a:lnTo>
                  <a:pt x="32893" y="29565"/>
                </a:lnTo>
                <a:lnTo>
                  <a:pt x="50438" y="51782"/>
                </a:lnTo>
                <a:lnTo>
                  <a:pt x="79005" y="100331"/>
                </a:lnTo>
                <a:lnTo>
                  <a:pt x="103280" y="163787"/>
                </a:lnTo>
                <a:lnTo>
                  <a:pt x="111712" y="201968"/>
                </a:lnTo>
                <a:lnTo>
                  <a:pt x="115786" y="240892"/>
                </a:lnTo>
                <a:lnTo>
                  <a:pt x="115443" y="280416"/>
                </a:lnTo>
                <a:lnTo>
                  <a:pt x="103520" y="353987"/>
                </a:lnTo>
                <a:lnTo>
                  <a:pt x="75311" y="422757"/>
                </a:lnTo>
                <a:lnTo>
                  <a:pt x="53324" y="454494"/>
                </a:lnTo>
                <a:lnTo>
                  <a:pt x="19430" y="468172"/>
                </a:lnTo>
                <a:lnTo>
                  <a:pt x="9751" y="461995"/>
                </a:lnTo>
                <a:lnTo>
                  <a:pt x="4572" y="451904"/>
                </a:lnTo>
                <a:lnTo>
                  <a:pt x="1964" y="440269"/>
                </a:lnTo>
                <a:lnTo>
                  <a:pt x="0" y="429463"/>
                </a:lnTo>
              </a:path>
            </a:pathLst>
          </a:custGeom>
          <a:ln w="1249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33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71572" y="1681539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299339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Basic</a:t>
            </a:r>
            <a:r>
              <a:rPr sz="4000" spc="-10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notation</a:t>
            </a:r>
            <a:endParaRPr sz="4000" dirty="0">
              <a:latin typeface="Modern No. 20"/>
              <a:cs typeface="Modern No. 20"/>
            </a:endParaRPr>
          </a:p>
        </p:txBody>
      </p:sp>
      <p:sp>
        <p:nvSpPr>
          <p:cNvPr id="23984" name="object 23984" descr="This is a tree map with data for C and N. The letters FCM are located in the lower left corner of the image."/>
          <p:cNvSpPr/>
          <p:nvPr/>
        </p:nvSpPr>
        <p:spPr>
          <a:xfrm>
            <a:off x="6629400" y="4343432"/>
            <a:ext cx="1981173" cy="1565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5" name="object 23985"/>
          <p:cNvSpPr/>
          <p:nvPr/>
        </p:nvSpPr>
        <p:spPr>
          <a:xfrm>
            <a:off x="6945523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6" name="object 23986"/>
          <p:cNvSpPr/>
          <p:nvPr/>
        </p:nvSpPr>
        <p:spPr>
          <a:xfrm>
            <a:off x="6947872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5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7" name="object 23987"/>
          <p:cNvSpPr/>
          <p:nvPr/>
        </p:nvSpPr>
        <p:spPr>
          <a:xfrm>
            <a:off x="7284685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8" name="object 23988"/>
          <p:cNvSpPr/>
          <p:nvPr/>
        </p:nvSpPr>
        <p:spPr>
          <a:xfrm>
            <a:off x="7287021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672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9" name="object 23989"/>
          <p:cNvSpPr/>
          <p:nvPr/>
        </p:nvSpPr>
        <p:spPr>
          <a:xfrm>
            <a:off x="7623653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0" name="object 23990"/>
          <p:cNvSpPr/>
          <p:nvPr/>
        </p:nvSpPr>
        <p:spPr>
          <a:xfrm>
            <a:off x="7625989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1" name="object 23991"/>
          <p:cNvSpPr/>
          <p:nvPr/>
        </p:nvSpPr>
        <p:spPr>
          <a:xfrm>
            <a:off x="7967488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2" name="object 23992"/>
          <p:cNvSpPr/>
          <p:nvPr/>
        </p:nvSpPr>
        <p:spPr>
          <a:xfrm>
            <a:off x="7969825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3" name="object 23993"/>
          <p:cNvSpPr/>
          <p:nvPr/>
        </p:nvSpPr>
        <p:spPr>
          <a:xfrm>
            <a:off x="8306651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4" name="object 23994"/>
          <p:cNvSpPr/>
          <p:nvPr/>
        </p:nvSpPr>
        <p:spPr>
          <a:xfrm>
            <a:off x="8308987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5" name="object 23995"/>
          <p:cNvSpPr/>
          <p:nvPr/>
        </p:nvSpPr>
        <p:spPr>
          <a:xfrm>
            <a:off x="6627697" y="460083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6" name="object 23996"/>
          <p:cNvSpPr/>
          <p:nvPr/>
        </p:nvSpPr>
        <p:spPr>
          <a:xfrm>
            <a:off x="6627697" y="486319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7" name="object 23997"/>
          <p:cNvSpPr/>
          <p:nvPr/>
        </p:nvSpPr>
        <p:spPr>
          <a:xfrm>
            <a:off x="6627697" y="51349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8" name="object 23998"/>
          <p:cNvSpPr/>
          <p:nvPr/>
        </p:nvSpPr>
        <p:spPr>
          <a:xfrm>
            <a:off x="6627697" y="540175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9" name="object 23999"/>
          <p:cNvSpPr/>
          <p:nvPr/>
        </p:nvSpPr>
        <p:spPr>
          <a:xfrm>
            <a:off x="6627697" y="5668766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0" name="object 24000"/>
          <p:cNvSpPr txBox="1"/>
          <p:nvPr/>
        </p:nvSpPr>
        <p:spPr>
          <a:xfrm>
            <a:off x="6403340" y="4924044"/>
            <a:ext cx="75755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064" name="Picture 24063" descr="This image is a scatter plot with three dot clusters.">
            <a:extLst>
              <a:ext uri="{FF2B5EF4-FFF2-40B4-BE49-F238E27FC236}">
                <a16:creationId xmlns:a16="http://schemas.microsoft.com/office/drawing/2014/main" id="{90202C87-C205-4A83-AF9F-427F9B03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94" y="2374630"/>
            <a:ext cx="2256892" cy="1929075"/>
          </a:xfrm>
          <a:prstGeom prst="rect">
            <a:avLst/>
          </a:prstGeom>
        </p:spPr>
      </p:pic>
      <p:pic>
        <p:nvPicPr>
          <p:cNvPr id="24066" name="Picture 24065" descr="This image shows two formulas with data for C clusters and N vectors">
            <a:extLst>
              <a:ext uri="{FF2B5EF4-FFF2-40B4-BE49-F238E27FC236}">
                <a16:creationId xmlns:a16="http://schemas.microsoft.com/office/drawing/2014/main" id="{5A4AE905-5AE2-4E69-A86D-5C6DD70D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2375511"/>
            <a:ext cx="3361999" cy="35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059554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Membership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10" dirty="0">
                <a:latin typeface="Modern No. 20"/>
                <a:cs typeface="Modern No. 20"/>
              </a:rPr>
              <a:t>matrix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23983" name="object 23983" descr="This is a tree map with data for C and N. The letters FCM are located in the lower left corner of the image."/>
          <p:cNvSpPr/>
          <p:nvPr/>
        </p:nvSpPr>
        <p:spPr>
          <a:xfrm>
            <a:off x="6629400" y="4343432"/>
            <a:ext cx="1981173" cy="1565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4" name="object 23984"/>
          <p:cNvSpPr/>
          <p:nvPr/>
        </p:nvSpPr>
        <p:spPr>
          <a:xfrm>
            <a:off x="6945523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5" name="object 23985"/>
          <p:cNvSpPr/>
          <p:nvPr/>
        </p:nvSpPr>
        <p:spPr>
          <a:xfrm>
            <a:off x="6947872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5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6" name="object 23986"/>
          <p:cNvSpPr/>
          <p:nvPr/>
        </p:nvSpPr>
        <p:spPr>
          <a:xfrm>
            <a:off x="7284685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7" name="object 23987"/>
          <p:cNvSpPr/>
          <p:nvPr/>
        </p:nvSpPr>
        <p:spPr>
          <a:xfrm>
            <a:off x="7287021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672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8" name="object 23988"/>
          <p:cNvSpPr/>
          <p:nvPr/>
        </p:nvSpPr>
        <p:spPr>
          <a:xfrm>
            <a:off x="7623653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9" name="object 23989"/>
          <p:cNvSpPr/>
          <p:nvPr/>
        </p:nvSpPr>
        <p:spPr>
          <a:xfrm>
            <a:off x="7625989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0" name="object 23990"/>
          <p:cNvSpPr/>
          <p:nvPr/>
        </p:nvSpPr>
        <p:spPr>
          <a:xfrm>
            <a:off x="7967488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1" name="object 23991"/>
          <p:cNvSpPr/>
          <p:nvPr/>
        </p:nvSpPr>
        <p:spPr>
          <a:xfrm>
            <a:off x="7969825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2" name="object 23992"/>
          <p:cNvSpPr/>
          <p:nvPr/>
        </p:nvSpPr>
        <p:spPr>
          <a:xfrm>
            <a:off x="8306651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3" name="object 23993"/>
          <p:cNvSpPr/>
          <p:nvPr/>
        </p:nvSpPr>
        <p:spPr>
          <a:xfrm>
            <a:off x="8308987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4" name="object 23994"/>
          <p:cNvSpPr/>
          <p:nvPr/>
        </p:nvSpPr>
        <p:spPr>
          <a:xfrm>
            <a:off x="6627697" y="460083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5" name="object 23995"/>
          <p:cNvSpPr/>
          <p:nvPr/>
        </p:nvSpPr>
        <p:spPr>
          <a:xfrm>
            <a:off x="6627697" y="486319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6" name="object 23996"/>
          <p:cNvSpPr/>
          <p:nvPr/>
        </p:nvSpPr>
        <p:spPr>
          <a:xfrm>
            <a:off x="6627697" y="51349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7" name="object 23997"/>
          <p:cNvSpPr/>
          <p:nvPr/>
        </p:nvSpPr>
        <p:spPr>
          <a:xfrm>
            <a:off x="6627697" y="540175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8" name="object 23998"/>
          <p:cNvSpPr/>
          <p:nvPr/>
        </p:nvSpPr>
        <p:spPr>
          <a:xfrm>
            <a:off x="6627697" y="5668766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0" name="object 24000"/>
          <p:cNvSpPr txBox="1"/>
          <p:nvPr/>
        </p:nvSpPr>
        <p:spPr>
          <a:xfrm>
            <a:off x="6403340" y="4924044"/>
            <a:ext cx="75755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001" name="object 24001"/>
          <p:cNvSpPr/>
          <p:nvPr/>
        </p:nvSpPr>
        <p:spPr>
          <a:xfrm>
            <a:off x="4542790" y="1685369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0" y="809"/>
                </a:moveTo>
                <a:lnTo>
                  <a:pt x="8983" y="255"/>
                </a:lnTo>
                <a:lnTo>
                  <a:pt x="18145" y="0"/>
                </a:lnTo>
                <a:lnTo>
                  <a:pt x="27378" y="148"/>
                </a:lnTo>
                <a:lnTo>
                  <a:pt x="36575" y="809"/>
                </a:lnTo>
                <a:lnTo>
                  <a:pt x="51438" y="2351"/>
                </a:lnTo>
                <a:lnTo>
                  <a:pt x="66325" y="4191"/>
                </a:lnTo>
                <a:lnTo>
                  <a:pt x="81260" y="6149"/>
                </a:lnTo>
                <a:lnTo>
                  <a:pt x="96265" y="8048"/>
                </a:lnTo>
                <a:lnTo>
                  <a:pt x="144789" y="13388"/>
                </a:lnTo>
                <a:lnTo>
                  <a:pt x="187071" y="19319"/>
                </a:lnTo>
                <a:lnTo>
                  <a:pt x="199989" y="21272"/>
                </a:lnTo>
                <a:lnTo>
                  <a:pt x="212979" y="23034"/>
                </a:lnTo>
                <a:lnTo>
                  <a:pt x="222504" y="23923"/>
                </a:lnTo>
                <a:lnTo>
                  <a:pt x="224536" y="24304"/>
                </a:lnTo>
                <a:lnTo>
                  <a:pt x="230377" y="239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2" name="object 24002"/>
          <p:cNvSpPr/>
          <p:nvPr/>
        </p:nvSpPr>
        <p:spPr>
          <a:xfrm>
            <a:off x="4548504" y="1797829"/>
            <a:ext cx="256540" cy="17780"/>
          </a:xfrm>
          <a:custGeom>
            <a:avLst/>
            <a:gdLst/>
            <a:ahLst/>
            <a:cxnLst/>
            <a:rect l="l" t="t" r="r" b="b"/>
            <a:pathLst>
              <a:path w="256539" h="17780">
                <a:moveTo>
                  <a:pt x="0" y="6840"/>
                </a:moveTo>
                <a:lnTo>
                  <a:pt x="49149" y="490"/>
                </a:lnTo>
                <a:lnTo>
                  <a:pt x="68695" y="0"/>
                </a:lnTo>
                <a:lnTo>
                  <a:pt x="88169" y="188"/>
                </a:lnTo>
                <a:lnTo>
                  <a:pt x="107692" y="686"/>
                </a:lnTo>
                <a:lnTo>
                  <a:pt x="127381" y="1125"/>
                </a:lnTo>
                <a:lnTo>
                  <a:pt x="149734" y="2244"/>
                </a:lnTo>
                <a:lnTo>
                  <a:pt x="171910" y="4268"/>
                </a:lnTo>
                <a:lnTo>
                  <a:pt x="194014" y="6625"/>
                </a:lnTo>
                <a:lnTo>
                  <a:pt x="216154" y="8745"/>
                </a:lnTo>
                <a:lnTo>
                  <a:pt x="226528" y="10382"/>
                </a:lnTo>
                <a:lnTo>
                  <a:pt x="236188" y="12983"/>
                </a:lnTo>
                <a:lnTo>
                  <a:pt x="245800" y="15656"/>
                </a:lnTo>
                <a:lnTo>
                  <a:pt x="256032" y="175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3" name="object 24003"/>
          <p:cNvSpPr/>
          <p:nvPr/>
        </p:nvSpPr>
        <p:spPr>
          <a:xfrm>
            <a:off x="4942286" y="1468119"/>
            <a:ext cx="270510" cy="9525"/>
          </a:xfrm>
          <a:custGeom>
            <a:avLst/>
            <a:gdLst/>
            <a:ahLst/>
            <a:cxnLst/>
            <a:rect l="l" t="t" r="r" b="b"/>
            <a:pathLst>
              <a:path w="270510" h="9525">
                <a:moveTo>
                  <a:pt x="680" y="6222"/>
                </a:moveTo>
                <a:lnTo>
                  <a:pt x="0" y="777"/>
                </a:lnTo>
                <a:lnTo>
                  <a:pt x="4760" y="0"/>
                </a:lnTo>
                <a:lnTo>
                  <a:pt x="12878" y="1793"/>
                </a:lnTo>
                <a:lnTo>
                  <a:pt x="22270" y="4063"/>
                </a:lnTo>
                <a:lnTo>
                  <a:pt x="40352" y="6435"/>
                </a:lnTo>
                <a:lnTo>
                  <a:pt x="58433" y="8080"/>
                </a:lnTo>
                <a:lnTo>
                  <a:pt x="76563" y="9082"/>
                </a:lnTo>
                <a:lnTo>
                  <a:pt x="94787" y="9525"/>
                </a:lnTo>
                <a:lnTo>
                  <a:pt x="118117" y="9374"/>
                </a:lnTo>
                <a:lnTo>
                  <a:pt x="164635" y="7167"/>
                </a:lnTo>
                <a:lnTo>
                  <a:pt x="202830" y="4359"/>
                </a:lnTo>
                <a:lnTo>
                  <a:pt x="217803" y="3095"/>
                </a:lnTo>
                <a:lnTo>
                  <a:pt x="232703" y="1998"/>
                </a:lnTo>
                <a:lnTo>
                  <a:pt x="247568" y="1269"/>
                </a:lnTo>
                <a:lnTo>
                  <a:pt x="259125" y="762"/>
                </a:lnTo>
                <a:lnTo>
                  <a:pt x="260649" y="1269"/>
                </a:lnTo>
                <a:lnTo>
                  <a:pt x="270428" y="62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4" name="object 24004"/>
          <p:cNvSpPr/>
          <p:nvPr/>
        </p:nvSpPr>
        <p:spPr>
          <a:xfrm>
            <a:off x="5107813" y="1470405"/>
            <a:ext cx="502920" cy="416559"/>
          </a:xfrm>
          <a:custGeom>
            <a:avLst/>
            <a:gdLst/>
            <a:ahLst/>
            <a:cxnLst/>
            <a:rect l="l" t="t" r="r" b="b"/>
            <a:pathLst>
              <a:path w="502920" h="416560">
                <a:moveTo>
                  <a:pt x="0" y="20320"/>
                </a:moveTo>
                <a:lnTo>
                  <a:pt x="1256" y="34932"/>
                </a:lnTo>
                <a:lnTo>
                  <a:pt x="2809" y="49498"/>
                </a:lnTo>
                <a:lnTo>
                  <a:pt x="4196" y="64111"/>
                </a:lnTo>
                <a:lnTo>
                  <a:pt x="4952" y="78867"/>
                </a:lnTo>
                <a:lnTo>
                  <a:pt x="5316" y="96012"/>
                </a:lnTo>
                <a:lnTo>
                  <a:pt x="5667" y="113157"/>
                </a:lnTo>
                <a:lnTo>
                  <a:pt x="6042" y="130301"/>
                </a:lnTo>
                <a:lnTo>
                  <a:pt x="8239" y="192559"/>
                </a:lnTo>
                <a:lnTo>
                  <a:pt x="12763" y="239363"/>
                </a:lnTo>
                <a:lnTo>
                  <a:pt x="22907" y="284785"/>
                </a:lnTo>
                <a:lnTo>
                  <a:pt x="41528" y="325755"/>
                </a:lnTo>
                <a:lnTo>
                  <a:pt x="65728" y="360366"/>
                </a:lnTo>
                <a:lnTo>
                  <a:pt x="107283" y="391048"/>
                </a:lnTo>
                <a:lnTo>
                  <a:pt x="143890" y="402844"/>
                </a:lnTo>
                <a:lnTo>
                  <a:pt x="218630" y="414940"/>
                </a:lnTo>
                <a:lnTo>
                  <a:pt x="256869" y="416560"/>
                </a:lnTo>
                <a:lnTo>
                  <a:pt x="294513" y="415417"/>
                </a:lnTo>
                <a:lnTo>
                  <a:pt x="332626" y="409444"/>
                </a:lnTo>
                <a:lnTo>
                  <a:pt x="399901" y="378019"/>
                </a:lnTo>
                <a:lnTo>
                  <a:pt x="429513" y="353187"/>
                </a:lnTo>
                <a:lnTo>
                  <a:pt x="461073" y="317055"/>
                </a:lnTo>
                <a:lnTo>
                  <a:pt x="484632" y="275209"/>
                </a:lnTo>
                <a:lnTo>
                  <a:pt x="497133" y="232810"/>
                </a:lnTo>
                <a:lnTo>
                  <a:pt x="502114" y="186940"/>
                </a:lnTo>
                <a:lnTo>
                  <a:pt x="502348" y="155479"/>
                </a:lnTo>
                <a:lnTo>
                  <a:pt x="500296" y="124067"/>
                </a:lnTo>
                <a:lnTo>
                  <a:pt x="495935" y="92964"/>
                </a:lnTo>
                <a:lnTo>
                  <a:pt x="491747" y="69669"/>
                </a:lnTo>
                <a:lnTo>
                  <a:pt x="487203" y="46434"/>
                </a:lnTo>
                <a:lnTo>
                  <a:pt x="482611" y="23223"/>
                </a:lnTo>
                <a:lnTo>
                  <a:pt x="47828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5" name="object 24005"/>
          <p:cNvSpPr/>
          <p:nvPr/>
        </p:nvSpPr>
        <p:spPr>
          <a:xfrm>
            <a:off x="5478779" y="1429766"/>
            <a:ext cx="248920" cy="15875"/>
          </a:xfrm>
          <a:custGeom>
            <a:avLst/>
            <a:gdLst/>
            <a:ahLst/>
            <a:cxnLst/>
            <a:rect l="l" t="t" r="r" b="b"/>
            <a:pathLst>
              <a:path w="248920" h="15875">
                <a:moveTo>
                  <a:pt x="0" y="0"/>
                </a:moveTo>
                <a:lnTo>
                  <a:pt x="10767" y="1851"/>
                </a:lnTo>
                <a:lnTo>
                  <a:pt x="21558" y="3381"/>
                </a:lnTo>
                <a:lnTo>
                  <a:pt x="32396" y="4839"/>
                </a:lnTo>
                <a:lnTo>
                  <a:pt x="43307" y="6476"/>
                </a:lnTo>
                <a:lnTo>
                  <a:pt x="94474" y="12209"/>
                </a:lnTo>
                <a:lnTo>
                  <a:pt x="130802" y="13690"/>
                </a:lnTo>
                <a:lnTo>
                  <a:pt x="149669" y="13636"/>
                </a:lnTo>
                <a:lnTo>
                  <a:pt x="168536" y="13368"/>
                </a:lnTo>
                <a:lnTo>
                  <a:pt x="187452" y="13208"/>
                </a:lnTo>
                <a:lnTo>
                  <a:pt x="201175" y="13120"/>
                </a:lnTo>
                <a:lnTo>
                  <a:pt x="214661" y="13462"/>
                </a:lnTo>
                <a:lnTo>
                  <a:pt x="228099" y="14279"/>
                </a:lnTo>
                <a:lnTo>
                  <a:pt x="241681" y="15621"/>
                </a:lnTo>
                <a:lnTo>
                  <a:pt x="244094" y="15621"/>
                </a:lnTo>
                <a:lnTo>
                  <a:pt x="246253" y="15621"/>
                </a:lnTo>
                <a:lnTo>
                  <a:pt x="248666" y="15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68" name="object 24068"/>
          <p:cNvSpPr/>
          <p:nvPr/>
        </p:nvSpPr>
        <p:spPr>
          <a:xfrm>
            <a:off x="4766817" y="1593214"/>
            <a:ext cx="165100" cy="349250"/>
          </a:xfrm>
          <a:custGeom>
            <a:avLst/>
            <a:gdLst/>
            <a:ahLst/>
            <a:cxnLst/>
            <a:rect l="l" t="t" r="r" b="b"/>
            <a:pathLst>
              <a:path w="165100" h="349250">
                <a:moveTo>
                  <a:pt x="0" y="13970"/>
                </a:moveTo>
                <a:lnTo>
                  <a:pt x="0" y="6985"/>
                </a:lnTo>
                <a:lnTo>
                  <a:pt x="0" y="4190"/>
                </a:lnTo>
                <a:lnTo>
                  <a:pt x="3048" y="0"/>
                </a:lnTo>
                <a:lnTo>
                  <a:pt x="36548" y="19561"/>
                </a:lnTo>
                <a:lnTo>
                  <a:pt x="55372" y="39243"/>
                </a:lnTo>
                <a:lnTo>
                  <a:pt x="63186" y="46952"/>
                </a:lnTo>
                <a:lnTo>
                  <a:pt x="71024" y="54530"/>
                </a:lnTo>
                <a:lnTo>
                  <a:pt x="78910" y="62085"/>
                </a:lnTo>
                <a:lnTo>
                  <a:pt x="86868" y="69723"/>
                </a:lnTo>
                <a:lnTo>
                  <a:pt x="94267" y="76918"/>
                </a:lnTo>
                <a:lnTo>
                  <a:pt x="101869" y="83947"/>
                </a:lnTo>
                <a:lnTo>
                  <a:pt x="109495" y="90975"/>
                </a:lnTo>
                <a:lnTo>
                  <a:pt x="116967" y="98171"/>
                </a:lnTo>
                <a:lnTo>
                  <a:pt x="125194" y="106398"/>
                </a:lnTo>
                <a:lnTo>
                  <a:pt x="133159" y="114839"/>
                </a:lnTo>
                <a:lnTo>
                  <a:pt x="140648" y="123709"/>
                </a:lnTo>
                <a:lnTo>
                  <a:pt x="147447" y="133223"/>
                </a:lnTo>
                <a:lnTo>
                  <a:pt x="151733" y="138753"/>
                </a:lnTo>
                <a:lnTo>
                  <a:pt x="157352" y="145938"/>
                </a:lnTo>
                <a:lnTo>
                  <a:pt x="162305" y="153529"/>
                </a:lnTo>
                <a:lnTo>
                  <a:pt x="164592" y="160274"/>
                </a:lnTo>
                <a:lnTo>
                  <a:pt x="163242" y="166806"/>
                </a:lnTo>
                <a:lnTo>
                  <a:pt x="159702" y="173005"/>
                </a:lnTo>
                <a:lnTo>
                  <a:pt x="155305" y="178776"/>
                </a:lnTo>
                <a:lnTo>
                  <a:pt x="151384" y="184023"/>
                </a:lnTo>
                <a:lnTo>
                  <a:pt x="141440" y="199568"/>
                </a:lnTo>
                <a:lnTo>
                  <a:pt x="131651" y="215042"/>
                </a:lnTo>
                <a:lnTo>
                  <a:pt x="122076" y="230564"/>
                </a:lnTo>
                <a:lnTo>
                  <a:pt x="112776" y="246252"/>
                </a:lnTo>
                <a:lnTo>
                  <a:pt x="104352" y="260429"/>
                </a:lnTo>
                <a:lnTo>
                  <a:pt x="77724" y="302006"/>
                </a:lnTo>
                <a:lnTo>
                  <a:pt x="52324" y="332232"/>
                </a:lnTo>
                <a:lnTo>
                  <a:pt x="44704" y="341375"/>
                </a:lnTo>
                <a:lnTo>
                  <a:pt x="45085" y="339217"/>
                </a:lnTo>
                <a:lnTo>
                  <a:pt x="38989" y="3489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072" name="Picture 24071" descr="This image is a scatter plot with three clusters.">
            <a:extLst>
              <a:ext uri="{FF2B5EF4-FFF2-40B4-BE49-F238E27FC236}">
                <a16:creationId xmlns:a16="http://schemas.microsoft.com/office/drawing/2014/main" id="{65B8D306-7C32-4E91-BA73-867BCCBD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09" y="2503949"/>
            <a:ext cx="2052420" cy="1779555"/>
          </a:xfrm>
          <a:prstGeom prst="rect">
            <a:avLst/>
          </a:prstGeom>
        </p:spPr>
      </p:pic>
      <p:pic>
        <p:nvPicPr>
          <p:cNvPr id="24074" name="Picture 24073" descr="This image shows a formula for the data U and the C multiplied by N matrix.">
            <a:extLst>
              <a:ext uri="{FF2B5EF4-FFF2-40B4-BE49-F238E27FC236}">
                <a16:creationId xmlns:a16="http://schemas.microsoft.com/office/drawing/2014/main" id="{35B7F059-93B9-421F-A096-D1F0AE459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16" y="2291020"/>
            <a:ext cx="5006430" cy="39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30264" y="1302490"/>
            <a:ext cx="48513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Membership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10" dirty="0">
                <a:latin typeface="Modern No. 20"/>
                <a:cs typeface="Modern No. 20"/>
              </a:rPr>
              <a:t>matrix</a:t>
            </a:r>
            <a:r>
              <a:rPr lang="en-US" sz="4000" spc="-10" dirty="0">
                <a:latin typeface="Modern No. 20"/>
                <a:cs typeface="Modern No. 20"/>
              </a:rPr>
              <a:t> &gt; U</a:t>
            </a:r>
            <a:endParaRPr sz="4000" dirty="0">
              <a:latin typeface="Modern No. 20"/>
              <a:cs typeface="Modern No. 20"/>
            </a:endParaRPr>
          </a:p>
        </p:txBody>
      </p:sp>
      <p:sp>
        <p:nvSpPr>
          <p:cNvPr id="23983" name="object 23983" descr="This is a tree map with data for C and N. The letters FCM are located in the lower left corner of the image."/>
          <p:cNvSpPr/>
          <p:nvPr/>
        </p:nvSpPr>
        <p:spPr>
          <a:xfrm>
            <a:off x="6629400" y="4343432"/>
            <a:ext cx="1981173" cy="1565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4" name="object 23984"/>
          <p:cNvSpPr/>
          <p:nvPr/>
        </p:nvSpPr>
        <p:spPr>
          <a:xfrm>
            <a:off x="6945523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5" name="object 23985"/>
          <p:cNvSpPr/>
          <p:nvPr/>
        </p:nvSpPr>
        <p:spPr>
          <a:xfrm>
            <a:off x="6947872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5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6" name="object 23986"/>
          <p:cNvSpPr/>
          <p:nvPr/>
        </p:nvSpPr>
        <p:spPr>
          <a:xfrm>
            <a:off x="7284685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7" name="object 23987"/>
          <p:cNvSpPr/>
          <p:nvPr/>
        </p:nvSpPr>
        <p:spPr>
          <a:xfrm>
            <a:off x="7287021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672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8" name="object 23988"/>
          <p:cNvSpPr/>
          <p:nvPr/>
        </p:nvSpPr>
        <p:spPr>
          <a:xfrm>
            <a:off x="7623653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9" name="object 23989"/>
          <p:cNvSpPr/>
          <p:nvPr/>
        </p:nvSpPr>
        <p:spPr>
          <a:xfrm>
            <a:off x="7625989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0" name="object 23990"/>
          <p:cNvSpPr/>
          <p:nvPr/>
        </p:nvSpPr>
        <p:spPr>
          <a:xfrm>
            <a:off x="7967488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1" name="object 23991"/>
          <p:cNvSpPr/>
          <p:nvPr/>
        </p:nvSpPr>
        <p:spPr>
          <a:xfrm>
            <a:off x="7969825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2" name="object 23992"/>
          <p:cNvSpPr/>
          <p:nvPr/>
        </p:nvSpPr>
        <p:spPr>
          <a:xfrm>
            <a:off x="8306651" y="43434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3" name="object 23993"/>
          <p:cNvSpPr/>
          <p:nvPr/>
        </p:nvSpPr>
        <p:spPr>
          <a:xfrm>
            <a:off x="8308987" y="43525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37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4" name="object 23994"/>
          <p:cNvSpPr/>
          <p:nvPr/>
        </p:nvSpPr>
        <p:spPr>
          <a:xfrm>
            <a:off x="6627697" y="460083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5" name="object 23995"/>
          <p:cNvSpPr/>
          <p:nvPr/>
        </p:nvSpPr>
        <p:spPr>
          <a:xfrm>
            <a:off x="6627697" y="486319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6" name="object 23996"/>
          <p:cNvSpPr/>
          <p:nvPr/>
        </p:nvSpPr>
        <p:spPr>
          <a:xfrm>
            <a:off x="6627697" y="51349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7" name="object 23997"/>
          <p:cNvSpPr/>
          <p:nvPr/>
        </p:nvSpPr>
        <p:spPr>
          <a:xfrm>
            <a:off x="6627697" y="540175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8" name="object 23998"/>
          <p:cNvSpPr/>
          <p:nvPr/>
        </p:nvSpPr>
        <p:spPr>
          <a:xfrm>
            <a:off x="6627697" y="5668766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701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0" name="object 24000"/>
          <p:cNvSpPr txBox="1"/>
          <p:nvPr/>
        </p:nvSpPr>
        <p:spPr>
          <a:xfrm>
            <a:off x="6403340" y="4924044"/>
            <a:ext cx="75755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050" name="Picture 24049" descr="This is a scatter plot showing three dot clusters.">
            <a:extLst>
              <a:ext uri="{FF2B5EF4-FFF2-40B4-BE49-F238E27FC236}">
                <a16:creationId xmlns:a16="http://schemas.microsoft.com/office/drawing/2014/main" id="{D168B023-FD65-4C3C-BFC9-778E1893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42" y="2227073"/>
            <a:ext cx="2428016" cy="2095031"/>
          </a:xfrm>
          <a:prstGeom prst="rect">
            <a:avLst/>
          </a:prstGeom>
        </p:spPr>
      </p:pic>
      <p:pic>
        <p:nvPicPr>
          <p:cNvPr id="24052" name="Picture 24051" descr="This image shows two formulas for V and the prototype.">
            <a:extLst>
              <a:ext uri="{FF2B5EF4-FFF2-40B4-BE49-F238E27FC236}">
                <a16:creationId xmlns:a16="http://schemas.microsoft.com/office/drawing/2014/main" id="{536F1A12-CED8-4A8A-A913-69C892AD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144" y="2439339"/>
            <a:ext cx="4119500" cy="34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8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272351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Cost</a:t>
            </a:r>
            <a:r>
              <a:rPr sz="4000" spc="-145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function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685" y="2498434"/>
            <a:ext cx="423545" cy="18415"/>
          </a:xfrm>
          <a:custGeom>
            <a:avLst/>
            <a:gdLst/>
            <a:ahLst/>
            <a:cxnLst/>
            <a:rect l="l" t="t" r="r" b="b"/>
            <a:pathLst>
              <a:path w="423544" h="18414">
                <a:moveTo>
                  <a:pt x="10058" y="18324"/>
                </a:moveTo>
                <a:lnTo>
                  <a:pt x="2743" y="14006"/>
                </a:lnTo>
                <a:lnTo>
                  <a:pt x="304" y="12863"/>
                </a:lnTo>
                <a:lnTo>
                  <a:pt x="0" y="6132"/>
                </a:lnTo>
                <a:lnTo>
                  <a:pt x="9891" y="4179"/>
                </a:lnTo>
                <a:lnTo>
                  <a:pt x="19926" y="3751"/>
                </a:lnTo>
                <a:lnTo>
                  <a:pt x="30132" y="4132"/>
                </a:lnTo>
                <a:lnTo>
                  <a:pt x="40538" y="4608"/>
                </a:lnTo>
                <a:lnTo>
                  <a:pt x="63803" y="5525"/>
                </a:lnTo>
                <a:lnTo>
                  <a:pt x="86982" y="6037"/>
                </a:lnTo>
                <a:lnTo>
                  <a:pt x="110104" y="6215"/>
                </a:lnTo>
                <a:lnTo>
                  <a:pt x="133197" y="6132"/>
                </a:lnTo>
                <a:lnTo>
                  <a:pt x="185894" y="4873"/>
                </a:lnTo>
                <a:lnTo>
                  <a:pt x="238632" y="2798"/>
                </a:lnTo>
                <a:lnTo>
                  <a:pt x="291392" y="856"/>
                </a:lnTo>
                <a:lnTo>
                  <a:pt x="344154" y="0"/>
                </a:lnTo>
                <a:lnTo>
                  <a:pt x="396900" y="1179"/>
                </a:lnTo>
                <a:lnTo>
                  <a:pt x="403938" y="1673"/>
                </a:lnTo>
                <a:lnTo>
                  <a:pt x="410346" y="2370"/>
                </a:lnTo>
                <a:lnTo>
                  <a:pt x="416635" y="2947"/>
                </a:lnTo>
                <a:lnTo>
                  <a:pt x="423316" y="30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68" y="2549398"/>
            <a:ext cx="233679" cy="540385"/>
          </a:xfrm>
          <a:custGeom>
            <a:avLst/>
            <a:gdLst/>
            <a:ahLst/>
            <a:cxnLst/>
            <a:rect l="l" t="t" r="r" b="b"/>
            <a:pathLst>
              <a:path w="233680" h="540385">
                <a:moveTo>
                  <a:pt x="209118" y="0"/>
                </a:moveTo>
                <a:lnTo>
                  <a:pt x="200863" y="3301"/>
                </a:lnTo>
                <a:lnTo>
                  <a:pt x="198704" y="4190"/>
                </a:lnTo>
                <a:lnTo>
                  <a:pt x="192989" y="4825"/>
                </a:lnTo>
                <a:lnTo>
                  <a:pt x="195015" y="14194"/>
                </a:lnTo>
                <a:lnTo>
                  <a:pt x="197386" y="23669"/>
                </a:lnTo>
                <a:lnTo>
                  <a:pt x="199972" y="33311"/>
                </a:lnTo>
                <a:lnTo>
                  <a:pt x="202641" y="43179"/>
                </a:lnTo>
                <a:lnTo>
                  <a:pt x="209015" y="67556"/>
                </a:lnTo>
                <a:lnTo>
                  <a:pt x="219143" y="116689"/>
                </a:lnTo>
                <a:lnTo>
                  <a:pt x="227973" y="178698"/>
                </a:lnTo>
                <a:lnTo>
                  <a:pt x="233125" y="253775"/>
                </a:lnTo>
                <a:lnTo>
                  <a:pt x="232867" y="291338"/>
                </a:lnTo>
                <a:lnTo>
                  <a:pt x="230279" y="336732"/>
                </a:lnTo>
                <a:lnTo>
                  <a:pt x="224834" y="382079"/>
                </a:lnTo>
                <a:lnTo>
                  <a:pt x="216007" y="426854"/>
                </a:lnTo>
                <a:lnTo>
                  <a:pt x="203276" y="470535"/>
                </a:lnTo>
                <a:lnTo>
                  <a:pt x="181228" y="515318"/>
                </a:lnTo>
                <a:lnTo>
                  <a:pt x="140208" y="540385"/>
                </a:lnTo>
                <a:lnTo>
                  <a:pt x="117795" y="537948"/>
                </a:lnTo>
                <a:lnTo>
                  <a:pt x="96697" y="529272"/>
                </a:lnTo>
                <a:lnTo>
                  <a:pt x="76857" y="517167"/>
                </a:lnTo>
                <a:lnTo>
                  <a:pt x="58216" y="504443"/>
                </a:lnTo>
                <a:lnTo>
                  <a:pt x="45834" y="496700"/>
                </a:lnTo>
                <a:lnTo>
                  <a:pt x="32994" y="488886"/>
                </a:lnTo>
                <a:lnTo>
                  <a:pt x="20497" y="480691"/>
                </a:lnTo>
                <a:lnTo>
                  <a:pt x="9143" y="471804"/>
                </a:lnTo>
                <a:lnTo>
                  <a:pt x="3657" y="465709"/>
                </a:lnTo>
                <a:lnTo>
                  <a:pt x="1828" y="463803"/>
                </a:lnTo>
                <a:lnTo>
                  <a:pt x="0" y="4589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747" y="2484754"/>
            <a:ext cx="188595" cy="504825"/>
          </a:xfrm>
          <a:custGeom>
            <a:avLst/>
            <a:gdLst/>
            <a:ahLst/>
            <a:cxnLst/>
            <a:rect l="l" t="t" r="r" b="b"/>
            <a:pathLst>
              <a:path w="188594" h="504825">
                <a:moveTo>
                  <a:pt x="104165" y="0"/>
                </a:moveTo>
                <a:lnTo>
                  <a:pt x="73431" y="24003"/>
                </a:lnTo>
                <a:lnTo>
                  <a:pt x="48809" y="68532"/>
                </a:lnTo>
                <a:lnTo>
                  <a:pt x="30378" y="115824"/>
                </a:lnTo>
                <a:lnTo>
                  <a:pt x="17465" y="159490"/>
                </a:lnTo>
                <a:lnTo>
                  <a:pt x="7813" y="204248"/>
                </a:lnTo>
                <a:lnTo>
                  <a:pt x="1849" y="249664"/>
                </a:lnTo>
                <a:lnTo>
                  <a:pt x="0" y="295306"/>
                </a:lnTo>
                <a:lnTo>
                  <a:pt x="2692" y="340741"/>
                </a:lnTo>
                <a:lnTo>
                  <a:pt x="9338" y="380587"/>
                </a:lnTo>
                <a:lnTo>
                  <a:pt x="21853" y="419671"/>
                </a:lnTo>
                <a:lnTo>
                  <a:pt x="41393" y="455326"/>
                </a:lnTo>
                <a:lnTo>
                  <a:pt x="69113" y="484886"/>
                </a:lnTo>
                <a:lnTo>
                  <a:pt x="116458" y="503620"/>
                </a:lnTo>
                <a:lnTo>
                  <a:pt x="134010" y="504444"/>
                </a:lnTo>
                <a:lnTo>
                  <a:pt x="148355" y="503805"/>
                </a:lnTo>
                <a:lnTo>
                  <a:pt x="161617" y="501904"/>
                </a:lnTo>
                <a:lnTo>
                  <a:pt x="174569" y="498764"/>
                </a:lnTo>
                <a:lnTo>
                  <a:pt x="187985" y="4944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4144" y="2583179"/>
            <a:ext cx="184785" cy="16510"/>
          </a:xfrm>
          <a:custGeom>
            <a:avLst/>
            <a:gdLst/>
            <a:ahLst/>
            <a:cxnLst/>
            <a:rect l="l" t="t" r="r" b="b"/>
            <a:pathLst>
              <a:path w="184785" h="16510">
                <a:moveTo>
                  <a:pt x="22225" y="16129"/>
                </a:moveTo>
                <a:lnTo>
                  <a:pt x="14986" y="13716"/>
                </a:lnTo>
                <a:lnTo>
                  <a:pt x="7366" y="11303"/>
                </a:lnTo>
                <a:lnTo>
                  <a:pt x="0" y="8509"/>
                </a:lnTo>
                <a:lnTo>
                  <a:pt x="10439" y="5986"/>
                </a:lnTo>
                <a:lnTo>
                  <a:pt x="20558" y="4524"/>
                </a:lnTo>
                <a:lnTo>
                  <a:pt x="30843" y="3847"/>
                </a:lnTo>
                <a:lnTo>
                  <a:pt x="41782" y="3683"/>
                </a:lnTo>
                <a:lnTo>
                  <a:pt x="59138" y="3367"/>
                </a:lnTo>
                <a:lnTo>
                  <a:pt x="76517" y="2968"/>
                </a:lnTo>
                <a:lnTo>
                  <a:pt x="93896" y="2450"/>
                </a:lnTo>
                <a:lnTo>
                  <a:pt x="111251" y="1778"/>
                </a:lnTo>
                <a:lnTo>
                  <a:pt x="124241" y="1393"/>
                </a:lnTo>
                <a:lnTo>
                  <a:pt x="137160" y="793"/>
                </a:lnTo>
                <a:lnTo>
                  <a:pt x="150078" y="242"/>
                </a:lnTo>
                <a:lnTo>
                  <a:pt x="163068" y="0"/>
                </a:lnTo>
                <a:lnTo>
                  <a:pt x="170053" y="0"/>
                </a:lnTo>
                <a:lnTo>
                  <a:pt x="177037" y="635"/>
                </a:lnTo>
                <a:lnTo>
                  <a:pt x="184404" y="12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554" y="2630677"/>
            <a:ext cx="338455" cy="381000"/>
          </a:xfrm>
          <a:custGeom>
            <a:avLst/>
            <a:gdLst/>
            <a:ahLst/>
            <a:cxnLst/>
            <a:rect l="l" t="t" r="r" b="b"/>
            <a:pathLst>
              <a:path w="338455" h="381000">
                <a:moveTo>
                  <a:pt x="0" y="0"/>
                </a:moveTo>
                <a:lnTo>
                  <a:pt x="1014" y="9983"/>
                </a:lnTo>
                <a:lnTo>
                  <a:pt x="1920" y="20050"/>
                </a:lnTo>
                <a:lnTo>
                  <a:pt x="2946" y="30093"/>
                </a:lnTo>
                <a:lnTo>
                  <a:pt x="8143" y="69945"/>
                </a:lnTo>
                <a:lnTo>
                  <a:pt x="11302" y="99695"/>
                </a:lnTo>
                <a:lnTo>
                  <a:pt x="14745" y="123948"/>
                </a:lnTo>
                <a:lnTo>
                  <a:pt x="23536" y="172025"/>
                </a:lnTo>
                <a:lnTo>
                  <a:pt x="36845" y="218821"/>
                </a:lnTo>
                <a:lnTo>
                  <a:pt x="53421" y="254775"/>
                </a:lnTo>
                <a:lnTo>
                  <a:pt x="75691" y="294513"/>
                </a:lnTo>
                <a:lnTo>
                  <a:pt x="114157" y="345900"/>
                </a:lnTo>
                <a:lnTo>
                  <a:pt x="168909" y="378333"/>
                </a:lnTo>
                <a:lnTo>
                  <a:pt x="187166" y="380603"/>
                </a:lnTo>
                <a:lnTo>
                  <a:pt x="196056" y="380029"/>
                </a:lnTo>
                <a:lnTo>
                  <a:pt x="232842" y="368871"/>
                </a:lnTo>
                <a:lnTo>
                  <a:pt x="268884" y="345023"/>
                </a:lnTo>
                <a:lnTo>
                  <a:pt x="309417" y="293834"/>
                </a:lnTo>
                <a:lnTo>
                  <a:pt x="326927" y="245935"/>
                </a:lnTo>
                <a:lnTo>
                  <a:pt x="336803" y="193929"/>
                </a:lnTo>
                <a:lnTo>
                  <a:pt x="337883" y="169767"/>
                </a:lnTo>
                <a:lnTo>
                  <a:pt x="337875" y="157567"/>
                </a:lnTo>
                <a:lnTo>
                  <a:pt x="336748" y="107017"/>
                </a:lnTo>
                <a:lnTo>
                  <a:pt x="335914" y="94234"/>
                </a:lnTo>
                <a:lnTo>
                  <a:pt x="335184" y="82135"/>
                </a:lnTo>
                <a:lnTo>
                  <a:pt x="334359" y="70024"/>
                </a:lnTo>
                <a:lnTo>
                  <a:pt x="333486" y="57890"/>
                </a:lnTo>
                <a:lnTo>
                  <a:pt x="332613" y="45720"/>
                </a:lnTo>
                <a:lnTo>
                  <a:pt x="331684" y="37151"/>
                </a:lnTo>
                <a:lnTo>
                  <a:pt x="330803" y="28702"/>
                </a:lnTo>
                <a:lnTo>
                  <a:pt x="329969" y="20252"/>
                </a:lnTo>
                <a:lnTo>
                  <a:pt x="329183" y="116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8525" y="2599689"/>
            <a:ext cx="148590" cy="24130"/>
          </a:xfrm>
          <a:custGeom>
            <a:avLst/>
            <a:gdLst/>
            <a:ahLst/>
            <a:cxnLst/>
            <a:rect l="l" t="t" r="r" b="b"/>
            <a:pathLst>
              <a:path w="148589" h="24130">
                <a:moveTo>
                  <a:pt x="4492" y="0"/>
                </a:moveTo>
                <a:lnTo>
                  <a:pt x="0" y="6969"/>
                </a:lnTo>
                <a:lnTo>
                  <a:pt x="1698" y="10413"/>
                </a:lnTo>
                <a:lnTo>
                  <a:pt x="7778" y="12144"/>
                </a:lnTo>
                <a:lnTo>
                  <a:pt x="16430" y="13970"/>
                </a:lnTo>
                <a:lnTo>
                  <a:pt x="24594" y="15980"/>
                </a:lnTo>
                <a:lnTo>
                  <a:pt x="71374" y="21923"/>
                </a:lnTo>
                <a:lnTo>
                  <a:pt x="93519" y="22860"/>
                </a:lnTo>
                <a:lnTo>
                  <a:pt x="102371" y="23306"/>
                </a:lnTo>
                <a:lnTo>
                  <a:pt x="111093" y="23764"/>
                </a:lnTo>
                <a:lnTo>
                  <a:pt x="119790" y="24056"/>
                </a:lnTo>
                <a:lnTo>
                  <a:pt x="128571" y="24002"/>
                </a:lnTo>
                <a:lnTo>
                  <a:pt x="135302" y="24002"/>
                </a:lnTo>
                <a:lnTo>
                  <a:pt x="142033" y="22860"/>
                </a:lnTo>
                <a:lnTo>
                  <a:pt x="148383" y="222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5710" y="2978530"/>
            <a:ext cx="8890" cy="155575"/>
          </a:xfrm>
          <a:custGeom>
            <a:avLst/>
            <a:gdLst/>
            <a:ahLst/>
            <a:cxnLst/>
            <a:rect l="l" t="t" r="r" b="b"/>
            <a:pathLst>
              <a:path w="8889" h="155575">
                <a:moveTo>
                  <a:pt x="8889" y="0"/>
                </a:moveTo>
                <a:lnTo>
                  <a:pt x="8254" y="8905"/>
                </a:lnTo>
                <a:lnTo>
                  <a:pt x="7524" y="18097"/>
                </a:lnTo>
                <a:lnTo>
                  <a:pt x="7032" y="27289"/>
                </a:lnTo>
                <a:lnTo>
                  <a:pt x="7112" y="36195"/>
                </a:lnTo>
                <a:lnTo>
                  <a:pt x="7709" y="52046"/>
                </a:lnTo>
                <a:lnTo>
                  <a:pt x="8080" y="67945"/>
                </a:lnTo>
                <a:lnTo>
                  <a:pt x="6842" y="111863"/>
                </a:lnTo>
                <a:lnTo>
                  <a:pt x="634" y="149606"/>
                </a:lnTo>
                <a:lnTo>
                  <a:pt x="381" y="152654"/>
                </a:lnTo>
                <a:lnTo>
                  <a:pt x="0" y="1554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5996" y="2605151"/>
            <a:ext cx="220345" cy="434340"/>
          </a:xfrm>
          <a:custGeom>
            <a:avLst/>
            <a:gdLst/>
            <a:ahLst/>
            <a:cxnLst/>
            <a:rect l="l" t="t" r="r" b="b"/>
            <a:pathLst>
              <a:path w="220344" h="434339">
                <a:moveTo>
                  <a:pt x="3383" y="57276"/>
                </a:moveTo>
                <a:lnTo>
                  <a:pt x="0" y="48815"/>
                </a:lnTo>
                <a:lnTo>
                  <a:pt x="2224" y="53975"/>
                </a:lnTo>
                <a:lnTo>
                  <a:pt x="6615" y="64277"/>
                </a:lnTo>
                <a:lnTo>
                  <a:pt x="9733" y="71247"/>
                </a:lnTo>
                <a:lnTo>
                  <a:pt x="25386" y="108585"/>
                </a:lnTo>
                <a:lnTo>
                  <a:pt x="39705" y="146303"/>
                </a:lnTo>
                <a:lnTo>
                  <a:pt x="53607" y="184485"/>
                </a:lnTo>
                <a:lnTo>
                  <a:pt x="67486" y="222678"/>
                </a:lnTo>
                <a:lnTo>
                  <a:pt x="81317" y="260943"/>
                </a:lnTo>
                <a:lnTo>
                  <a:pt x="95077" y="299338"/>
                </a:lnTo>
                <a:lnTo>
                  <a:pt x="101304" y="316120"/>
                </a:lnTo>
                <a:lnTo>
                  <a:pt x="107840" y="332819"/>
                </a:lnTo>
                <a:lnTo>
                  <a:pt x="114472" y="349541"/>
                </a:lnTo>
                <a:lnTo>
                  <a:pt x="120985" y="366395"/>
                </a:lnTo>
                <a:lnTo>
                  <a:pt x="125112" y="377864"/>
                </a:lnTo>
                <a:lnTo>
                  <a:pt x="128859" y="389382"/>
                </a:lnTo>
                <a:lnTo>
                  <a:pt x="132415" y="400899"/>
                </a:lnTo>
                <a:lnTo>
                  <a:pt x="135971" y="412369"/>
                </a:lnTo>
                <a:lnTo>
                  <a:pt x="138765" y="420243"/>
                </a:lnTo>
                <a:lnTo>
                  <a:pt x="140797" y="426085"/>
                </a:lnTo>
                <a:lnTo>
                  <a:pt x="142702" y="434339"/>
                </a:lnTo>
                <a:lnTo>
                  <a:pt x="142452" y="423896"/>
                </a:lnTo>
                <a:lnTo>
                  <a:pt x="142321" y="413654"/>
                </a:lnTo>
                <a:lnTo>
                  <a:pt x="142380" y="403532"/>
                </a:lnTo>
                <a:lnTo>
                  <a:pt x="142702" y="393446"/>
                </a:lnTo>
                <a:lnTo>
                  <a:pt x="147226" y="343205"/>
                </a:lnTo>
                <a:lnTo>
                  <a:pt x="155084" y="293370"/>
                </a:lnTo>
                <a:lnTo>
                  <a:pt x="165133" y="243820"/>
                </a:lnTo>
                <a:lnTo>
                  <a:pt x="176230" y="194437"/>
                </a:lnTo>
                <a:lnTo>
                  <a:pt x="188025" y="145796"/>
                </a:lnTo>
                <a:lnTo>
                  <a:pt x="194071" y="121535"/>
                </a:lnTo>
                <a:lnTo>
                  <a:pt x="199725" y="97154"/>
                </a:lnTo>
                <a:lnTo>
                  <a:pt x="203110" y="82784"/>
                </a:lnTo>
                <a:lnTo>
                  <a:pt x="206234" y="68008"/>
                </a:lnTo>
                <a:lnTo>
                  <a:pt x="208833" y="53042"/>
                </a:lnTo>
                <a:lnTo>
                  <a:pt x="210647" y="38100"/>
                </a:lnTo>
                <a:lnTo>
                  <a:pt x="210827" y="31533"/>
                </a:lnTo>
                <a:lnTo>
                  <a:pt x="210567" y="23193"/>
                </a:lnTo>
                <a:lnTo>
                  <a:pt x="210665" y="14972"/>
                </a:lnTo>
                <a:lnTo>
                  <a:pt x="211917" y="8762"/>
                </a:lnTo>
                <a:lnTo>
                  <a:pt x="213695" y="2412"/>
                </a:lnTo>
                <a:lnTo>
                  <a:pt x="213949" y="0"/>
                </a:lnTo>
                <a:lnTo>
                  <a:pt x="22004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7707" y="2493010"/>
            <a:ext cx="153670" cy="610235"/>
          </a:xfrm>
          <a:custGeom>
            <a:avLst/>
            <a:gdLst/>
            <a:ahLst/>
            <a:cxnLst/>
            <a:rect l="l" t="t" r="r" b="b"/>
            <a:pathLst>
              <a:path w="153669" h="610235">
                <a:moveTo>
                  <a:pt x="0" y="0"/>
                </a:moveTo>
                <a:lnTo>
                  <a:pt x="7211" y="8923"/>
                </a:lnTo>
                <a:lnTo>
                  <a:pt x="13303" y="15763"/>
                </a:lnTo>
                <a:lnTo>
                  <a:pt x="19538" y="22627"/>
                </a:lnTo>
                <a:lnTo>
                  <a:pt x="27178" y="31623"/>
                </a:lnTo>
                <a:lnTo>
                  <a:pt x="62626" y="80406"/>
                </a:lnTo>
                <a:lnTo>
                  <a:pt x="93599" y="131952"/>
                </a:lnTo>
                <a:lnTo>
                  <a:pt x="116899" y="179953"/>
                </a:lnTo>
                <a:lnTo>
                  <a:pt x="135015" y="229615"/>
                </a:lnTo>
                <a:lnTo>
                  <a:pt x="147415" y="280590"/>
                </a:lnTo>
                <a:lnTo>
                  <a:pt x="153571" y="332528"/>
                </a:lnTo>
                <a:lnTo>
                  <a:pt x="152953" y="385079"/>
                </a:lnTo>
                <a:lnTo>
                  <a:pt x="145034" y="437895"/>
                </a:lnTo>
                <a:lnTo>
                  <a:pt x="126555" y="500380"/>
                </a:lnTo>
                <a:lnTo>
                  <a:pt x="97790" y="558673"/>
                </a:lnTo>
                <a:lnTo>
                  <a:pt x="61464" y="598999"/>
                </a:lnTo>
                <a:lnTo>
                  <a:pt x="22923" y="609838"/>
                </a:lnTo>
                <a:lnTo>
                  <a:pt x="14430" y="604966"/>
                </a:lnTo>
                <a:lnTo>
                  <a:pt x="8890" y="593343"/>
                </a:lnTo>
                <a:lnTo>
                  <a:pt x="9143" y="590930"/>
                </a:lnTo>
                <a:lnTo>
                  <a:pt x="9779" y="588263"/>
                </a:lnTo>
                <a:lnTo>
                  <a:pt x="10033" y="5861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4097" y="2726122"/>
            <a:ext cx="144780" cy="11430"/>
          </a:xfrm>
          <a:custGeom>
            <a:avLst/>
            <a:gdLst/>
            <a:ahLst/>
            <a:cxnLst/>
            <a:rect l="l" t="t" r="r" b="b"/>
            <a:pathLst>
              <a:path w="144779" h="11430">
                <a:moveTo>
                  <a:pt x="15239" y="5139"/>
                </a:moveTo>
                <a:lnTo>
                  <a:pt x="7365" y="3615"/>
                </a:lnTo>
                <a:lnTo>
                  <a:pt x="5206" y="3615"/>
                </a:lnTo>
                <a:lnTo>
                  <a:pt x="0" y="3107"/>
                </a:lnTo>
                <a:lnTo>
                  <a:pt x="8235" y="1135"/>
                </a:lnTo>
                <a:lnTo>
                  <a:pt x="16446" y="186"/>
                </a:lnTo>
                <a:lnTo>
                  <a:pt x="24753" y="0"/>
                </a:lnTo>
                <a:lnTo>
                  <a:pt x="33274" y="313"/>
                </a:lnTo>
                <a:lnTo>
                  <a:pt x="47460" y="1549"/>
                </a:lnTo>
                <a:lnTo>
                  <a:pt x="61610" y="2869"/>
                </a:lnTo>
                <a:lnTo>
                  <a:pt x="75690" y="4117"/>
                </a:lnTo>
                <a:lnTo>
                  <a:pt x="89662" y="5139"/>
                </a:lnTo>
                <a:lnTo>
                  <a:pt x="101512" y="5451"/>
                </a:lnTo>
                <a:lnTo>
                  <a:pt x="113792" y="5441"/>
                </a:lnTo>
                <a:lnTo>
                  <a:pt x="125880" y="5978"/>
                </a:lnTo>
                <a:lnTo>
                  <a:pt x="137160" y="7933"/>
                </a:lnTo>
                <a:lnTo>
                  <a:pt x="139953" y="8568"/>
                </a:lnTo>
                <a:lnTo>
                  <a:pt x="142366" y="9711"/>
                </a:lnTo>
                <a:lnTo>
                  <a:pt x="144779" y="109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4290" y="2837052"/>
            <a:ext cx="135255" cy="6350"/>
          </a:xfrm>
          <a:custGeom>
            <a:avLst/>
            <a:gdLst/>
            <a:ahLst/>
            <a:cxnLst/>
            <a:rect l="l" t="t" r="r" b="b"/>
            <a:pathLst>
              <a:path w="135254" h="6350">
                <a:moveTo>
                  <a:pt x="0" y="0"/>
                </a:moveTo>
                <a:lnTo>
                  <a:pt x="8108" y="3681"/>
                </a:lnTo>
                <a:lnTo>
                  <a:pt x="15906" y="5445"/>
                </a:lnTo>
                <a:lnTo>
                  <a:pt x="24038" y="5947"/>
                </a:lnTo>
                <a:lnTo>
                  <a:pt x="33147" y="5842"/>
                </a:lnTo>
                <a:lnTo>
                  <a:pt x="46569" y="5617"/>
                </a:lnTo>
                <a:lnTo>
                  <a:pt x="60134" y="5191"/>
                </a:lnTo>
                <a:lnTo>
                  <a:pt x="73794" y="4931"/>
                </a:lnTo>
                <a:lnTo>
                  <a:pt x="87503" y="5207"/>
                </a:lnTo>
                <a:lnTo>
                  <a:pt x="97557" y="5724"/>
                </a:lnTo>
                <a:lnTo>
                  <a:pt x="107934" y="6111"/>
                </a:lnTo>
                <a:lnTo>
                  <a:pt x="118381" y="6046"/>
                </a:lnTo>
                <a:lnTo>
                  <a:pt x="128650" y="5207"/>
                </a:lnTo>
                <a:lnTo>
                  <a:pt x="130683" y="4572"/>
                </a:lnTo>
                <a:lnTo>
                  <a:pt x="133223" y="3937"/>
                </a:lnTo>
                <a:lnTo>
                  <a:pt x="135255" y="36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0304" y="2477135"/>
            <a:ext cx="351155" cy="474345"/>
          </a:xfrm>
          <a:custGeom>
            <a:avLst/>
            <a:gdLst/>
            <a:ahLst/>
            <a:cxnLst/>
            <a:rect l="l" t="t" r="r" b="b"/>
            <a:pathLst>
              <a:path w="351154" h="474344">
                <a:moveTo>
                  <a:pt x="294132" y="4190"/>
                </a:moveTo>
                <a:lnTo>
                  <a:pt x="302387" y="3937"/>
                </a:lnTo>
                <a:lnTo>
                  <a:pt x="298704" y="5206"/>
                </a:lnTo>
                <a:lnTo>
                  <a:pt x="306959" y="4190"/>
                </a:lnTo>
                <a:lnTo>
                  <a:pt x="298940" y="2821"/>
                </a:lnTo>
                <a:lnTo>
                  <a:pt x="291099" y="1523"/>
                </a:lnTo>
                <a:lnTo>
                  <a:pt x="283188" y="511"/>
                </a:lnTo>
                <a:lnTo>
                  <a:pt x="274955" y="0"/>
                </a:lnTo>
                <a:lnTo>
                  <a:pt x="260163" y="11"/>
                </a:lnTo>
                <a:lnTo>
                  <a:pt x="215265" y="3048"/>
                </a:lnTo>
                <a:lnTo>
                  <a:pt x="155225" y="11937"/>
                </a:lnTo>
                <a:lnTo>
                  <a:pt x="98425" y="32257"/>
                </a:lnTo>
                <a:lnTo>
                  <a:pt x="91186" y="37211"/>
                </a:lnTo>
                <a:lnTo>
                  <a:pt x="88137" y="39242"/>
                </a:lnTo>
                <a:lnTo>
                  <a:pt x="114046" y="73151"/>
                </a:lnTo>
                <a:lnTo>
                  <a:pt x="129444" y="84135"/>
                </a:lnTo>
                <a:lnTo>
                  <a:pt x="144557" y="95297"/>
                </a:lnTo>
                <a:lnTo>
                  <a:pt x="192460" y="135209"/>
                </a:lnTo>
                <a:lnTo>
                  <a:pt x="223670" y="174075"/>
                </a:lnTo>
                <a:lnTo>
                  <a:pt x="231394" y="197485"/>
                </a:lnTo>
                <a:lnTo>
                  <a:pt x="229538" y="222752"/>
                </a:lnTo>
                <a:lnTo>
                  <a:pt x="204158" y="269047"/>
                </a:lnTo>
                <a:lnTo>
                  <a:pt x="152042" y="326307"/>
                </a:lnTo>
                <a:lnTo>
                  <a:pt x="113211" y="361286"/>
                </a:lnTo>
                <a:lnTo>
                  <a:pt x="73594" y="395582"/>
                </a:lnTo>
                <a:lnTo>
                  <a:pt x="35191" y="431171"/>
                </a:lnTo>
                <a:lnTo>
                  <a:pt x="0" y="470026"/>
                </a:lnTo>
                <a:lnTo>
                  <a:pt x="9364" y="471660"/>
                </a:lnTo>
                <a:lnTo>
                  <a:pt x="18240" y="472900"/>
                </a:lnTo>
                <a:lnTo>
                  <a:pt x="27235" y="473688"/>
                </a:lnTo>
                <a:lnTo>
                  <a:pt x="36957" y="473963"/>
                </a:lnTo>
                <a:lnTo>
                  <a:pt x="89994" y="472629"/>
                </a:lnTo>
                <a:lnTo>
                  <a:pt x="143043" y="469448"/>
                </a:lnTo>
                <a:lnTo>
                  <a:pt x="196117" y="465652"/>
                </a:lnTo>
                <a:lnTo>
                  <a:pt x="249227" y="462471"/>
                </a:lnTo>
                <a:lnTo>
                  <a:pt x="302387" y="461137"/>
                </a:lnTo>
                <a:lnTo>
                  <a:pt x="314864" y="460910"/>
                </a:lnTo>
                <a:lnTo>
                  <a:pt x="326961" y="460279"/>
                </a:lnTo>
                <a:lnTo>
                  <a:pt x="338963" y="459315"/>
                </a:lnTo>
                <a:lnTo>
                  <a:pt x="351155" y="4580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1453" y="3264153"/>
            <a:ext cx="14604" cy="108585"/>
          </a:xfrm>
          <a:custGeom>
            <a:avLst/>
            <a:gdLst/>
            <a:ahLst/>
            <a:cxnLst/>
            <a:rect l="l" t="t" r="r" b="b"/>
            <a:pathLst>
              <a:path w="14604" h="108585">
                <a:moveTo>
                  <a:pt x="3937" y="9144"/>
                </a:moveTo>
                <a:lnTo>
                  <a:pt x="2794" y="6096"/>
                </a:lnTo>
                <a:lnTo>
                  <a:pt x="1270" y="3048"/>
                </a:lnTo>
                <a:lnTo>
                  <a:pt x="0" y="0"/>
                </a:lnTo>
                <a:lnTo>
                  <a:pt x="8985" y="49295"/>
                </a:lnTo>
                <a:lnTo>
                  <a:pt x="10572" y="74513"/>
                </a:lnTo>
                <a:lnTo>
                  <a:pt x="11557" y="87122"/>
                </a:lnTo>
                <a:lnTo>
                  <a:pt x="11400" y="94557"/>
                </a:lnTo>
                <a:lnTo>
                  <a:pt x="10874" y="103647"/>
                </a:lnTo>
                <a:lnTo>
                  <a:pt x="11324" y="108285"/>
                </a:lnTo>
                <a:lnTo>
                  <a:pt x="14097" y="102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9040" y="3158617"/>
            <a:ext cx="2540" cy="6985"/>
          </a:xfrm>
          <a:custGeom>
            <a:avLst/>
            <a:gdLst/>
            <a:ahLst/>
            <a:cxnLst/>
            <a:rect l="l" t="t" r="r" b="b"/>
            <a:pathLst>
              <a:path w="2539" h="6985">
                <a:moveTo>
                  <a:pt x="2412" y="6477"/>
                </a:moveTo>
                <a:lnTo>
                  <a:pt x="1524" y="4318"/>
                </a:lnTo>
                <a:lnTo>
                  <a:pt x="888" y="2159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1595" y="3210179"/>
            <a:ext cx="99695" cy="15240"/>
          </a:xfrm>
          <a:custGeom>
            <a:avLst/>
            <a:gdLst/>
            <a:ahLst/>
            <a:cxnLst/>
            <a:rect l="l" t="t" r="r" b="b"/>
            <a:pathLst>
              <a:path w="99695" h="15239">
                <a:moveTo>
                  <a:pt x="0" y="0"/>
                </a:moveTo>
                <a:lnTo>
                  <a:pt x="2593" y="7747"/>
                </a:lnTo>
                <a:lnTo>
                  <a:pt x="5508" y="12541"/>
                </a:lnTo>
                <a:lnTo>
                  <a:pt x="10304" y="14716"/>
                </a:lnTo>
                <a:lnTo>
                  <a:pt x="18541" y="14605"/>
                </a:lnTo>
                <a:lnTo>
                  <a:pt x="57530" y="9398"/>
                </a:lnTo>
                <a:lnTo>
                  <a:pt x="84212" y="3522"/>
                </a:lnTo>
                <a:lnTo>
                  <a:pt x="93217" y="1778"/>
                </a:lnTo>
                <a:lnTo>
                  <a:pt x="95376" y="1143"/>
                </a:lnTo>
                <a:lnTo>
                  <a:pt x="97789" y="888"/>
                </a:lnTo>
                <a:lnTo>
                  <a:pt x="99694" y="6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3029" y="3269869"/>
            <a:ext cx="93980" cy="8255"/>
          </a:xfrm>
          <a:custGeom>
            <a:avLst/>
            <a:gdLst/>
            <a:ahLst/>
            <a:cxnLst/>
            <a:rect l="l" t="t" r="r" b="b"/>
            <a:pathLst>
              <a:path w="93979" h="8254">
                <a:moveTo>
                  <a:pt x="0" y="3682"/>
                </a:moveTo>
                <a:lnTo>
                  <a:pt x="8032" y="7367"/>
                </a:lnTo>
                <a:lnTo>
                  <a:pt x="15112" y="8112"/>
                </a:lnTo>
                <a:lnTo>
                  <a:pt x="22574" y="7022"/>
                </a:lnTo>
                <a:lnTo>
                  <a:pt x="31750" y="5206"/>
                </a:lnTo>
                <a:lnTo>
                  <a:pt x="42064" y="3982"/>
                </a:lnTo>
                <a:lnTo>
                  <a:pt x="52641" y="3603"/>
                </a:lnTo>
                <a:lnTo>
                  <a:pt x="63218" y="3581"/>
                </a:lnTo>
                <a:lnTo>
                  <a:pt x="73533" y="3428"/>
                </a:lnTo>
                <a:lnTo>
                  <a:pt x="83566" y="3428"/>
                </a:lnTo>
                <a:lnTo>
                  <a:pt x="87249" y="3047"/>
                </a:lnTo>
                <a:lnTo>
                  <a:pt x="9359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6400" y="3180842"/>
            <a:ext cx="30480" cy="144145"/>
          </a:xfrm>
          <a:custGeom>
            <a:avLst/>
            <a:gdLst/>
            <a:ahLst/>
            <a:cxnLst/>
            <a:rect l="l" t="t" r="r" b="b"/>
            <a:pathLst>
              <a:path w="30479" h="144145">
                <a:moveTo>
                  <a:pt x="2524" y="0"/>
                </a:moveTo>
                <a:lnTo>
                  <a:pt x="756" y="8870"/>
                </a:lnTo>
                <a:lnTo>
                  <a:pt x="0" y="17430"/>
                </a:lnTo>
                <a:lnTo>
                  <a:pt x="220" y="26038"/>
                </a:lnTo>
                <a:lnTo>
                  <a:pt x="1381" y="35052"/>
                </a:lnTo>
                <a:lnTo>
                  <a:pt x="4762" y="48889"/>
                </a:lnTo>
                <a:lnTo>
                  <a:pt x="9096" y="62499"/>
                </a:lnTo>
                <a:lnTo>
                  <a:pt x="13668" y="76039"/>
                </a:lnTo>
                <a:lnTo>
                  <a:pt x="17764" y="89662"/>
                </a:lnTo>
                <a:lnTo>
                  <a:pt x="28813" y="137160"/>
                </a:lnTo>
                <a:lnTo>
                  <a:pt x="29067" y="139700"/>
                </a:lnTo>
                <a:lnTo>
                  <a:pt x="29321" y="141478"/>
                </a:lnTo>
                <a:lnTo>
                  <a:pt x="29956" y="1438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5940" y="2162335"/>
            <a:ext cx="202565" cy="231775"/>
          </a:xfrm>
          <a:custGeom>
            <a:avLst/>
            <a:gdLst/>
            <a:ahLst/>
            <a:cxnLst/>
            <a:rect l="l" t="t" r="r" b="b"/>
            <a:pathLst>
              <a:path w="202564" h="231775">
                <a:moveTo>
                  <a:pt x="88773" y="3268"/>
                </a:moveTo>
                <a:lnTo>
                  <a:pt x="80267" y="1718"/>
                </a:lnTo>
                <a:lnTo>
                  <a:pt x="71500" y="204"/>
                </a:lnTo>
                <a:lnTo>
                  <a:pt x="62734" y="0"/>
                </a:lnTo>
                <a:lnTo>
                  <a:pt x="54229" y="2379"/>
                </a:lnTo>
                <a:lnTo>
                  <a:pt x="23975" y="34579"/>
                </a:lnTo>
                <a:lnTo>
                  <a:pt x="3794" y="89675"/>
                </a:lnTo>
                <a:lnTo>
                  <a:pt x="0" y="133697"/>
                </a:lnTo>
                <a:lnTo>
                  <a:pt x="2192" y="152814"/>
                </a:lnTo>
                <a:lnTo>
                  <a:pt x="28321" y="200499"/>
                </a:lnTo>
                <a:lnTo>
                  <a:pt x="70272" y="225466"/>
                </a:lnTo>
                <a:lnTo>
                  <a:pt x="100278" y="231397"/>
                </a:lnTo>
                <a:lnTo>
                  <a:pt x="115252" y="230931"/>
                </a:lnTo>
                <a:lnTo>
                  <a:pt x="156985" y="221440"/>
                </a:lnTo>
                <a:lnTo>
                  <a:pt x="194437" y="202277"/>
                </a:lnTo>
                <a:lnTo>
                  <a:pt x="197231" y="200753"/>
                </a:lnTo>
                <a:lnTo>
                  <a:pt x="199389" y="199229"/>
                </a:lnTo>
                <a:lnTo>
                  <a:pt x="202057" y="1974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6560" y="2652648"/>
            <a:ext cx="258445" cy="233045"/>
          </a:xfrm>
          <a:custGeom>
            <a:avLst/>
            <a:gdLst/>
            <a:ahLst/>
            <a:cxnLst/>
            <a:rect l="l" t="t" r="r" b="b"/>
            <a:pathLst>
              <a:path w="258445" h="233044">
                <a:moveTo>
                  <a:pt x="0" y="635"/>
                </a:moveTo>
                <a:lnTo>
                  <a:pt x="9525" y="1270"/>
                </a:lnTo>
                <a:lnTo>
                  <a:pt x="4572" y="0"/>
                </a:lnTo>
                <a:lnTo>
                  <a:pt x="14350" y="1524"/>
                </a:lnTo>
                <a:lnTo>
                  <a:pt x="52704" y="8889"/>
                </a:lnTo>
                <a:lnTo>
                  <a:pt x="86441" y="36441"/>
                </a:lnTo>
                <a:lnTo>
                  <a:pt x="88636" y="56824"/>
                </a:lnTo>
                <a:lnTo>
                  <a:pt x="88137" y="66801"/>
                </a:lnTo>
                <a:lnTo>
                  <a:pt x="84510" y="98129"/>
                </a:lnTo>
                <a:lnTo>
                  <a:pt x="80549" y="130635"/>
                </a:lnTo>
                <a:lnTo>
                  <a:pt x="81208" y="162688"/>
                </a:lnTo>
                <a:lnTo>
                  <a:pt x="91439" y="192659"/>
                </a:lnTo>
                <a:lnTo>
                  <a:pt x="104020" y="206285"/>
                </a:lnTo>
                <a:lnTo>
                  <a:pt x="120935" y="214233"/>
                </a:lnTo>
                <a:lnTo>
                  <a:pt x="139803" y="217108"/>
                </a:lnTo>
                <a:lnTo>
                  <a:pt x="158241" y="215518"/>
                </a:lnTo>
                <a:lnTo>
                  <a:pt x="199139" y="188319"/>
                </a:lnTo>
                <a:lnTo>
                  <a:pt x="222724" y="148657"/>
                </a:lnTo>
                <a:lnTo>
                  <a:pt x="226440" y="139573"/>
                </a:lnTo>
                <a:lnTo>
                  <a:pt x="229546" y="132754"/>
                </a:lnTo>
                <a:lnTo>
                  <a:pt x="232235" y="125888"/>
                </a:lnTo>
                <a:lnTo>
                  <a:pt x="233709" y="118784"/>
                </a:lnTo>
                <a:lnTo>
                  <a:pt x="233172" y="111251"/>
                </a:lnTo>
                <a:lnTo>
                  <a:pt x="230004" y="102240"/>
                </a:lnTo>
                <a:lnTo>
                  <a:pt x="225932" y="92789"/>
                </a:lnTo>
                <a:lnTo>
                  <a:pt x="221670" y="83266"/>
                </a:lnTo>
                <a:lnTo>
                  <a:pt x="217931" y="74040"/>
                </a:lnTo>
                <a:lnTo>
                  <a:pt x="215717" y="66883"/>
                </a:lnTo>
                <a:lnTo>
                  <a:pt x="214026" y="59547"/>
                </a:lnTo>
                <a:lnTo>
                  <a:pt x="212859" y="52091"/>
                </a:lnTo>
                <a:lnTo>
                  <a:pt x="212216" y="44576"/>
                </a:lnTo>
                <a:lnTo>
                  <a:pt x="211581" y="38100"/>
                </a:lnTo>
                <a:lnTo>
                  <a:pt x="212216" y="31368"/>
                </a:lnTo>
                <a:lnTo>
                  <a:pt x="212216" y="25018"/>
                </a:lnTo>
                <a:lnTo>
                  <a:pt x="212508" y="33400"/>
                </a:lnTo>
                <a:lnTo>
                  <a:pt x="213217" y="41687"/>
                </a:lnTo>
                <a:lnTo>
                  <a:pt x="214092" y="50022"/>
                </a:lnTo>
                <a:lnTo>
                  <a:pt x="214884" y="58547"/>
                </a:lnTo>
                <a:lnTo>
                  <a:pt x="219456" y="99516"/>
                </a:lnTo>
                <a:lnTo>
                  <a:pt x="229631" y="143097"/>
                </a:lnTo>
                <a:lnTo>
                  <a:pt x="241083" y="184433"/>
                </a:lnTo>
                <a:lnTo>
                  <a:pt x="244808" y="196008"/>
                </a:lnTo>
                <a:lnTo>
                  <a:pt x="248366" y="207654"/>
                </a:lnTo>
                <a:lnTo>
                  <a:pt x="251460" y="219455"/>
                </a:lnTo>
                <a:lnTo>
                  <a:pt x="253364" y="227711"/>
                </a:lnTo>
                <a:lnTo>
                  <a:pt x="251840" y="226440"/>
                </a:lnTo>
                <a:lnTo>
                  <a:pt x="257937" y="2325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4791" y="2852292"/>
            <a:ext cx="53340" cy="121285"/>
          </a:xfrm>
          <a:custGeom>
            <a:avLst/>
            <a:gdLst/>
            <a:ahLst/>
            <a:cxnLst/>
            <a:rect l="l" t="t" r="r" b="b"/>
            <a:pathLst>
              <a:path w="53339" h="121285">
                <a:moveTo>
                  <a:pt x="2035" y="19812"/>
                </a:moveTo>
                <a:lnTo>
                  <a:pt x="3559" y="12827"/>
                </a:lnTo>
                <a:lnTo>
                  <a:pt x="4702" y="6731"/>
                </a:lnTo>
                <a:lnTo>
                  <a:pt x="6861" y="0"/>
                </a:lnTo>
                <a:lnTo>
                  <a:pt x="976" y="49990"/>
                </a:lnTo>
                <a:lnTo>
                  <a:pt x="0" y="75469"/>
                </a:lnTo>
                <a:lnTo>
                  <a:pt x="511" y="88137"/>
                </a:lnTo>
                <a:lnTo>
                  <a:pt x="1462" y="96692"/>
                </a:lnTo>
                <a:lnTo>
                  <a:pt x="3734" y="106664"/>
                </a:lnTo>
                <a:lnTo>
                  <a:pt x="7887" y="115659"/>
                </a:lnTo>
                <a:lnTo>
                  <a:pt x="14481" y="121285"/>
                </a:lnTo>
                <a:lnTo>
                  <a:pt x="22550" y="120370"/>
                </a:lnTo>
                <a:lnTo>
                  <a:pt x="49533" y="87249"/>
                </a:lnTo>
                <a:lnTo>
                  <a:pt x="51438" y="83820"/>
                </a:lnTo>
                <a:lnTo>
                  <a:pt x="53216" y="755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7336" y="2778190"/>
            <a:ext cx="10795" cy="15875"/>
          </a:xfrm>
          <a:custGeom>
            <a:avLst/>
            <a:gdLst/>
            <a:ahLst/>
            <a:cxnLst/>
            <a:rect l="l" t="t" r="r" b="b"/>
            <a:pathLst>
              <a:path w="10795" h="15875">
                <a:moveTo>
                  <a:pt x="10445" y="15555"/>
                </a:moveTo>
                <a:lnTo>
                  <a:pt x="4139" y="6369"/>
                </a:lnTo>
                <a:lnTo>
                  <a:pt x="0" y="267"/>
                </a:lnTo>
                <a:lnTo>
                  <a:pt x="480" y="0"/>
                </a:lnTo>
                <a:lnTo>
                  <a:pt x="8032" y="83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6307" y="2789808"/>
            <a:ext cx="141605" cy="196215"/>
          </a:xfrm>
          <a:custGeom>
            <a:avLst/>
            <a:gdLst/>
            <a:ahLst/>
            <a:cxnLst/>
            <a:rect l="l" t="t" r="r" b="b"/>
            <a:pathLst>
              <a:path w="141604" h="196214">
                <a:moveTo>
                  <a:pt x="1395" y="0"/>
                </a:moveTo>
                <a:lnTo>
                  <a:pt x="0" y="9372"/>
                </a:lnTo>
                <a:lnTo>
                  <a:pt x="902" y="18303"/>
                </a:lnTo>
                <a:lnTo>
                  <a:pt x="2877" y="27449"/>
                </a:lnTo>
                <a:lnTo>
                  <a:pt x="4697" y="37464"/>
                </a:lnTo>
                <a:lnTo>
                  <a:pt x="6044" y="49264"/>
                </a:lnTo>
                <a:lnTo>
                  <a:pt x="7189" y="61182"/>
                </a:lnTo>
                <a:lnTo>
                  <a:pt x="8072" y="73148"/>
                </a:lnTo>
                <a:lnTo>
                  <a:pt x="8634" y="85089"/>
                </a:lnTo>
                <a:lnTo>
                  <a:pt x="9300" y="98393"/>
                </a:lnTo>
                <a:lnTo>
                  <a:pt x="9777" y="111791"/>
                </a:lnTo>
                <a:lnTo>
                  <a:pt x="10062" y="125237"/>
                </a:lnTo>
                <a:lnTo>
                  <a:pt x="10158" y="138683"/>
                </a:lnTo>
                <a:lnTo>
                  <a:pt x="10423" y="148091"/>
                </a:lnTo>
                <a:lnTo>
                  <a:pt x="10666" y="157464"/>
                </a:lnTo>
                <a:lnTo>
                  <a:pt x="10908" y="166812"/>
                </a:lnTo>
                <a:lnTo>
                  <a:pt x="11174" y="176149"/>
                </a:lnTo>
                <a:lnTo>
                  <a:pt x="11769" y="163425"/>
                </a:lnTo>
                <a:lnTo>
                  <a:pt x="12126" y="150748"/>
                </a:lnTo>
                <a:lnTo>
                  <a:pt x="12674" y="138072"/>
                </a:lnTo>
                <a:lnTo>
                  <a:pt x="22096" y="93344"/>
                </a:lnTo>
                <a:lnTo>
                  <a:pt x="50417" y="58292"/>
                </a:lnTo>
                <a:lnTo>
                  <a:pt x="59942" y="58546"/>
                </a:lnTo>
                <a:lnTo>
                  <a:pt x="98428" y="76862"/>
                </a:lnTo>
                <a:lnTo>
                  <a:pt x="99073" y="85216"/>
                </a:lnTo>
                <a:lnTo>
                  <a:pt x="96599" y="93571"/>
                </a:lnTo>
                <a:lnTo>
                  <a:pt x="68139" y="125261"/>
                </a:lnTo>
                <a:lnTo>
                  <a:pt x="59561" y="132333"/>
                </a:lnTo>
                <a:lnTo>
                  <a:pt x="66067" y="138558"/>
                </a:lnTo>
                <a:lnTo>
                  <a:pt x="72848" y="144510"/>
                </a:lnTo>
                <a:lnTo>
                  <a:pt x="79938" y="150246"/>
                </a:lnTo>
                <a:lnTo>
                  <a:pt x="87374" y="155828"/>
                </a:lnTo>
                <a:lnTo>
                  <a:pt x="93745" y="160787"/>
                </a:lnTo>
                <a:lnTo>
                  <a:pt x="99486" y="166258"/>
                </a:lnTo>
                <a:lnTo>
                  <a:pt x="105108" y="171848"/>
                </a:lnTo>
                <a:lnTo>
                  <a:pt x="111123" y="177164"/>
                </a:lnTo>
                <a:lnTo>
                  <a:pt x="119272" y="185162"/>
                </a:lnTo>
                <a:lnTo>
                  <a:pt x="126886" y="192563"/>
                </a:lnTo>
                <a:lnTo>
                  <a:pt x="134143" y="196203"/>
                </a:lnTo>
                <a:lnTo>
                  <a:pt x="141222" y="1929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7121" y="258254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0" y="0"/>
                </a:moveTo>
                <a:lnTo>
                  <a:pt x="8126" y="7500"/>
                </a:lnTo>
                <a:lnTo>
                  <a:pt x="16335" y="15049"/>
                </a:lnTo>
                <a:lnTo>
                  <a:pt x="24378" y="22788"/>
                </a:lnTo>
                <a:lnTo>
                  <a:pt x="58594" y="61436"/>
                </a:lnTo>
                <a:lnTo>
                  <a:pt x="83565" y="92963"/>
                </a:lnTo>
                <a:lnTo>
                  <a:pt x="110140" y="133286"/>
                </a:lnTo>
                <a:lnTo>
                  <a:pt x="128904" y="177418"/>
                </a:lnTo>
                <a:lnTo>
                  <a:pt x="135509" y="224250"/>
                </a:lnTo>
                <a:lnTo>
                  <a:pt x="134191" y="247963"/>
                </a:lnTo>
                <a:lnTo>
                  <a:pt x="123862" y="291599"/>
                </a:lnTo>
                <a:lnTo>
                  <a:pt x="103935" y="327302"/>
                </a:lnTo>
                <a:lnTo>
                  <a:pt x="73624" y="358536"/>
                </a:lnTo>
                <a:lnTo>
                  <a:pt x="67690" y="3618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6399" y="2571242"/>
            <a:ext cx="147320" cy="440055"/>
          </a:xfrm>
          <a:custGeom>
            <a:avLst/>
            <a:gdLst/>
            <a:ahLst/>
            <a:cxnLst/>
            <a:rect l="l" t="t" r="r" b="b"/>
            <a:pathLst>
              <a:path w="147320" h="440055">
                <a:moveTo>
                  <a:pt x="67969" y="0"/>
                </a:moveTo>
                <a:lnTo>
                  <a:pt x="40283" y="28956"/>
                </a:lnTo>
                <a:lnTo>
                  <a:pt x="22360" y="66770"/>
                </a:lnTo>
                <a:lnTo>
                  <a:pt x="10438" y="107061"/>
                </a:lnTo>
                <a:lnTo>
                  <a:pt x="2576" y="156407"/>
                </a:lnTo>
                <a:lnTo>
                  <a:pt x="0" y="207545"/>
                </a:lnTo>
                <a:lnTo>
                  <a:pt x="3360" y="258915"/>
                </a:lnTo>
                <a:lnTo>
                  <a:pt x="13311" y="308956"/>
                </a:lnTo>
                <a:lnTo>
                  <a:pt x="30504" y="356108"/>
                </a:lnTo>
                <a:lnTo>
                  <a:pt x="56063" y="397779"/>
                </a:lnTo>
                <a:lnTo>
                  <a:pt x="93242" y="428879"/>
                </a:lnTo>
                <a:lnTo>
                  <a:pt x="132675" y="439308"/>
                </a:lnTo>
                <a:lnTo>
                  <a:pt x="146963" y="4399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91251" y="2241550"/>
            <a:ext cx="176530" cy="202565"/>
          </a:xfrm>
          <a:custGeom>
            <a:avLst/>
            <a:gdLst/>
            <a:ahLst/>
            <a:cxnLst/>
            <a:rect l="l" t="t" r="r" b="b"/>
            <a:pathLst>
              <a:path w="176529" h="202564">
                <a:moveTo>
                  <a:pt x="79248" y="27432"/>
                </a:moveTo>
                <a:lnTo>
                  <a:pt x="74271" y="20520"/>
                </a:lnTo>
                <a:lnTo>
                  <a:pt x="67913" y="12049"/>
                </a:lnTo>
                <a:lnTo>
                  <a:pt x="60745" y="4411"/>
                </a:lnTo>
                <a:lnTo>
                  <a:pt x="53339" y="0"/>
                </a:lnTo>
                <a:lnTo>
                  <a:pt x="44207" y="531"/>
                </a:lnTo>
                <a:lnTo>
                  <a:pt x="13108" y="42261"/>
                </a:lnTo>
                <a:lnTo>
                  <a:pt x="988" y="91096"/>
                </a:lnTo>
                <a:lnTo>
                  <a:pt x="0" y="115824"/>
                </a:lnTo>
                <a:lnTo>
                  <a:pt x="2248" y="137793"/>
                </a:lnTo>
                <a:lnTo>
                  <a:pt x="18984" y="176206"/>
                </a:lnTo>
                <a:lnTo>
                  <a:pt x="55044" y="200415"/>
                </a:lnTo>
                <a:lnTo>
                  <a:pt x="75771" y="202168"/>
                </a:lnTo>
                <a:lnTo>
                  <a:pt x="96617" y="198372"/>
                </a:lnTo>
                <a:lnTo>
                  <a:pt x="138451" y="178232"/>
                </a:lnTo>
                <a:lnTo>
                  <a:pt x="171023" y="140712"/>
                </a:lnTo>
                <a:lnTo>
                  <a:pt x="176402" y="116332"/>
                </a:lnTo>
                <a:lnTo>
                  <a:pt x="173736" y="98974"/>
                </a:lnTo>
                <a:lnTo>
                  <a:pt x="141732" y="58165"/>
                </a:lnTo>
                <a:lnTo>
                  <a:pt x="104745" y="36288"/>
                </a:lnTo>
                <a:lnTo>
                  <a:pt x="81025" y="527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5551" y="2402504"/>
            <a:ext cx="81915" cy="160655"/>
          </a:xfrm>
          <a:custGeom>
            <a:avLst/>
            <a:gdLst/>
            <a:ahLst/>
            <a:cxnLst/>
            <a:rect l="l" t="t" r="r" b="b"/>
            <a:pathLst>
              <a:path w="81914" h="160655">
                <a:moveTo>
                  <a:pt x="0" y="3891"/>
                </a:moveTo>
                <a:lnTo>
                  <a:pt x="470" y="0"/>
                </a:lnTo>
                <a:lnTo>
                  <a:pt x="5572" y="6859"/>
                </a:lnTo>
                <a:lnTo>
                  <a:pt x="11983" y="17410"/>
                </a:lnTo>
                <a:lnTo>
                  <a:pt x="16383" y="24592"/>
                </a:lnTo>
                <a:lnTo>
                  <a:pt x="41386" y="65543"/>
                </a:lnTo>
                <a:lnTo>
                  <a:pt x="63087" y="107761"/>
                </a:lnTo>
                <a:lnTo>
                  <a:pt x="76709" y="145567"/>
                </a:lnTo>
                <a:lnTo>
                  <a:pt x="78660" y="155592"/>
                </a:lnTo>
                <a:lnTo>
                  <a:pt x="80301" y="160474"/>
                </a:lnTo>
                <a:lnTo>
                  <a:pt x="81407" y="1534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5490" y="3219576"/>
            <a:ext cx="119380" cy="8890"/>
          </a:xfrm>
          <a:custGeom>
            <a:avLst/>
            <a:gdLst/>
            <a:ahLst/>
            <a:cxnLst/>
            <a:rect l="l" t="t" r="r" b="b"/>
            <a:pathLst>
              <a:path w="119379" h="8889">
                <a:moveTo>
                  <a:pt x="0" y="0"/>
                </a:moveTo>
                <a:lnTo>
                  <a:pt x="8118" y="4812"/>
                </a:lnTo>
                <a:lnTo>
                  <a:pt x="16652" y="7350"/>
                </a:lnTo>
                <a:lnTo>
                  <a:pt x="25878" y="8340"/>
                </a:lnTo>
                <a:lnTo>
                  <a:pt x="36068" y="8509"/>
                </a:lnTo>
                <a:lnTo>
                  <a:pt x="48303" y="7993"/>
                </a:lnTo>
                <a:lnTo>
                  <a:pt x="60706" y="6858"/>
                </a:lnTo>
                <a:lnTo>
                  <a:pt x="73108" y="5722"/>
                </a:lnTo>
                <a:lnTo>
                  <a:pt x="85344" y="5207"/>
                </a:lnTo>
                <a:lnTo>
                  <a:pt x="93821" y="5171"/>
                </a:lnTo>
                <a:lnTo>
                  <a:pt x="102298" y="5111"/>
                </a:lnTo>
                <a:lnTo>
                  <a:pt x="110775" y="5099"/>
                </a:lnTo>
                <a:lnTo>
                  <a:pt x="119252" y="5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90288" y="3265932"/>
            <a:ext cx="128905" cy="13335"/>
          </a:xfrm>
          <a:custGeom>
            <a:avLst/>
            <a:gdLst/>
            <a:ahLst/>
            <a:cxnLst/>
            <a:rect l="l" t="t" r="r" b="b"/>
            <a:pathLst>
              <a:path w="128904" h="13335">
                <a:moveTo>
                  <a:pt x="4317" y="0"/>
                </a:moveTo>
                <a:lnTo>
                  <a:pt x="3048" y="2158"/>
                </a:lnTo>
                <a:lnTo>
                  <a:pt x="1524" y="4571"/>
                </a:lnTo>
                <a:lnTo>
                  <a:pt x="0" y="6730"/>
                </a:lnTo>
                <a:lnTo>
                  <a:pt x="9755" y="9919"/>
                </a:lnTo>
                <a:lnTo>
                  <a:pt x="19558" y="11858"/>
                </a:lnTo>
                <a:lnTo>
                  <a:pt x="29646" y="12821"/>
                </a:lnTo>
                <a:lnTo>
                  <a:pt x="40259" y="13080"/>
                </a:lnTo>
                <a:lnTo>
                  <a:pt x="54437" y="12953"/>
                </a:lnTo>
                <a:lnTo>
                  <a:pt x="68627" y="12255"/>
                </a:lnTo>
                <a:lnTo>
                  <a:pt x="82889" y="11366"/>
                </a:lnTo>
                <a:lnTo>
                  <a:pt x="97282" y="10667"/>
                </a:lnTo>
                <a:lnTo>
                  <a:pt x="105330" y="10088"/>
                </a:lnTo>
                <a:lnTo>
                  <a:pt x="113188" y="9270"/>
                </a:lnTo>
                <a:lnTo>
                  <a:pt x="120999" y="8167"/>
                </a:lnTo>
                <a:lnTo>
                  <a:pt x="128904" y="67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2979" y="3182111"/>
            <a:ext cx="16510" cy="121920"/>
          </a:xfrm>
          <a:custGeom>
            <a:avLst/>
            <a:gdLst/>
            <a:ahLst/>
            <a:cxnLst/>
            <a:rect l="l" t="t" r="r" b="b"/>
            <a:pathLst>
              <a:path w="16510" h="121920">
                <a:moveTo>
                  <a:pt x="0" y="0"/>
                </a:moveTo>
                <a:lnTo>
                  <a:pt x="3202" y="8782"/>
                </a:lnTo>
                <a:lnTo>
                  <a:pt x="4667" y="17494"/>
                </a:lnTo>
                <a:lnTo>
                  <a:pt x="5322" y="26539"/>
                </a:lnTo>
                <a:lnTo>
                  <a:pt x="6096" y="36322"/>
                </a:lnTo>
                <a:lnTo>
                  <a:pt x="10257" y="78434"/>
                </a:lnTo>
                <a:lnTo>
                  <a:pt x="11807" y="100506"/>
                </a:lnTo>
                <a:lnTo>
                  <a:pt x="12573" y="107457"/>
                </a:lnTo>
                <a:lnTo>
                  <a:pt x="13910" y="114242"/>
                </a:lnTo>
                <a:lnTo>
                  <a:pt x="16129" y="1219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0014" y="2432939"/>
            <a:ext cx="323850" cy="499109"/>
          </a:xfrm>
          <a:custGeom>
            <a:avLst/>
            <a:gdLst/>
            <a:ahLst/>
            <a:cxnLst/>
            <a:rect l="l" t="t" r="r" b="b"/>
            <a:pathLst>
              <a:path w="323850" h="499110">
                <a:moveTo>
                  <a:pt x="212089" y="0"/>
                </a:moveTo>
                <a:lnTo>
                  <a:pt x="205551" y="3684"/>
                </a:lnTo>
                <a:lnTo>
                  <a:pt x="200358" y="5095"/>
                </a:lnTo>
                <a:lnTo>
                  <a:pt x="194712" y="5482"/>
                </a:lnTo>
                <a:lnTo>
                  <a:pt x="186816" y="6096"/>
                </a:lnTo>
                <a:lnTo>
                  <a:pt x="118840" y="17049"/>
                </a:lnTo>
                <a:lnTo>
                  <a:pt x="52959" y="36195"/>
                </a:lnTo>
                <a:lnTo>
                  <a:pt x="33147" y="56387"/>
                </a:lnTo>
                <a:lnTo>
                  <a:pt x="54941" y="95984"/>
                </a:lnTo>
                <a:lnTo>
                  <a:pt x="89963" y="131889"/>
                </a:lnTo>
                <a:lnTo>
                  <a:pt x="124390" y="170652"/>
                </a:lnTo>
                <a:lnTo>
                  <a:pt x="144399" y="218821"/>
                </a:lnTo>
                <a:lnTo>
                  <a:pt x="145865" y="233424"/>
                </a:lnTo>
                <a:lnTo>
                  <a:pt x="145843" y="247919"/>
                </a:lnTo>
                <a:lnTo>
                  <a:pt x="132750" y="305647"/>
                </a:lnTo>
                <a:lnTo>
                  <a:pt x="99770" y="357618"/>
                </a:lnTo>
                <a:lnTo>
                  <a:pt x="61765" y="406235"/>
                </a:lnTo>
                <a:lnTo>
                  <a:pt x="40703" y="430736"/>
                </a:lnTo>
                <a:lnTo>
                  <a:pt x="20879" y="456023"/>
                </a:lnTo>
                <a:lnTo>
                  <a:pt x="5080" y="482726"/>
                </a:lnTo>
                <a:lnTo>
                  <a:pt x="2412" y="489838"/>
                </a:lnTo>
                <a:lnTo>
                  <a:pt x="2032" y="491616"/>
                </a:lnTo>
                <a:lnTo>
                  <a:pt x="0" y="495935"/>
                </a:lnTo>
                <a:lnTo>
                  <a:pt x="69008" y="498667"/>
                </a:lnTo>
                <a:lnTo>
                  <a:pt x="109981" y="497982"/>
                </a:lnTo>
                <a:lnTo>
                  <a:pt x="150955" y="496083"/>
                </a:lnTo>
                <a:lnTo>
                  <a:pt x="192024" y="492506"/>
                </a:lnTo>
                <a:lnTo>
                  <a:pt x="212601" y="489852"/>
                </a:lnTo>
                <a:lnTo>
                  <a:pt x="233203" y="486806"/>
                </a:lnTo>
                <a:lnTo>
                  <a:pt x="253853" y="483879"/>
                </a:lnTo>
                <a:lnTo>
                  <a:pt x="274574" y="481584"/>
                </a:lnTo>
                <a:lnTo>
                  <a:pt x="285376" y="480994"/>
                </a:lnTo>
                <a:lnTo>
                  <a:pt x="296227" y="480679"/>
                </a:lnTo>
                <a:lnTo>
                  <a:pt x="307078" y="480816"/>
                </a:lnTo>
                <a:lnTo>
                  <a:pt x="317881" y="481584"/>
                </a:lnTo>
                <a:lnTo>
                  <a:pt x="320039" y="482219"/>
                </a:lnTo>
                <a:lnTo>
                  <a:pt x="321563" y="482726"/>
                </a:lnTo>
                <a:lnTo>
                  <a:pt x="323596" y="483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6329" y="2130298"/>
            <a:ext cx="205104" cy="197485"/>
          </a:xfrm>
          <a:custGeom>
            <a:avLst/>
            <a:gdLst/>
            <a:ahLst/>
            <a:cxnLst/>
            <a:rect l="l" t="t" r="r" b="b"/>
            <a:pathLst>
              <a:path w="205104" h="197485">
                <a:moveTo>
                  <a:pt x="14898" y="173736"/>
                </a:moveTo>
                <a:lnTo>
                  <a:pt x="11682" y="179572"/>
                </a:lnTo>
                <a:lnTo>
                  <a:pt x="8786" y="185372"/>
                </a:lnTo>
                <a:lnTo>
                  <a:pt x="6058" y="191291"/>
                </a:lnTo>
                <a:lnTo>
                  <a:pt x="3341" y="197485"/>
                </a:lnTo>
                <a:lnTo>
                  <a:pt x="2061" y="187918"/>
                </a:lnTo>
                <a:lnTo>
                  <a:pt x="1103" y="178387"/>
                </a:lnTo>
                <a:lnTo>
                  <a:pt x="502" y="168784"/>
                </a:lnTo>
                <a:lnTo>
                  <a:pt x="293" y="159003"/>
                </a:lnTo>
                <a:lnTo>
                  <a:pt x="0" y="143382"/>
                </a:lnTo>
                <a:lnTo>
                  <a:pt x="134" y="127666"/>
                </a:lnTo>
                <a:lnTo>
                  <a:pt x="793" y="111998"/>
                </a:lnTo>
                <a:lnTo>
                  <a:pt x="2071" y="96519"/>
                </a:lnTo>
                <a:lnTo>
                  <a:pt x="2625" y="85971"/>
                </a:lnTo>
                <a:lnTo>
                  <a:pt x="16714" y="46063"/>
                </a:lnTo>
                <a:lnTo>
                  <a:pt x="24249" y="44815"/>
                </a:lnTo>
                <a:lnTo>
                  <a:pt x="32379" y="46876"/>
                </a:lnTo>
                <a:lnTo>
                  <a:pt x="69476" y="66611"/>
                </a:lnTo>
                <a:lnTo>
                  <a:pt x="123449" y="112039"/>
                </a:lnTo>
                <a:lnTo>
                  <a:pt x="149788" y="139366"/>
                </a:lnTo>
                <a:lnTo>
                  <a:pt x="176341" y="166479"/>
                </a:lnTo>
                <a:lnTo>
                  <a:pt x="204763" y="191388"/>
                </a:lnTo>
                <a:lnTo>
                  <a:pt x="203047" y="178673"/>
                </a:lnTo>
                <a:lnTo>
                  <a:pt x="200366" y="166624"/>
                </a:lnTo>
                <a:lnTo>
                  <a:pt x="196994" y="154670"/>
                </a:lnTo>
                <a:lnTo>
                  <a:pt x="193206" y="142239"/>
                </a:lnTo>
                <a:lnTo>
                  <a:pt x="182685" y="110736"/>
                </a:lnTo>
                <a:lnTo>
                  <a:pt x="171330" y="78327"/>
                </a:lnTo>
                <a:lnTo>
                  <a:pt x="161452" y="45585"/>
                </a:lnTo>
                <a:lnTo>
                  <a:pt x="155360" y="13080"/>
                </a:lnTo>
                <a:lnTo>
                  <a:pt x="154217" y="1142"/>
                </a:lnTo>
                <a:lnTo>
                  <a:pt x="161202" y="2666"/>
                </a:lnTo>
                <a:lnTo>
                  <a:pt x="17060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74822" y="2494152"/>
            <a:ext cx="269240" cy="468630"/>
          </a:xfrm>
          <a:custGeom>
            <a:avLst/>
            <a:gdLst/>
            <a:ahLst/>
            <a:cxnLst/>
            <a:rect l="l" t="t" r="r" b="b"/>
            <a:pathLst>
              <a:path w="269239" h="468630">
                <a:moveTo>
                  <a:pt x="237585" y="355726"/>
                </a:moveTo>
                <a:lnTo>
                  <a:pt x="214725" y="313309"/>
                </a:lnTo>
                <a:lnTo>
                  <a:pt x="188829" y="280447"/>
                </a:lnTo>
                <a:lnTo>
                  <a:pt x="153084" y="250723"/>
                </a:lnTo>
                <a:lnTo>
                  <a:pt x="88826" y="227613"/>
                </a:lnTo>
                <a:lnTo>
                  <a:pt x="30908" y="255085"/>
                </a:lnTo>
                <a:lnTo>
                  <a:pt x="4619" y="319375"/>
                </a:lnTo>
                <a:lnTo>
                  <a:pt x="0" y="375076"/>
                </a:lnTo>
                <a:lnTo>
                  <a:pt x="1904" y="398287"/>
                </a:lnTo>
                <a:lnTo>
                  <a:pt x="15716" y="441960"/>
                </a:lnTo>
                <a:lnTo>
                  <a:pt x="52292" y="468106"/>
                </a:lnTo>
                <a:lnTo>
                  <a:pt x="68675" y="466344"/>
                </a:lnTo>
                <a:lnTo>
                  <a:pt x="124269" y="427466"/>
                </a:lnTo>
                <a:lnTo>
                  <a:pt x="162909" y="370967"/>
                </a:lnTo>
                <a:lnTo>
                  <a:pt x="184086" y="323230"/>
                </a:lnTo>
                <a:lnTo>
                  <a:pt x="197072" y="272542"/>
                </a:lnTo>
                <a:lnTo>
                  <a:pt x="203533" y="217630"/>
                </a:lnTo>
                <a:lnTo>
                  <a:pt x="204946" y="162813"/>
                </a:lnTo>
                <a:lnTo>
                  <a:pt x="204469" y="94710"/>
                </a:lnTo>
                <a:lnTo>
                  <a:pt x="201898" y="26797"/>
                </a:lnTo>
                <a:lnTo>
                  <a:pt x="199231" y="0"/>
                </a:lnTo>
                <a:lnTo>
                  <a:pt x="198952" y="48109"/>
                </a:lnTo>
                <a:lnTo>
                  <a:pt x="200052" y="96444"/>
                </a:lnTo>
                <a:lnTo>
                  <a:pt x="202687" y="144804"/>
                </a:lnTo>
                <a:lnTo>
                  <a:pt x="207017" y="192987"/>
                </a:lnTo>
                <a:lnTo>
                  <a:pt x="213201" y="240792"/>
                </a:lnTo>
                <a:lnTo>
                  <a:pt x="223996" y="300291"/>
                </a:lnTo>
                <a:lnTo>
                  <a:pt x="238220" y="359029"/>
                </a:lnTo>
                <a:lnTo>
                  <a:pt x="241206" y="384468"/>
                </a:lnTo>
                <a:lnTo>
                  <a:pt x="242681" y="413384"/>
                </a:lnTo>
                <a:lnTo>
                  <a:pt x="247703" y="435252"/>
                </a:lnTo>
                <a:lnTo>
                  <a:pt x="261334" y="439547"/>
                </a:lnTo>
                <a:lnTo>
                  <a:pt x="267475" y="434891"/>
                </a:lnTo>
                <a:lnTo>
                  <a:pt x="268843" y="428879"/>
                </a:lnTo>
                <a:lnTo>
                  <a:pt x="268138" y="421723"/>
                </a:lnTo>
                <a:lnTo>
                  <a:pt x="268065" y="4136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5952" y="2367026"/>
            <a:ext cx="137795" cy="561975"/>
          </a:xfrm>
          <a:custGeom>
            <a:avLst/>
            <a:gdLst/>
            <a:ahLst/>
            <a:cxnLst/>
            <a:rect l="l" t="t" r="r" b="b"/>
            <a:pathLst>
              <a:path w="137795" h="561975">
                <a:moveTo>
                  <a:pt x="113569" y="19303"/>
                </a:moveTo>
                <a:lnTo>
                  <a:pt x="110081" y="13180"/>
                </a:lnTo>
                <a:lnTo>
                  <a:pt x="107664" y="9175"/>
                </a:lnTo>
                <a:lnTo>
                  <a:pt x="104675" y="5409"/>
                </a:lnTo>
                <a:lnTo>
                  <a:pt x="99472" y="0"/>
                </a:lnTo>
                <a:lnTo>
                  <a:pt x="90584" y="11231"/>
                </a:lnTo>
                <a:lnTo>
                  <a:pt x="67849" y="46736"/>
                </a:lnTo>
                <a:lnTo>
                  <a:pt x="48675" y="90056"/>
                </a:lnTo>
                <a:lnTo>
                  <a:pt x="33360" y="135375"/>
                </a:lnTo>
                <a:lnTo>
                  <a:pt x="21434" y="181920"/>
                </a:lnTo>
                <a:lnTo>
                  <a:pt x="12428" y="228916"/>
                </a:lnTo>
                <a:lnTo>
                  <a:pt x="5873" y="275589"/>
                </a:lnTo>
                <a:lnTo>
                  <a:pt x="1841" y="316823"/>
                </a:lnTo>
                <a:lnTo>
                  <a:pt x="0" y="358378"/>
                </a:lnTo>
                <a:lnTo>
                  <a:pt x="873" y="399909"/>
                </a:lnTo>
                <a:lnTo>
                  <a:pt x="4984" y="441071"/>
                </a:lnTo>
                <a:lnTo>
                  <a:pt x="17510" y="490521"/>
                </a:lnTo>
                <a:lnTo>
                  <a:pt x="44608" y="533781"/>
                </a:lnTo>
                <a:lnTo>
                  <a:pt x="79295" y="554577"/>
                </a:lnTo>
                <a:lnTo>
                  <a:pt x="119030" y="561466"/>
                </a:lnTo>
                <a:lnTo>
                  <a:pt x="125380" y="560832"/>
                </a:lnTo>
                <a:lnTo>
                  <a:pt x="131476" y="559943"/>
                </a:lnTo>
                <a:lnTo>
                  <a:pt x="137572" y="5590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0342" y="2670301"/>
            <a:ext cx="193675" cy="250825"/>
          </a:xfrm>
          <a:custGeom>
            <a:avLst/>
            <a:gdLst/>
            <a:ahLst/>
            <a:cxnLst/>
            <a:rect l="l" t="t" r="r" b="b"/>
            <a:pathLst>
              <a:path w="193675" h="250825">
                <a:moveTo>
                  <a:pt x="1524" y="9778"/>
                </a:moveTo>
                <a:lnTo>
                  <a:pt x="1269" y="6731"/>
                </a:lnTo>
                <a:lnTo>
                  <a:pt x="634" y="3683"/>
                </a:lnTo>
                <a:lnTo>
                  <a:pt x="0" y="0"/>
                </a:lnTo>
                <a:lnTo>
                  <a:pt x="27485" y="33004"/>
                </a:lnTo>
                <a:lnTo>
                  <a:pt x="51607" y="64514"/>
                </a:lnTo>
                <a:lnTo>
                  <a:pt x="66881" y="84724"/>
                </a:lnTo>
                <a:lnTo>
                  <a:pt x="82274" y="104864"/>
                </a:lnTo>
                <a:lnTo>
                  <a:pt x="97916" y="124968"/>
                </a:lnTo>
                <a:lnTo>
                  <a:pt x="113147" y="144776"/>
                </a:lnTo>
                <a:lnTo>
                  <a:pt x="143226" y="184153"/>
                </a:lnTo>
                <a:lnTo>
                  <a:pt x="173339" y="228060"/>
                </a:lnTo>
                <a:lnTo>
                  <a:pt x="181905" y="240680"/>
                </a:lnTo>
                <a:lnTo>
                  <a:pt x="190246" y="249682"/>
                </a:lnTo>
                <a:lnTo>
                  <a:pt x="193339" y="250640"/>
                </a:lnTo>
                <a:lnTo>
                  <a:pt x="193659" y="246872"/>
                </a:lnTo>
                <a:lnTo>
                  <a:pt x="192049" y="240698"/>
                </a:lnTo>
                <a:lnTo>
                  <a:pt x="189356" y="2344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3869" y="2677032"/>
            <a:ext cx="148590" cy="252095"/>
          </a:xfrm>
          <a:custGeom>
            <a:avLst/>
            <a:gdLst/>
            <a:ahLst/>
            <a:cxnLst/>
            <a:rect l="l" t="t" r="r" b="b"/>
            <a:pathLst>
              <a:path w="148590" h="252094">
                <a:moveTo>
                  <a:pt x="148208" y="0"/>
                </a:moveTo>
                <a:lnTo>
                  <a:pt x="116204" y="33527"/>
                </a:lnTo>
                <a:lnTo>
                  <a:pt x="85851" y="84724"/>
                </a:lnTo>
                <a:lnTo>
                  <a:pt x="70806" y="110305"/>
                </a:lnTo>
                <a:lnTo>
                  <a:pt x="55499" y="135636"/>
                </a:lnTo>
                <a:lnTo>
                  <a:pt x="44243" y="154007"/>
                </a:lnTo>
                <a:lnTo>
                  <a:pt x="33654" y="172592"/>
                </a:lnTo>
                <a:lnTo>
                  <a:pt x="14097" y="210692"/>
                </a:lnTo>
                <a:lnTo>
                  <a:pt x="0" y="251840"/>
                </a:lnTo>
                <a:lnTo>
                  <a:pt x="1524" y="248157"/>
                </a:lnTo>
                <a:lnTo>
                  <a:pt x="3048" y="244728"/>
                </a:lnTo>
                <a:lnTo>
                  <a:pt x="4572" y="2411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3356" y="2459735"/>
            <a:ext cx="243840" cy="154305"/>
          </a:xfrm>
          <a:custGeom>
            <a:avLst/>
            <a:gdLst/>
            <a:ahLst/>
            <a:cxnLst/>
            <a:rect l="l" t="t" r="r" b="b"/>
            <a:pathLst>
              <a:path w="243840" h="154305">
                <a:moveTo>
                  <a:pt x="13462" y="117348"/>
                </a:moveTo>
                <a:lnTo>
                  <a:pt x="6476" y="113029"/>
                </a:lnTo>
                <a:lnTo>
                  <a:pt x="4952" y="112140"/>
                </a:lnTo>
                <a:lnTo>
                  <a:pt x="0" y="110998"/>
                </a:lnTo>
                <a:lnTo>
                  <a:pt x="8786" y="116508"/>
                </a:lnTo>
                <a:lnTo>
                  <a:pt x="60688" y="133270"/>
                </a:lnTo>
                <a:lnTo>
                  <a:pt x="110103" y="143065"/>
                </a:lnTo>
                <a:lnTo>
                  <a:pt x="154281" y="148677"/>
                </a:lnTo>
                <a:lnTo>
                  <a:pt x="192936" y="151915"/>
                </a:lnTo>
                <a:lnTo>
                  <a:pt x="212217" y="153035"/>
                </a:lnTo>
                <a:lnTo>
                  <a:pt x="222190" y="153713"/>
                </a:lnTo>
                <a:lnTo>
                  <a:pt x="230282" y="153511"/>
                </a:lnTo>
                <a:lnTo>
                  <a:pt x="237184" y="151070"/>
                </a:lnTo>
                <a:lnTo>
                  <a:pt x="243586" y="145034"/>
                </a:lnTo>
                <a:lnTo>
                  <a:pt x="238756" y="136824"/>
                </a:lnTo>
                <a:lnTo>
                  <a:pt x="233235" y="128889"/>
                </a:lnTo>
                <a:lnTo>
                  <a:pt x="227333" y="121120"/>
                </a:lnTo>
                <a:lnTo>
                  <a:pt x="221361" y="113411"/>
                </a:lnTo>
                <a:lnTo>
                  <a:pt x="210145" y="98381"/>
                </a:lnTo>
                <a:lnTo>
                  <a:pt x="198691" y="83470"/>
                </a:lnTo>
                <a:lnTo>
                  <a:pt x="187142" y="68512"/>
                </a:lnTo>
                <a:lnTo>
                  <a:pt x="175641" y="53339"/>
                </a:lnTo>
                <a:lnTo>
                  <a:pt x="167866" y="43445"/>
                </a:lnTo>
                <a:lnTo>
                  <a:pt x="160115" y="32289"/>
                </a:lnTo>
                <a:lnTo>
                  <a:pt x="155174" y="20228"/>
                </a:lnTo>
                <a:lnTo>
                  <a:pt x="155828" y="7619"/>
                </a:lnTo>
                <a:lnTo>
                  <a:pt x="157352" y="5206"/>
                </a:lnTo>
                <a:lnTo>
                  <a:pt x="159131" y="2412"/>
                </a:lnTo>
                <a:lnTo>
                  <a:pt x="16065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922" y="2817707"/>
            <a:ext cx="185420" cy="252095"/>
          </a:xfrm>
          <a:custGeom>
            <a:avLst/>
            <a:gdLst/>
            <a:ahLst/>
            <a:cxnLst/>
            <a:rect l="l" t="t" r="r" b="b"/>
            <a:pathLst>
              <a:path w="185420" h="252094">
                <a:moveTo>
                  <a:pt x="11648" y="32807"/>
                </a:moveTo>
                <a:lnTo>
                  <a:pt x="8576" y="22078"/>
                </a:lnTo>
                <a:lnTo>
                  <a:pt x="6028" y="9074"/>
                </a:lnTo>
                <a:lnTo>
                  <a:pt x="4290" y="0"/>
                </a:lnTo>
                <a:lnTo>
                  <a:pt x="3647" y="1057"/>
                </a:lnTo>
                <a:lnTo>
                  <a:pt x="3809" y="10570"/>
                </a:lnTo>
                <a:lnTo>
                  <a:pt x="4187" y="20202"/>
                </a:lnTo>
                <a:lnTo>
                  <a:pt x="4611" y="29882"/>
                </a:lnTo>
                <a:lnTo>
                  <a:pt x="4917" y="39538"/>
                </a:lnTo>
                <a:lnTo>
                  <a:pt x="6328" y="89116"/>
                </a:lnTo>
                <a:lnTo>
                  <a:pt x="6449" y="124251"/>
                </a:lnTo>
                <a:lnTo>
                  <a:pt x="6219" y="142567"/>
                </a:lnTo>
                <a:lnTo>
                  <a:pt x="5941" y="160930"/>
                </a:lnTo>
                <a:lnTo>
                  <a:pt x="5806" y="179365"/>
                </a:lnTo>
                <a:lnTo>
                  <a:pt x="5464" y="195373"/>
                </a:lnTo>
                <a:lnTo>
                  <a:pt x="4695" y="211417"/>
                </a:lnTo>
                <a:lnTo>
                  <a:pt x="3877" y="227532"/>
                </a:lnTo>
                <a:lnTo>
                  <a:pt x="3393" y="243754"/>
                </a:lnTo>
                <a:lnTo>
                  <a:pt x="1770" y="234896"/>
                </a:lnTo>
                <a:lnTo>
                  <a:pt x="599" y="226133"/>
                </a:lnTo>
                <a:lnTo>
                  <a:pt x="0" y="217322"/>
                </a:lnTo>
                <a:lnTo>
                  <a:pt x="91" y="208321"/>
                </a:lnTo>
                <a:lnTo>
                  <a:pt x="6109" y="170656"/>
                </a:lnTo>
                <a:lnTo>
                  <a:pt x="31841" y="118437"/>
                </a:lnTo>
                <a:lnTo>
                  <a:pt x="61559" y="83988"/>
                </a:lnTo>
                <a:lnTo>
                  <a:pt x="93944" y="66970"/>
                </a:lnTo>
                <a:lnTo>
                  <a:pt x="102612" y="71522"/>
                </a:lnTo>
                <a:lnTo>
                  <a:pt x="108993" y="79003"/>
                </a:lnTo>
                <a:lnTo>
                  <a:pt x="113089" y="88151"/>
                </a:lnTo>
                <a:lnTo>
                  <a:pt x="114899" y="97704"/>
                </a:lnTo>
                <a:lnTo>
                  <a:pt x="114246" y="111244"/>
                </a:lnTo>
                <a:lnTo>
                  <a:pt x="94833" y="145837"/>
                </a:lnTo>
                <a:lnTo>
                  <a:pt x="62132" y="166143"/>
                </a:lnTo>
                <a:lnTo>
                  <a:pt x="49748" y="170602"/>
                </a:lnTo>
                <a:lnTo>
                  <a:pt x="62208" y="175359"/>
                </a:lnTo>
                <a:lnTo>
                  <a:pt x="98516" y="191557"/>
                </a:lnTo>
                <a:lnTo>
                  <a:pt x="138140" y="217465"/>
                </a:lnTo>
                <a:lnTo>
                  <a:pt x="157999" y="238357"/>
                </a:lnTo>
                <a:lnTo>
                  <a:pt x="170269" y="249183"/>
                </a:lnTo>
                <a:lnTo>
                  <a:pt x="179288" y="251628"/>
                </a:lnTo>
                <a:lnTo>
                  <a:pt x="182590" y="244262"/>
                </a:lnTo>
                <a:lnTo>
                  <a:pt x="183860" y="242230"/>
                </a:lnTo>
                <a:lnTo>
                  <a:pt x="185384" y="2372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27086" y="2912998"/>
            <a:ext cx="16510" cy="182880"/>
          </a:xfrm>
          <a:custGeom>
            <a:avLst/>
            <a:gdLst/>
            <a:ahLst/>
            <a:cxnLst/>
            <a:rect l="l" t="t" r="r" b="b"/>
            <a:pathLst>
              <a:path w="16509" h="182880">
                <a:moveTo>
                  <a:pt x="2667" y="0"/>
                </a:moveTo>
                <a:lnTo>
                  <a:pt x="3921" y="8326"/>
                </a:lnTo>
                <a:lnTo>
                  <a:pt x="5937" y="16224"/>
                </a:lnTo>
                <a:lnTo>
                  <a:pt x="8381" y="24074"/>
                </a:lnTo>
                <a:lnTo>
                  <a:pt x="10922" y="32258"/>
                </a:lnTo>
                <a:lnTo>
                  <a:pt x="14329" y="46884"/>
                </a:lnTo>
                <a:lnTo>
                  <a:pt x="15795" y="61547"/>
                </a:lnTo>
                <a:lnTo>
                  <a:pt x="15904" y="76424"/>
                </a:lnTo>
                <a:lnTo>
                  <a:pt x="15240" y="91693"/>
                </a:lnTo>
                <a:lnTo>
                  <a:pt x="13071" y="109317"/>
                </a:lnTo>
                <a:lnTo>
                  <a:pt x="10080" y="126666"/>
                </a:lnTo>
                <a:lnTo>
                  <a:pt x="6685" y="143896"/>
                </a:lnTo>
                <a:lnTo>
                  <a:pt x="3302" y="161162"/>
                </a:lnTo>
                <a:lnTo>
                  <a:pt x="1143" y="172465"/>
                </a:lnTo>
                <a:lnTo>
                  <a:pt x="635" y="175513"/>
                </a:lnTo>
                <a:lnTo>
                  <a:pt x="0" y="1828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70660" y="2667254"/>
            <a:ext cx="176530" cy="295275"/>
          </a:xfrm>
          <a:custGeom>
            <a:avLst/>
            <a:gdLst/>
            <a:ahLst/>
            <a:cxnLst/>
            <a:rect l="l" t="t" r="r" b="b"/>
            <a:pathLst>
              <a:path w="176529" h="295275">
                <a:moveTo>
                  <a:pt x="7937" y="13462"/>
                </a:moveTo>
                <a:lnTo>
                  <a:pt x="420" y="16144"/>
                </a:lnTo>
                <a:lnTo>
                  <a:pt x="0" y="22161"/>
                </a:lnTo>
                <a:lnTo>
                  <a:pt x="3294" y="30464"/>
                </a:lnTo>
                <a:lnTo>
                  <a:pt x="6921" y="40005"/>
                </a:lnTo>
                <a:lnTo>
                  <a:pt x="11614" y="55697"/>
                </a:lnTo>
                <a:lnTo>
                  <a:pt x="16081" y="71342"/>
                </a:lnTo>
                <a:lnTo>
                  <a:pt x="20476" y="86939"/>
                </a:lnTo>
                <a:lnTo>
                  <a:pt x="24955" y="102488"/>
                </a:lnTo>
                <a:lnTo>
                  <a:pt x="31150" y="121910"/>
                </a:lnTo>
                <a:lnTo>
                  <a:pt x="37369" y="141271"/>
                </a:lnTo>
                <a:lnTo>
                  <a:pt x="43636" y="160514"/>
                </a:lnTo>
                <a:lnTo>
                  <a:pt x="49974" y="179578"/>
                </a:lnTo>
                <a:lnTo>
                  <a:pt x="55431" y="196145"/>
                </a:lnTo>
                <a:lnTo>
                  <a:pt x="70040" y="246634"/>
                </a:lnTo>
                <a:lnTo>
                  <a:pt x="75564" y="270700"/>
                </a:lnTo>
                <a:lnTo>
                  <a:pt x="78148" y="282781"/>
                </a:lnTo>
                <a:lnTo>
                  <a:pt x="81089" y="294767"/>
                </a:lnTo>
                <a:lnTo>
                  <a:pt x="87254" y="283404"/>
                </a:lnTo>
                <a:lnTo>
                  <a:pt x="90693" y="271779"/>
                </a:lnTo>
                <a:lnTo>
                  <a:pt x="92823" y="259298"/>
                </a:lnTo>
                <a:lnTo>
                  <a:pt x="95059" y="245363"/>
                </a:lnTo>
                <a:lnTo>
                  <a:pt x="99315" y="224575"/>
                </a:lnTo>
                <a:lnTo>
                  <a:pt x="109400" y="183570"/>
                </a:lnTo>
                <a:lnTo>
                  <a:pt x="121070" y="141980"/>
                </a:lnTo>
                <a:lnTo>
                  <a:pt x="135659" y="100470"/>
                </a:lnTo>
                <a:lnTo>
                  <a:pt x="143573" y="79883"/>
                </a:lnTo>
                <a:lnTo>
                  <a:pt x="151195" y="59793"/>
                </a:lnTo>
                <a:lnTo>
                  <a:pt x="159400" y="39750"/>
                </a:lnTo>
                <a:lnTo>
                  <a:pt x="167915" y="19804"/>
                </a:lnTo>
                <a:lnTo>
                  <a:pt x="17646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1136" y="2433827"/>
            <a:ext cx="196850" cy="132080"/>
          </a:xfrm>
          <a:custGeom>
            <a:avLst/>
            <a:gdLst/>
            <a:ahLst/>
            <a:cxnLst/>
            <a:rect l="l" t="t" r="r" b="b"/>
            <a:pathLst>
              <a:path w="196850" h="132080">
                <a:moveTo>
                  <a:pt x="13966" y="113411"/>
                </a:moveTo>
                <a:lnTo>
                  <a:pt x="9532" y="112904"/>
                </a:lnTo>
                <a:lnTo>
                  <a:pt x="3075" y="112410"/>
                </a:lnTo>
                <a:lnTo>
                  <a:pt x="0" y="112035"/>
                </a:lnTo>
                <a:lnTo>
                  <a:pt x="42033" y="113411"/>
                </a:lnTo>
                <a:lnTo>
                  <a:pt x="57657" y="114155"/>
                </a:lnTo>
                <a:lnTo>
                  <a:pt x="104771" y="116459"/>
                </a:lnTo>
                <a:lnTo>
                  <a:pt x="148294" y="122334"/>
                </a:lnTo>
                <a:lnTo>
                  <a:pt x="171104" y="126734"/>
                </a:lnTo>
                <a:lnTo>
                  <a:pt x="179478" y="128428"/>
                </a:lnTo>
                <a:lnTo>
                  <a:pt x="187900" y="130075"/>
                </a:lnTo>
                <a:lnTo>
                  <a:pt x="196465" y="131699"/>
                </a:lnTo>
                <a:lnTo>
                  <a:pt x="195314" y="121727"/>
                </a:lnTo>
                <a:lnTo>
                  <a:pt x="171686" y="77922"/>
                </a:lnTo>
                <a:lnTo>
                  <a:pt x="148576" y="45664"/>
                </a:lnTo>
                <a:lnTo>
                  <a:pt x="130855" y="22766"/>
                </a:lnTo>
                <a:lnTo>
                  <a:pt x="125297" y="15605"/>
                </a:lnTo>
                <a:lnTo>
                  <a:pt x="119858" y="8324"/>
                </a:lnTo>
                <a:lnTo>
                  <a:pt x="114550" y="888"/>
                </a:lnTo>
                <a:lnTo>
                  <a:pt x="123694" y="0"/>
                </a:lnTo>
                <a:lnTo>
                  <a:pt x="129409" y="635"/>
                </a:lnTo>
                <a:lnTo>
                  <a:pt x="138553" y="17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6395" y="2918205"/>
            <a:ext cx="77470" cy="122555"/>
          </a:xfrm>
          <a:custGeom>
            <a:avLst/>
            <a:gdLst/>
            <a:ahLst/>
            <a:cxnLst/>
            <a:rect l="l" t="t" r="r" b="b"/>
            <a:pathLst>
              <a:path w="77470" h="122555">
                <a:moveTo>
                  <a:pt x="12938" y="7874"/>
                </a:moveTo>
                <a:lnTo>
                  <a:pt x="12430" y="5080"/>
                </a:lnTo>
                <a:lnTo>
                  <a:pt x="12049" y="2413"/>
                </a:lnTo>
                <a:lnTo>
                  <a:pt x="11414" y="0"/>
                </a:lnTo>
                <a:lnTo>
                  <a:pt x="9411" y="9300"/>
                </a:lnTo>
                <a:lnTo>
                  <a:pt x="7207" y="18589"/>
                </a:lnTo>
                <a:lnTo>
                  <a:pt x="5074" y="27949"/>
                </a:lnTo>
                <a:lnTo>
                  <a:pt x="3286" y="37465"/>
                </a:lnTo>
                <a:lnTo>
                  <a:pt x="970" y="52734"/>
                </a:lnTo>
                <a:lnTo>
                  <a:pt x="0" y="67897"/>
                </a:lnTo>
                <a:lnTo>
                  <a:pt x="1053" y="82988"/>
                </a:lnTo>
                <a:lnTo>
                  <a:pt x="21955" y="117921"/>
                </a:lnTo>
                <a:lnTo>
                  <a:pt x="38885" y="122253"/>
                </a:lnTo>
                <a:lnTo>
                  <a:pt x="48529" y="121888"/>
                </a:lnTo>
                <a:lnTo>
                  <a:pt x="57935" y="120142"/>
                </a:lnTo>
                <a:lnTo>
                  <a:pt x="65389" y="116967"/>
                </a:lnTo>
                <a:lnTo>
                  <a:pt x="72374" y="110617"/>
                </a:lnTo>
                <a:lnTo>
                  <a:pt x="74533" y="108458"/>
                </a:lnTo>
                <a:lnTo>
                  <a:pt x="76946" y="102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84826" y="2818177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017" y="5159"/>
                </a:moveTo>
                <a:lnTo>
                  <a:pt x="4008" y="811"/>
                </a:lnTo>
                <a:lnTo>
                  <a:pt x="0" y="0"/>
                </a:lnTo>
                <a:lnTo>
                  <a:pt x="515" y="1926"/>
                </a:lnTo>
                <a:lnTo>
                  <a:pt x="7080" y="5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8581" y="2491104"/>
            <a:ext cx="136525" cy="457200"/>
          </a:xfrm>
          <a:custGeom>
            <a:avLst/>
            <a:gdLst/>
            <a:ahLst/>
            <a:cxnLst/>
            <a:rect l="l" t="t" r="r" b="b"/>
            <a:pathLst>
              <a:path w="136525" h="457200">
                <a:moveTo>
                  <a:pt x="5588" y="6477"/>
                </a:moveTo>
                <a:lnTo>
                  <a:pt x="4064" y="4318"/>
                </a:lnTo>
                <a:lnTo>
                  <a:pt x="1904" y="2159"/>
                </a:lnTo>
                <a:lnTo>
                  <a:pt x="0" y="0"/>
                </a:lnTo>
                <a:lnTo>
                  <a:pt x="35687" y="35052"/>
                </a:lnTo>
                <a:lnTo>
                  <a:pt x="66135" y="81486"/>
                </a:lnTo>
                <a:lnTo>
                  <a:pt x="91440" y="131064"/>
                </a:lnTo>
                <a:lnTo>
                  <a:pt x="115681" y="197326"/>
                </a:lnTo>
                <a:lnTo>
                  <a:pt x="131445" y="266065"/>
                </a:lnTo>
                <a:lnTo>
                  <a:pt x="136445" y="322992"/>
                </a:lnTo>
                <a:lnTo>
                  <a:pt x="135284" y="351611"/>
                </a:lnTo>
                <a:lnTo>
                  <a:pt x="127252" y="397952"/>
                </a:lnTo>
                <a:lnTo>
                  <a:pt x="104267" y="448691"/>
                </a:lnTo>
                <a:lnTo>
                  <a:pt x="101600" y="451104"/>
                </a:lnTo>
                <a:lnTo>
                  <a:pt x="99060" y="454152"/>
                </a:lnTo>
                <a:lnTo>
                  <a:pt x="96647" y="4569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9396" y="4015730"/>
            <a:ext cx="179070" cy="331470"/>
          </a:xfrm>
          <a:custGeom>
            <a:avLst/>
            <a:gdLst/>
            <a:ahLst/>
            <a:cxnLst/>
            <a:rect l="l" t="t" r="r" b="b"/>
            <a:pathLst>
              <a:path w="179069" h="331470">
                <a:moveTo>
                  <a:pt x="149394" y="2803"/>
                </a:moveTo>
                <a:lnTo>
                  <a:pt x="141441" y="1742"/>
                </a:lnTo>
                <a:lnTo>
                  <a:pt x="136288" y="692"/>
                </a:lnTo>
                <a:lnTo>
                  <a:pt x="131135" y="0"/>
                </a:lnTo>
                <a:lnTo>
                  <a:pt x="90873" y="4280"/>
                </a:lnTo>
                <a:lnTo>
                  <a:pt x="44857" y="20556"/>
                </a:lnTo>
                <a:lnTo>
                  <a:pt x="4310" y="48523"/>
                </a:lnTo>
                <a:lnTo>
                  <a:pt x="0" y="58227"/>
                </a:lnTo>
                <a:lnTo>
                  <a:pt x="4119" y="66145"/>
                </a:lnTo>
                <a:lnTo>
                  <a:pt x="12753" y="72491"/>
                </a:lnTo>
                <a:lnTo>
                  <a:pt x="21988" y="77479"/>
                </a:lnTo>
                <a:lnTo>
                  <a:pt x="43562" y="88012"/>
                </a:lnTo>
                <a:lnTo>
                  <a:pt x="65193" y="98498"/>
                </a:lnTo>
                <a:lnTo>
                  <a:pt x="86710" y="109269"/>
                </a:lnTo>
                <a:lnTo>
                  <a:pt x="128592" y="133094"/>
                </a:lnTo>
                <a:lnTo>
                  <a:pt x="165206" y="165344"/>
                </a:lnTo>
                <a:lnTo>
                  <a:pt x="178593" y="209381"/>
                </a:lnTo>
                <a:lnTo>
                  <a:pt x="174959" y="231245"/>
                </a:lnTo>
                <a:lnTo>
                  <a:pt x="155490" y="271281"/>
                </a:lnTo>
                <a:lnTo>
                  <a:pt x="123524" y="306921"/>
                </a:lnTo>
                <a:lnTo>
                  <a:pt x="81729" y="330463"/>
                </a:lnTo>
                <a:lnTo>
                  <a:pt x="72266" y="330878"/>
                </a:lnTo>
                <a:lnTo>
                  <a:pt x="68660" y="326923"/>
                </a:lnTo>
                <a:lnTo>
                  <a:pt x="68313" y="320230"/>
                </a:lnTo>
                <a:lnTo>
                  <a:pt x="68622" y="3124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6613" y="4082160"/>
            <a:ext cx="185420" cy="219075"/>
          </a:xfrm>
          <a:custGeom>
            <a:avLst/>
            <a:gdLst/>
            <a:ahLst/>
            <a:cxnLst/>
            <a:rect l="l" t="t" r="r" b="b"/>
            <a:pathLst>
              <a:path w="185419" h="219075">
                <a:moveTo>
                  <a:pt x="0" y="0"/>
                </a:moveTo>
                <a:lnTo>
                  <a:pt x="6578" y="6697"/>
                </a:lnTo>
                <a:lnTo>
                  <a:pt x="8905" y="15192"/>
                </a:lnTo>
                <a:lnTo>
                  <a:pt x="9161" y="25235"/>
                </a:lnTo>
                <a:lnTo>
                  <a:pt x="9525" y="36575"/>
                </a:lnTo>
                <a:lnTo>
                  <a:pt x="15859" y="84169"/>
                </a:lnTo>
                <a:lnTo>
                  <a:pt x="27432" y="130809"/>
                </a:lnTo>
                <a:lnTo>
                  <a:pt x="44672" y="174942"/>
                </a:lnTo>
                <a:lnTo>
                  <a:pt x="74676" y="210693"/>
                </a:lnTo>
                <a:lnTo>
                  <a:pt x="105060" y="218709"/>
                </a:lnTo>
                <a:lnTo>
                  <a:pt x="119217" y="212746"/>
                </a:lnTo>
                <a:lnTo>
                  <a:pt x="156225" y="167386"/>
                </a:lnTo>
                <a:lnTo>
                  <a:pt x="170434" y="127381"/>
                </a:lnTo>
                <a:lnTo>
                  <a:pt x="181471" y="75499"/>
                </a:lnTo>
                <a:lnTo>
                  <a:pt x="184150" y="58293"/>
                </a:lnTo>
                <a:lnTo>
                  <a:pt x="185420" y="50291"/>
                </a:lnTo>
                <a:lnTo>
                  <a:pt x="185039" y="42418"/>
                </a:lnTo>
                <a:lnTo>
                  <a:pt x="185420" y="341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98370" y="3937464"/>
            <a:ext cx="175895" cy="407034"/>
          </a:xfrm>
          <a:custGeom>
            <a:avLst/>
            <a:gdLst/>
            <a:ahLst/>
            <a:cxnLst/>
            <a:rect l="l" t="t" r="r" b="b"/>
            <a:pathLst>
              <a:path w="175894" h="407035">
                <a:moveTo>
                  <a:pt x="4623" y="7536"/>
                </a:moveTo>
                <a:lnTo>
                  <a:pt x="0" y="0"/>
                </a:lnTo>
                <a:lnTo>
                  <a:pt x="19" y="5631"/>
                </a:lnTo>
                <a:lnTo>
                  <a:pt x="2087" y="16787"/>
                </a:lnTo>
                <a:lnTo>
                  <a:pt x="3607" y="25824"/>
                </a:lnTo>
                <a:lnTo>
                  <a:pt x="5611" y="49787"/>
                </a:lnTo>
                <a:lnTo>
                  <a:pt x="7544" y="73703"/>
                </a:lnTo>
                <a:lnTo>
                  <a:pt x="9572" y="97619"/>
                </a:lnTo>
                <a:lnTo>
                  <a:pt x="11862" y="121582"/>
                </a:lnTo>
                <a:lnTo>
                  <a:pt x="14940" y="154723"/>
                </a:lnTo>
                <a:lnTo>
                  <a:pt x="18006" y="187829"/>
                </a:lnTo>
                <a:lnTo>
                  <a:pt x="21524" y="220862"/>
                </a:lnTo>
                <a:lnTo>
                  <a:pt x="30051" y="279398"/>
                </a:lnTo>
                <a:lnTo>
                  <a:pt x="40282" y="330281"/>
                </a:lnTo>
                <a:lnTo>
                  <a:pt x="53439" y="379106"/>
                </a:lnTo>
                <a:lnTo>
                  <a:pt x="72826" y="406844"/>
                </a:lnTo>
                <a:lnTo>
                  <a:pt x="81934" y="405364"/>
                </a:lnTo>
                <a:lnTo>
                  <a:pt x="117758" y="380331"/>
                </a:lnTo>
                <a:lnTo>
                  <a:pt x="148782" y="344854"/>
                </a:lnTo>
                <a:lnTo>
                  <a:pt x="170918" y="303272"/>
                </a:lnTo>
                <a:lnTo>
                  <a:pt x="175660" y="280713"/>
                </a:lnTo>
                <a:lnTo>
                  <a:pt x="173212" y="258441"/>
                </a:lnTo>
                <a:lnTo>
                  <a:pt x="150203" y="226270"/>
                </a:lnTo>
                <a:lnTo>
                  <a:pt x="105715" y="204767"/>
                </a:lnTo>
                <a:lnTo>
                  <a:pt x="92461" y="203477"/>
                </a:lnTo>
                <a:lnTo>
                  <a:pt x="77315" y="204926"/>
                </a:lnTo>
                <a:lnTo>
                  <a:pt x="63494" y="240928"/>
                </a:lnTo>
                <a:lnTo>
                  <a:pt x="68250" y="2461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5601" y="4141978"/>
            <a:ext cx="53975" cy="306705"/>
          </a:xfrm>
          <a:custGeom>
            <a:avLst/>
            <a:gdLst/>
            <a:ahLst/>
            <a:cxnLst/>
            <a:rect l="l" t="t" r="r" b="b"/>
            <a:pathLst>
              <a:path w="53975" h="306704">
                <a:moveTo>
                  <a:pt x="35560" y="0"/>
                </a:moveTo>
                <a:lnTo>
                  <a:pt x="40014" y="15204"/>
                </a:lnTo>
                <a:lnTo>
                  <a:pt x="42910" y="30099"/>
                </a:lnTo>
                <a:lnTo>
                  <a:pt x="45114" y="45184"/>
                </a:lnTo>
                <a:lnTo>
                  <a:pt x="47498" y="60960"/>
                </a:lnTo>
                <a:lnTo>
                  <a:pt x="50994" y="88705"/>
                </a:lnTo>
                <a:lnTo>
                  <a:pt x="52895" y="116427"/>
                </a:lnTo>
                <a:lnTo>
                  <a:pt x="53463" y="144291"/>
                </a:lnTo>
                <a:lnTo>
                  <a:pt x="52959" y="172466"/>
                </a:lnTo>
                <a:lnTo>
                  <a:pt x="49482" y="235600"/>
                </a:lnTo>
                <a:lnTo>
                  <a:pt x="33147" y="296164"/>
                </a:lnTo>
                <a:lnTo>
                  <a:pt x="24538" y="306641"/>
                </a:lnTo>
                <a:lnTo>
                  <a:pt x="16097" y="306069"/>
                </a:lnTo>
                <a:lnTo>
                  <a:pt x="7893" y="298735"/>
                </a:lnTo>
                <a:lnTo>
                  <a:pt x="0" y="2889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9208" y="396176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0" y="35687"/>
                </a:moveTo>
                <a:lnTo>
                  <a:pt x="406" y="26753"/>
                </a:lnTo>
                <a:lnTo>
                  <a:pt x="682" y="17843"/>
                </a:lnTo>
                <a:lnTo>
                  <a:pt x="839" y="8933"/>
                </a:lnTo>
                <a:lnTo>
                  <a:pt x="889" y="0"/>
                </a:lnTo>
                <a:lnTo>
                  <a:pt x="9840" y="5655"/>
                </a:lnTo>
                <a:lnTo>
                  <a:pt x="15922" y="12477"/>
                </a:lnTo>
                <a:lnTo>
                  <a:pt x="21123" y="20395"/>
                </a:lnTo>
                <a:lnTo>
                  <a:pt x="27432" y="29337"/>
                </a:lnTo>
                <a:lnTo>
                  <a:pt x="31368" y="32893"/>
                </a:lnTo>
                <a:lnTo>
                  <a:pt x="35052" y="36957"/>
                </a:lnTo>
                <a:lnTo>
                  <a:pt x="38989" y="405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51240" y="4083534"/>
            <a:ext cx="125730" cy="192405"/>
          </a:xfrm>
          <a:custGeom>
            <a:avLst/>
            <a:gdLst/>
            <a:ahLst/>
            <a:cxnLst/>
            <a:rect l="l" t="t" r="r" b="b"/>
            <a:pathLst>
              <a:path w="125730" h="192404">
                <a:moveTo>
                  <a:pt x="6794" y="95908"/>
                </a:moveTo>
                <a:lnTo>
                  <a:pt x="50784" y="88066"/>
                </a:lnTo>
                <a:lnTo>
                  <a:pt x="66932" y="53258"/>
                </a:lnTo>
                <a:lnTo>
                  <a:pt x="62972" y="15265"/>
                </a:lnTo>
                <a:lnTo>
                  <a:pt x="38758" y="0"/>
                </a:lnTo>
                <a:lnTo>
                  <a:pt x="27908" y="5040"/>
                </a:lnTo>
                <a:lnTo>
                  <a:pt x="18819" y="13985"/>
                </a:lnTo>
                <a:lnTo>
                  <a:pt x="12255" y="23645"/>
                </a:lnTo>
                <a:lnTo>
                  <a:pt x="3365" y="47726"/>
                </a:lnTo>
                <a:lnTo>
                  <a:pt x="0" y="73985"/>
                </a:lnTo>
                <a:lnTo>
                  <a:pt x="1397" y="100601"/>
                </a:lnTo>
                <a:lnTo>
                  <a:pt x="14410" y="144819"/>
                </a:lnTo>
                <a:lnTo>
                  <a:pt x="39405" y="175331"/>
                </a:lnTo>
                <a:lnTo>
                  <a:pt x="74677" y="191972"/>
                </a:lnTo>
                <a:lnTo>
                  <a:pt x="91392" y="192238"/>
                </a:lnTo>
                <a:lnTo>
                  <a:pt x="107940" y="188217"/>
                </a:lnTo>
                <a:lnTo>
                  <a:pt x="125666" y="1815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35454" y="4061025"/>
            <a:ext cx="116205" cy="205104"/>
          </a:xfrm>
          <a:custGeom>
            <a:avLst/>
            <a:gdLst/>
            <a:ahLst/>
            <a:cxnLst/>
            <a:rect l="l" t="t" r="r" b="b"/>
            <a:pathLst>
              <a:path w="116205" h="205104">
                <a:moveTo>
                  <a:pt x="63372" y="1323"/>
                </a:moveTo>
                <a:lnTo>
                  <a:pt x="25526" y="26342"/>
                </a:lnTo>
                <a:lnTo>
                  <a:pt x="8286" y="67315"/>
                </a:lnTo>
                <a:lnTo>
                  <a:pt x="0" y="111051"/>
                </a:lnTo>
                <a:lnTo>
                  <a:pt x="113" y="132732"/>
                </a:lnTo>
                <a:lnTo>
                  <a:pt x="11912" y="170523"/>
                </a:lnTo>
                <a:lnTo>
                  <a:pt x="51800" y="203444"/>
                </a:lnTo>
                <a:lnTo>
                  <a:pt x="67907" y="204563"/>
                </a:lnTo>
                <a:lnTo>
                  <a:pt x="84073" y="200967"/>
                </a:lnTo>
                <a:lnTo>
                  <a:pt x="94857" y="194837"/>
                </a:lnTo>
                <a:lnTo>
                  <a:pt x="102901" y="189743"/>
                </a:lnTo>
                <a:lnTo>
                  <a:pt x="109470" y="184483"/>
                </a:lnTo>
                <a:lnTo>
                  <a:pt x="115823" y="1778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18270" y="3952366"/>
            <a:ext cx="55880" cy="352425"/>
          </a:xfrm>
          <a:custGeom>
            <a:avLst/>
            <a:gdLst/>
            <a:ahLst/>
            <a:cxnLst/>
            <a:rect l="l" t="t" r="r" b="b"/>
            <a:pathLst>
              <a:path w="55880" h="352425">
                <a:moveTo>
                  <a:pt x="3619" y="0"/>
                </a:moveTo>
                <a:lnTo>
                  <a:pt x="988" y="18627"/>
                </a:lnTo>
                <a:lnTo>
                  <a:pt x="0" y="36909"/>
                </a:lnTo>
                <a:lnTo>
                  <a:pt x="154" y="55310"/>
                </a:lnTo>
                <a:lnTo>
                  <a:pt x="4337" y="119395"/>
                </a:lnTo>
                <a:lnTo>
                  <a:pt x="9461" y="164115"/>
                </a:lnTo>
                <a:lnTo>
                  <a:pt x="16204" y="208597"/>
                </a:lnTo>
                <a:lnTo>
                  <a:pt x="24447" y="252983"/>
                </a:lnTo>
                <a:lnTo>
                  <a:pt x="35607" y="300085"/>
                </a:lnTo>
                <a:lnTo>
                  <a:pt x="52768" y="344423"/>
                </a:lnTo>
                <a:lnTo>
                  <a:pt x="55280" y="350027"/>
                </a:lnTo>
                <a:lnTo>
                  <a:pt x="55530" y="352393"/>
                </a:lnTo>
                <a:lnTo>
                  <a:pt x="52875" y="350996"/>
                </a:lnTo>
                <a:lnTo>
                  <a:pt x="46672" y="3453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54579" y="4117213"/>
            <a:ext cx="294640" cy="64769"/>
          </a:xfrm>
          <a:custGeom>
            <a:avLst/>
            <a:gdLst/>
            <a:ahLst/>
            <a:cxnLst/>
            <a:rect l="l" t="t" r="r" b="b"/>
            <a:pathLst>
              <a:path w="294639" h="64770">
                <a:moveTo>
                  <a:pt x="0" y="64643"/>
                </a:moveTo>
                <a:lnTo>
                  <a:pt x="36450" y="46551"/>
                </a:lnTo>
                <a:lnTo>
                  <a:pt x="74271" y="33639"/>
                </a:lnTo>
                <a:lnTo>
                  <a:pt x="127309" y="23526"/>
                </a:lnTo>
                <a:lnTo>
                  <a:pt x="153924" y="18923"/>
                </a:lnTo>
                <a:lnTo>
                  <a:pt x="189104" y="13037"/>
                </a:lnTo>
                <a:lnTo>
                  <a:pt x="224202" y="8318"/>
                </a:lnTo>
                <a:lnTo>
                  <a:pt x="259276" y="4171"/>
                </a:lnTo>
                <a:lnTo>
                  <a:pt x="29438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8526" y="3924046"/>
            <a:ext cx="53975" cy="307975"/>
          </a:xfrm>
          <a:custGeom>
            <a:avLst/>
            <a:gdLst/>
            <a:ahLst/>
            <a:cxnLst/>
            <a:rect l="l" t="t" r="r" b="b"/>
            <a:pathLst>
              <a:path w="53975" h="307975">
                <a:moveTo>
                  <a:pt x="0" y="0"/>
                </a:moveTo>
                <a:lnTo>
                  <a:pt x="1446" y="41398"/>
                </a:lnTo>
                <a:lnTo>
                  <a:pt x="7806" y="84580"/>
                </a:lnTo>
                <a:lnTo>
                  <a:pt x="18371" y="143218"/>
                </a:lnTo>
                <a:lnTo>
                  <a:pt x="29964" y="199268"/>
                </a:lnTo>
                <a:lnTo>
                  <a:pt x="43060" y="252208"/>
                </a:lnTo>
                <a:lnTo>
                  <a:pt x="52689" y="288184"/>
                </a:lnTo>
                <a:lnTo>
                  <a:pt x="53721" y="295322"/>
                </a:lnTo>
                <a:lnTo>
                  <a:pt x="52466" y="301388"/>
                </a:lnTo>
                <a:lnTo>
                  <a:pt x="48260" y="3078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0482" y="4082160"/>
            <a:ext cx="490220" cy="186055"/>
          </a:xfrm>
          <a:custGeom>
            <a:avLst/>
            <a:gdLst/>
            <a:ahLst/>
            <a:cxnLst/>
            <a:rect l="l" t="t" r="r" b="b"/>
            <a:pathLst>
              <a:path w="490220" h="186054">
                <a:moveTo>
                  <a:pt x="0" y="70738"/>
                </a:moveTo>
                <a:lnTo>
                  <a:pt x="45338" y="46608"/>
                </a:lnTo>
                <a:lnTo>
                  <a:pt x="101774" y="37099"/>
                </a:lnTo>
                <a:lnTo>
                  <a:pt x="130117" y="33410"/>
                </a:lnTo>
                <a:lnTo>
                  <a:pt x="158495" y="29590"/>
                </a:lnTo>
                <a:lnTo>
                  <a:pt x="214788" y="20986"/>
                </a:lnTo>
                <a:lnTo>
                  <a:pt x="270891" y="11049"/>
                </a:lnTo>
                <a:lnTo>
                  <a:pt x="296529" y="4619"/>
                </a:lnTo>
                <a:lnTo>
                  <a:pt x="309699" y="1565"/>
                </a:lnTo>
                <a:lnTo>
                  <a:pt x="322453" y="0"/>
                </a:lnTo>
                <a:lnTo>
                  <a:pt x="324231" y="888"/>
                </a:lnTo>
                <a:lnTo>
                  <a:pt x="326390" y="1905"/>
                </a:lnTo>
                <a:lnTo>
                  <a:pt x="328168" y="2412"/>
                </a:lnTo>
                <a:lnTo>
                  <a:pt x="325040" y="13388"/>
                </a:lnTo>
                <a:lnTo>
                  <a:pt x="321818" y="24685"/>
                </a:lnTo>
                <a:lnTo>
                  <a:pt x="318881" y="36149"/>
                </a:lnTo>
                <a:lnTo>
                  <a:pt x="313056" y="78355"/>
                </a:lnTo>
                <a:lnTo>
                  <a:pt x="320950" y="140386"/>
                </a:lnTo>
                <a:lnTo>
                  <a:pt x="355476" y="178315"/>
                </a:lnTo>
                <a:lnTo>
                  <a:pt x="395728" y="186047"/>
                </a:lnTo>
                <a:lnTo>
                  <a:pt x="416306" y="182244"/>
                </a:lnTo>
                <a:lnTo>
                  <a:pt x="442604" y="170306"/>
                </a:lnTo>
                <a:lnTo>
                  <a:pt x="464962" y="151606"/>
                </a:lnTo>
                <a:lnTo>
                  <a:pt x="481439" y="127809"/>
                </a:lnTo>
                <a:lnTo>
                  <a:pt x="490093" y="100583"/>
                </a:lnTo>
                <a:lnTo>
                  <a:pt x="487455" y="66369"/>
                </a:lnTo>
                <a:lnTo>
                  <a:pt x="445462" y="20181"/>
                </a:lnTo>
                <a:lnTo>
                  <a:pt x="391533" y="4581"/>
                </a:lnTo>
                <a:lnTo>
                  <a:pt x="368268" y="4206"/>
                </a:lnTo>
                <a:lnTo>
                  <a:pt x="345241" y="7379"/>
                </a:lnTo>
                <a:lnTo>
                  <a:pt x="323595" y="14350"/>
                </a:lnTo>
                <a:lnTo>
                  <a:pt x="314392" y="19159"/>
                </a:lnTo>
                <a:lnTo>
                  <a:pt x="306069" y="25003"/>
                </a:lnTo>
                <a:lnTo>
                  <a:pt x="298128" y="31299"/>
                </a:lnTo>
                <a:lnTo>
                  <a:pt x="290068" y="374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82242" y="5015484"/>
            <a:ext cx="360680" cy="573405"/>
          </a:xfrm>
          <a:custGeom>
            <a:avLst/>
            <a:gdLst/>
            <a:ahLst/>
            <a:cxnLst/>
            <a:rect l="l" t="t" r="r" b="b"/>
            <a:pathLst>
              <a:path w="360680" h="573404">
                <a:moveTo>
                  <a:pt x="297180" y="0"/>
                </a:moveTo>
                <a:lnTo>
                  <a:pt x="288544" y="2413"/>
                </a:lnTo>
                <a:lnTo>
                  <a:pt x="291083" y="2159"/>
                </a:lnTo>
                <a:lnTo>
                  <a:pt x="282194" y="3302"/>
                </a:lnTo>
                <a:lnTo>
                  <a:pt x="269666" y="5312"/>
                </a:lnTo>
                <a:lnTo>
                  <a:pt x="257222" y="7286"/>
                </a:lnTo>
                <a:lnTo>
                  <a:pt x="244850" y="9427"/>
                </a:lnTo>
                <a:lnTo>
                  <a:pt x="232537" y="11938"/>
                </a:lnTo>
                <a:lnTo>
                  <a:pt x="212842" y="16307"/>
                </a:lnTo>
                <a:lnTo>
                  <a:pt x="193182" y="20415"/>
                </a:lnTo>
                <a:lnTo>
                  <a:pt x="173547" y="24475"/>
                </a:lnTo>
                <a:lnTo>
                  <a:pt x="153924" y="28702"/>
                </a:lnTo>
                <a:lnTo>
                  <a:pt x="124142" y="34488"/>
                </a:lnTo>
                <a:lnTo>
                  <a:pt x="88645" y="42418"/>
                </a:lnTo>
                <a:lnTo>
                  <a:pt x="54768" y="54062"/>
                </a:lnTo>
                <a:lnTo>
                  <a:pt x="29844" y="70993"/>
                </a:lnTo>
                <a:lnTo>
                  <a:pt x="29463" y="74422"/>
                </a:lnTo>
                <a:lnTo>
                  <a:pt x="28956" y="77470"/>
                </a:lnTo>
                <a:lnTo>
                  <a:pt x="67990" y="108454"/>
                </a:lnTo>
                <a:lnTo>
                  <a:pt x="110626" y="131675"/>
                </a:lnTo>
                <a:lnTo>
                  <a:pt x="139493" y="146685"/>
                </a:lnTo>
                <a:lnTo>
                  <a:pt x="167574" y="162933"/>
                </a:lnTo>
                <a:lnTo>
                  <a:pt x="193547" y="181610"/>
                </a:lnTo>
                <a:lnTo>
                  <a:pt x="215979" y="204210"/>
                </a:lnTo>
                <a:lnTo>
                  <a:pt x="233648" y="231822"/>
                </a:lnTo>
                <a:lnTo>
                  <a:pt x="242697" y="262459"/>
                </a:lnTo>
                <a:lnTo>
                  <a:pt x="239268" y="294132"/>
                </a:lnTo>
                <a:lnTo>
                  <a:pt x="212728" y="336601"/>
                </a:lnTo>
                <a:lnTo>
                  <a:pt x="184354" y="368756"/>
                </a:lnTo>
                <a:lnTo>
                  <a:pt x="148044" y="406292"/>
                </a:lnTo>
                <a:lnTo>
                  <a:pt x="129793" y="424942"/>
                </a:lnTo>
                <a:lnTo>
                  <a:pt x="96172" y="459329"/>
                </a:lnTo>
                <a:lnTo>
                  <a:pt x="62468" y="494014"/>
                </a:lnTo>
                <a:lnTo>
                  <a:pt x="29977" y="529722"/>
                </a:lnTo>
                <a:lnTo>
                  <a:pt x="0" y="567182"/>
                </a:lnTo>
                <a:lnTo>
                  <a:pt x="15247" y="568725"/>
                </a:lnTo>
                <a:lnTo>
                  <a:pt x="30162" y="569626"/>
                </a:lnTo>
                <a:lnTo>
                  <a:pt x="45077" y="570003"/>
                </a:lnTo>
                <a:lnTo>
                  <a:pt x="60325" y="569976"/>
                </a:lnTo>
                <a:lnTo>
                  <a:pt x="80938" y="569977"/>
                </a:lnTo>
                <a:lnTo>
                  <a:pt x="101600" y="570277"/>
                </a:lnTo>
                <a:lnTo>
                  <a:pt x="122261" y="570743"/>
                </a:lnTo>
                <a:lnTo>
                  <a:pt x="142875" y="571246"/>
                </a:lnTo>
                <a:lnTo>
                  <a:pt x="189603" y="572203"/>
                </a:lnTo>
                <a:lnTo>
                  <a:pt x="236188" y="572465"/>
                </a:lnTo>
                <a:lnTo>
                  <a:pt x="282821" y="572117"/>
                </a:lnTo>
                <a:lnTo>
                  <a:pt x="329691" y="571246"/>
                </a:lnTo>
                <a:lnTo>
                  <a:pt x="335762" y="571567"/>
                </a:lnTo>
                <a:lnTo>
                  <a:pt x="344630" y="572484"/>
                </a:lnTo>
                <a:lnTo>
                  <a:pt x="353427" y="573067"/>
                </a:lnTo>
                <a:lnTo>
                  <a:pt x="359282" y="572389"/>
                </a:lnTo>
                <a:lnTo>
                  <a:pt x="359663" y="569722"/>
                </a:lnTo>
                <a:lnTo>
                  <a:pt x="359918" y="566674"/>
                </a:lnTo>
                <a:lnTo>
                  <a:pt x="360171" y="5636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6781" y="4763305"/>
            <a:ext cx="213995" cy="203200"/>
          </a:xfrm>
          <a:custGeom>
            <a:avLst/>
            <a:gdLst/>
            <a:ahLst/>
            <a:cxnLst/>
            <a:rect l="l" t="t" r="r" b="b"/>
            <a:pathLst>
              <a:path w="213994" h="203200">
                <a:moveTo>
                  <a:pt x="67103" y="5036"/>
                </a:moveTo>
                <a:lnTo>
                  <a:pt x="59747" y="3024"/>
                </a:lnTo>
                <a:lnTo>
                  <a:pt x="52546" y="845"/>
                </a:lnTo>
                <a:lnTo>
                  <a:pt x="45225" y="0"/>
                </a:lnTo>
                <a:lnTo>
                  <a:pt x="11812" y="33385"/>
                </a:lnTo>
                <a:lnTo>
                  <a:pt x="0" y="86109"/>
                </a:lnTo>
                <a:lnTo>
                  <a:pt x="1085" y="106896"/>
                </a:lnTo>
                <a:lnTo>
                  <a:pt x="12721" y="145272"/>
                </a:lnTo>
                <a:lnTo>
                  <a:pt x="36704" y="176141"/>
                </a:lnTo>
                <a:lnTo>
                  <a:pt x="70790" y="197340"/>
                </a:lnTo>
                <a:lnTo>
                  <a:pt x="110216" y="202725"/>
                </a:lnTo>
                <a:lnTo>
                  <a:pt x="130476" y="200108"/>
                </a:lnTo>
                <a:lnTo>
                  <a:pt x="176482" y="184767"/>
                </a:lnTo>
                <a:lnTo>
                  <a:pt x="208466" y="166808"/>
                </a:lnTo>
                <a:lnTo>
                  <a:pt x="213407" y="1631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16277" y="5967984"/>
            <a:ext cx="20955" cy="132715"/>
          </a:xfrm>
          <a:custGeom>
            <a:avLst/>
            <a:gdLst/>
            <a:ahLst/>
            <a:cxnLst/>
            <a:rect l="l" t="t" r="r" b="b"/>
            <a:pathLst>
              <a:path w="20955" h="132714">
                <a:moveTo>
                  <a:pt x="0" y="0"/>
                </a:moveTo>
                <a:lnTo>
                  <a:pt x="6477" y="48463"/>
                </a:lnTo>
                <a:lnTo>
                  <a:pt x="9773" y="63103"/>
                </a:lnTo>
                <a:lnTo>
                  <a:pt x="12747" y="77800"/>
                </a:lnTo>
                <a:lnTo>
                  <a:pt x="15317" y="92611"/>
                </a:lnTo>
                <a:lnTo>
                  <a:pt x="17399" y="107594"/>
                </a:lnTo>
                <a:lnTo>
                  <a:pt x="18415" y="115071"/>
                </a:lnTo>
                <a:lnTo>
                  <a:pt x="20002" y="126034"/>
                </a:lnTo>
                <a:lnTo>
                  <a:pt x="20828" y="132197"/>
                </a:lnTo>
                <a:lnTo>
                  <a:pt x="19558" y="125272"/>
                </a:lnTo>
                <a:lnTo>
                  <a:pt x="19304" y="121310"/>
                </a:lnTo>
                <a:lnTo>
                  <a:pt x="18288" y="117347"/>
                </a:lnTo>
                <a:lnTo>
                  <a:pt x="17399" y="1130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82242" y="5809488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13081" y="30175"/>
                </a:moveTo>
                <a:lnTo>
                  <a:pt x="9983" y="21902"/>
                </a:lnTo>
                <a:lnTo>
                  <a:pt x="6492" y="14516"/>
                </a:lnTo>
                <a:lnTo>
                  <a:pt x="3026" y="7415"/>
                </a:lnTo>
                <a:lnTo>
                  <a:pt x="0" y="0"/>
                </a:lnTo>
                <a:lnTo>
                  <a:pt x="7619" y="1524"/>
                </a:lnTo>
                <a:lnTo>
                  <a:pt x="14858" y="1828"/>
                </a:lnTo>
                <a:lnTo>
                  <a:pt x="22859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09242" y="5905500"/>
            <a:ext cx="121285" cy="15240"/>
          </a:xfrm>
          <a:custGeom>
            <a:avLst/>
            <a:gdLst/>
            <a:ahLst/>
            <a:cxnLst/>
            <a:rect l="l" t="t" r="r" b="b"/>
            <a:pathLst>
              <a:path w="121285" h="15239">
                <a:moveTo>
                  <a:pt x="0" y="0"/>
                </a:moveTo>
                <a:lnTo>
                  <a:pt x="45485" y="15087"/>
                </a:lnTo>
                <a:lnTo>
                  <a:pt x="61975" y="14249"/>
                </a:lnTo>
                <a:lnTo>
                  <a:pt x="78275" y="11925"/>
                </a:lnTo>
                <a:lnTo>
                  <a:pt x="93599" y="8229"/>
                </a:lnTo>
                <a:lnTo>
                  <a:pt x="100564" y="5795"/>
                </a:lnTo>
                <a:lnTo>
                  <a:pt x="107124" y="3619"/>
                </a:lnTo>
                <a:lnTo>
                  <a:pt x="113780" y="1843"/>
                </a:lnTo>
                <a:lnTo>
                  <a:pt x="121031" y="6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87347" y="5988710"/>
            <a:ext cx="140335" cy="12065"/>
          </a:xfrm>
          <a:custGeom>
            <a:avLst/>
            <a:gdLst/>
            <a:ahLst/>
            <a:cxnLst/>
            <a:rect l="l" t="t" r="r" b="b"/>
            <a:pathLst>
              <a:path w="140335" h="12064">
                <a:moveTo>
                  <a:pt x="0" y="0"/>
                </a:moveTo>
                <a:lnTo>
                  <a:pt x="5268" y="7853"/>
                </a:lnTo>
                <a:lnTo>
                  <a:pt x="12715" y="11163"/>
                </a:lnTo>
                <a:lnTo>
                  <a:pt x="22092" y="11787"/>
                </a:lnTo>
                <a:lnTo>
                  <a:pt x="33146" y="11582"/>
                </a:lnTo>
                <a:lnTo>
                  <a:pt x="48760" y="11720"/>
                </a:lnTo>
                <a:lnTo>
                  <a:pt x="95122" y="9448"/>
                </a:lnTo>
                <a:lnTo>
                  <a:pt x="128716" y="5248"/>
                </a:lnTo>
                <a:lnTo>
                  <a:pt x="139826" y="33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85353" y="5842711"/>
            <a:ext cx="11430" cy="182880"/>
          </a:xfrm>
          <a:custGeom>
            <a:avLst/>
            <a:gdLst/>
            <a:ahLst/>
            <a:cxnLst/>
            <a:rect l="l" t="t" r="r" b="b"/>
            <a:pathLst>
              <a:path w="11430" h="182879">
                <a:moveTo>
                  <a:pt x="4304" y="0"/>
                </a:moveTo>
                <a:lnTo>
                  <a:pt x="2028" y="14349"/>
                </a:lnTo>
                <a:lnTo>
                  <a:pt x="573" y="28384"/>
                </a:lnTo>
                <a:lnTo>
                  <a:pt x="0" y="42476"/>
                </a:lnTo>
                <a:lnTo>
                  <a:pt x="367" y="56997"/>
                </a:lnTo>
                <a:lnTo>
                  <a:pt x="1266" y="78124"/>
                </a:lnTo>
                <a:lnTo>
                  <a:pt x="2033" y="99364"/>
                </a:lnTo>
                <a:lnTo>
                  <a:pt x="3206" y="120605"/>
                </a:lnTo>
                <a:lnTo>
                  <a:pt x="5320" y="141732"/>
                </a:lnTo>
                <a:lnTo>
                  <a:pt x="6695" y="151971"/>
                </a:lnTo>
                <a:lnTo>
                  <a:pt x="8320" y="162153"/>
                </a:lnTo>
                <a:lnTo>
                  <a:pt x="9874" y="172335"/>
                </a:lnTo>
                <a:lnTo>
                  <a:pt x="11035" y="1825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52217" y="5181600"/>
            <a:ext cx="364490" cy="339725"/>
          </a:xfrm>
          <a:custGeom>
            <a:avLst/>
            <a:gdLst/>
            <a:ahLst/>
            <a:cxnLst/>
            <a:rect l="l" t="t" r="r" b="b"/>
            <a:pathLst>
              <a:path w="364489" h="339725">
                <a:moveTo>
                  <a:pt x="17018" y="56387"/>
                </a:moveTo>
                <a:lnTo>
                  <a:pt x="8762" y="58165"/>
                </a:lnTo>
                <a:lnTo>
                  <a:pt x="5461" y="58165"/>
                </a:lnTo>
                <a:lnTo>
                  <a:pt x="0" y="54609"/>
                </a:lnTo>
                <a:lnTo>
                  <a:pt x="10205" y="49946"/>
                </a:lnTo>
                <a:lnTo>
                  <a:pt x="20399" y="45497"/>
                </a:lnTo>
                <a:lnTo>
                  <a:pt x="30807" y="41858"/>
                </a:lnTo>
                <a:lnTo>
                  <a:pt x="41656" y="39624"/>
                </a:lnTo>
                <a:lnTo>
                  <a:pt x="57280" y="38889"/>
                </a:lnTo>
                <a:lnTo>
                  <a:pt x="73596" y="40798"/>
                </a:lnTo>
                <a:lnTo>
                  <a:pt x="119653" y="66673"/>
                </a:lnTo>
                <a:lnTo>
                  <a:pt x="140505" y="106166"/>
                </a:lnTo>
                <a:lnTo>
                  <a:pt x="155269" y="156241"/>
                </a:lnTo>
                <a:lnTo>
                  <a:pt x="166373" y="215137"/>
                </a:lnTo>
                <a:lnTo>
                  <a:pt x="172481" y="265247"/>
                </a:lnTo>
                <a:lnTo>
                  <a:pt x="175133" y="288480"/>
                </a:lnTo>
                <a:lnTo>
                  <a:pt x="180165" y="311046"/>
                </a:lnTo>
                <a:lnTo>
                  <a:pt x="189483" y="329184"/>
                </a:lnTo>
                <a:lnTo>
                  <a:pt x="195325" y="336550"/>
                </a:lnTo>
                <a:lnTo>
                  <a:pt x="196595" y="339216"/>
                </a:lnTo>
                <a:lnTo>
                  <a:pt x="203200" y="339216"/>
                </a:lnTo>
                <a:lnTo>
                  <a:pt x="214723" y="327544"/>
                </a:lnTo>
                <a:lnTo>
                  <a:pt x="242315" y="288290"/>
                </a:lnTo>
                <a:lnTo>
                  <a:pt x="262532" y="238843"/>
                </a:lnTo>
                <a:lnTo>
                  <a:pt x="277177" y="186562"/>
                </a:lnTo>
                <a:lnTo>
                  <a:pt x="285821" y="132949"/>
                </a:lnTo>
                <a:lnTo>
                  <a:pt x="288036" y="79502"/>
                </a:lnTo>
                <a:lnTo>
                  <a:pt x="283940" y="39322"/>
                </a:lnTo>
                <a:lnTo>
                  <a:pt x="275463" y="0"/>
                </a:lnTo>
                <a:lnTo>
                  <a:pt x="279088" y="25042"/>
                </a:lnTo>
                <a:lnTo>
                  <a:pt x="283702" y="49942"/>
                </a:lnTo>
                <a:lnTo>
                  <a:pt x="288768" y="74795"/>
                </a:lnTo>
                <a:lnTo>
                  <a:pt x="293750" y="99694"/>
                </a:lnTo>
                <a:lnTo>
                  <a:pt x="304768" y="155321"/>
                </a:lnTo>
                <a:lnTo>
                  <a:pt x="317881" y="210947"/>
                </a:lnTo>
                <a:lnTo>
                  <a:pt x="329311" y="254904"/>
                </a:lnTo>
                <a:lnTo>
                  <a:pt x="345313" y="297434"/>
                </a:lnTo>
                <a:lnTo>
                  <a:pt x="359421" y="321258"/>
                </a:lnTo>
                <a:lnTo>
                  <a:pt x="364489" y="3291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17926" y="5462270"/>
            <a:ext cx="53975" cy="147320"/>
          </a:xfrm>
          <a:custGeom>
            <a:avLst/>
            <a:gdLst/>
            <a:ahLst/>
            <a:cxnLst/>
            <a:rect l="l" t="t" r="r" b="b"/>
            <a:pathLst>
              <a:path w="53975" h="147320">
                <a:moveTo>
                  <a:pt x="0" y="0"/>
                </a:moveTo>
                <a:lnTo>
                  <a:pt x="10033" y="40893"/>
                </a:lnTo>
                <a:lnTo>
                  <a:pt x="13995" y="53982"/>
                </a:lnTo>
                <a:lnTo>
                  <a:pt x="17827" y="67119"/>
                </a:lnTo>
                <a:lnTo>
                  <a:pt x="29509" y="104517"/>
                </a:lnTo>
                <a:lnTo>
                  <a:pt x="48133" y="147269"/>
                </a:lnTo>
                <a:lnTo>
                  <a:pt x="49656" y="143611"/>
                </a:lnTo>
                <a:lnTo>
                  <a:pt x="53593" y="1353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81604" y="5350128"/>
            <a:ext cx="17780" cy="23495"/>
          </a:xfrm>
          <a:custGeom>
            <a:avLst/>
            <a:gdLst/>
            <a:ahLst/>
            <a:cxnLst/>
            <a:rect l="l" t="t" r="r" b="b"/>
            <a:pathLst>
              <a:path w="17780" h="23495">
                <a:moveTo>
                  <a:pt x="14096" y="3683"/>
                </a:moveTo>
                <a:lnTo>
                  <a:pt x="8000" y="635"/>
                </a:lnTo>
                <a:lnTo>
                  <a:pt x="5206" y="0"/>
                </a:lnTo>
                <a:lnTo>
                  <a:pt x="0" y="1524"/>
                </a:lnTo>
                <a:lnTo>
                  <a:pt x="2772" y="8850"/>
                </a:lnTo>
                <a:lnTo>
                  <a:pt x="6080" y="13747"/>
                </a:lnTo>
                <a:lnTo>
                  <a:pt x="10697" y="18026"/>
                </a:lnTo>
                <a:lnTo>
                  <a:pt x="17399" y="234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61631" y="5376671"/>
            <a:ext cx="177165" cy="238760"/>
          </a:xfrm>
          <a:custGeom>
            <a:avLst/>
            <a:gdLst/>
            <a:ahLst/>
            <a:cxnLst/>
            <a:rect l="l" t="t" r="r" b="b"/>
            <a:pathLst>
              <a:path w="177164" h="238760">
                <a:moveTo>
                  <a:pt x="186" y="0"/>
                </a:moveTo>
                <a:lnTo>
                  <a:pt x="0" y="10874"/>
                </a:lnTo>
                <a:lnTo>
                  <a:pt x="599" y="21653"/>
                </a:lnTo>
                <a:lnTo>
                  <a:pt x="1436" y="32432"/>
                </a:lnTo>
                <a:lnTo>
                  <a:pt x="1964" y="43306"/>
                </a:lnTo>
                <a:lnTo>
                  <a:pt x="4615" y="84581"/>
                </a:lnTo>
                <a:lnTo>
                  <a:pt x="8695" y="125856"/>
                </a:lnTo>
                <a:lnTo>
                  <a:pt x="14235" y="167338"/>
                </a:lnTo>
                <a:lnTo>
                  <a:pt x="17321" y="187954"/>
                </a:lnTo>
                <a:lnTo>
                  <a:pt x="20252" y="208533"/>
                </a:lnTo>
                <a:lnTo>
                  <a:pt x="21363" y="216177"/>
                </a:lnTo>
                <a:lnTo>
                  <a:pt x="22475" y="223691"/>
                </a:lnTo>
                <a:lnTo>
                  <a:pt x="23681" y="231158"/>
                </a:lnTo>
                <a:lnTo>
                  <a:pt x="25078" y="238658"/>
                </a:lnTo>
                <a:lnTo>
                  <a:pt x="20232" y="219569"/>
                </a:lnTo>
                <a:lnTo>
                  <a:pt x="17172" y="199999"/>
                </a:lnTo>
                <a:lnTo>
                  <a:pt x="15398" y="180258"/>
                </a:lnTo>
                <a:lnTo>
                  <a:pt x="14410" y="160654"/>
                </a:lnTo>
                <a:lnTo>
                  <a:pt x="14297" y="140202"/>
                </a:lnTo>
                <a:lnTo>
                  <a:pt x="15696" y="119237"/>
                </a:lnTo>
                <a:lnTo>
                  <a:pt x="25459" y="79247"/>
                </a:lnTo>
                <a:lnTo>
                  <a:pt x="64194" y="49656"/>
                </a:lnTo>
                <a:lnTo>
                  <a:pt x="80561" y="54175"/>
                </a:lnTo>
                <a:lnTo>
                  <a:pt x="94261" y="64849"/>
                </a:lnTo>
                <a:lnTo>
                  <a:pt x="104199" y="79357"/>
                </a:lnTo>
                <a:lnTo>
                  <a:pt x="109279" y="95376"/>
                </a:lnTo>
                <a:lnTo>
                  <a:pt x="109515" y="106558"/>
                </a:lnTo>
                <a:lnTo>
                  <a:pt x="107453" y="117871"/>
                </a:lnTo>
                <a:lnTo>
                  <a:pt x="103796" y="128827"/>
                </a:lnTo>
                <a:lnTo>
                  <a:pt x="99246" y="138937"/>
                </a:lnTo>
                <a:lnTo>
                  <a:pt x="94622" y="146260"/>
                </a:lnTo>
                <a:lnTo>
                  <a:pt x="88546" y="154654"/>
                </a:lnTo>
                <a:lnTo>
                  <a:pt x="82994" y="163191"/>
                </a:lnTo>
                <a:lnTo>
                  <a:pt x="79942" y="170941"/>
                </a:lnTo>
                <a:lnTo>
                  <a:pt x="80321" y="181314"/>
                </a:lnTo>
                <a:lnTo>
                  <a:pt x="84212" y="188007"/>
                </a:lnTo>
                <a:lnTo>
                  <a:pt x="91176" y="192962"/>
                </a:lnTo>
                <a:lnTo>
                  <a:pt x="100770" y="198119"/>
                </a:lnTo>
                <a:lnTo>
                  <a:pt x="110652" y="203652"/>
                </a:lnTo>
                <a:lnTo>
                  <a:pt x="120392" y="209540"/>
                </a:lnTo>
                <a:lnTo>
                  <a:pt x="130131" y="215432"/>
                </a:lnTo>
                <a:lnTo>
                  <a:pt x="140013" y="220979"/>
                </a:lnTo>
                <a:lnTo>
                  <a:pt x="146421" y="225004"/>
                </a:lnTo>
                <a:lnTo>
                  <a:pt x="153745" y="229857"/>
                </a:lnTo>
                <a:lnTo>
                  <a:pt x="161284" y="234310"/>
                </a:lnTo>
                <a:lnTo>
                  <a:pt x="168334" y="237134"/>
                </a:lnTo>
                <a:lnTo>
                  <a:pt x="171128" y="237134"/>
                </a:lnTo>
                <a:lnTo>
                  <a:pt x="173922" y="237134"/>
                </a:lnTo>
                <a:lnTo>
                  <a:pt x="176589" y="2371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56204" y="5297170"/>
            <a:ext cx="161925" cy="15875"/>
          </a:xfrm>
          <a:custGeom>
            <a:avLst/>
            <a:gdLst/>
            <a:ahLst/>
            <a:cxnLst/>
            <a:rect l="l" t="t" r="r" b="b"/>
            <a:pathLst>
              <a:path w="161925" h="15875">
                <a:moveTo>
                  <a:pt x="5206" y="0"/>
                </a:moveTo>
                <a:lnTo>
                  <a:pt x="3682" y="2031"/>
                </a:lnTo>
                <a:lnTo>
                  <a:pt x="1777" y="4190"/>
                </a:lnTo>
                <a:lnTo>
                  <a:pt x="0" y="6349"/>
                </a:lnTo>
                <a:lnTo>
                  <a:pt x="40893" y="10921"/>
                </a:lnTo>
                <a:lnTo>
                  <a:pt x="57562" y="11128"/>
                </a:lnTo>
                <a:lnTo>
                  <a:pt x="74231" y="11620"/>
                </a:lnTo>
                <a:lnTo>
                  <a:pt x="90900" y="12207"/>
                </a:lnTo>
                <a:lnTo>
                  <a:pt x="107568" y="12699"/>
                </a:lnTo>
                <a:lnTo>
                  <a:pt x="119685" y="13319"/>
                </a:lnTo>
                <a:lnTo>
                  <a:pt x="131826" y="14128"/>
                </a:lnTo>
                <a:lnTo>
                  <a:pt x="143966" y="14985"/>
                </a:lnTo>
                <a:lnTo>
                  <a:pt x="156082" y="15747"/>
                </a:lnTo>
                <a:lnTo>
                  <a:pt x="157860" y="15747"/>
                </a:lnTo>
                <a:lnTo>
                  <a:pt x="159766" y="15747"/>
                </a:lnTo>
                <a:lnTo>
                  <a:pt x="161544" y="157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526" y="5378450"/>
            <a:ext cx="167640" cy="19685"/>
          </a:xfrm>
          <a:custGeom>
            <a:avLst/>
            <a:gdLst/>
            <a:ahLst/>
            <a:cxnLst/>
            <a:rect l="l" t="t" r="r" b="b"/>
            <a:pathLst>
              <a:path w="167639" h="19685">
                <a:moveTo>
                  <a:pt x="0" y="4953"/>
                </a:moveTo>
                <a:lnTo>
                  <a:pt x="37030" y="19137"/>
                </a:lnTo>
                <a:lnTo>
                  <a:pt x="52276" y="19208"/>
                </a:lnTo>
                <a:lnTo>
                  <a:pt x="67546" y="19137"/>
                </a:lnTo>
                <a:lnTo>
                  <a:pt x="114823" y="16827"/>
                </a:lnTo>
                <a:lnTo>
                  <a:pt x="157479" y="5841"/>
                </a:lnTo>
                <a:lnTo>
                  <a:pt x="161162" y="4953"/>
                </a:lnTo>
                <a:lnTo>
                  <a:pt x="16725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64052" y="5051805"/>
            <a:ext cx="332105" cy="426084"/>
          </a:xfrm>
          <a:custGeom>
            <a:avLst/>
            <a:gdLst/>
            <a:ahLst/>
            <a:cxnLst/>
            <a:rect l="l" t="t" r="r" b="b"/>
            <a:pathLst>
              <a:path w="332104" h="426085">
                <a:moveTo>
                  <a:pt x="0" y="136144"/>
                </a:moveTo>
                <a:lnTo>
                  <a:pt x="48025" y="104394"/>
                </a:lnTo>
                <a:lnTo>
                  <a:pt x="75719" y="73009"/>
                </a:lnTo>
                <a:lnTo>
                  <a:pt x="101711" y="35083"/>
                </a:lnTo>
                <a:lnTo>
                  <a:pt x="108479" y="24348"/>
                </a:lnTo>
                <a:lnTo>
                  <a:pt x="115570" y="13970"/>
                </a:lnTo>
                <a:lnTo>
                  <a:pt x="118618" y="6350"/>
                </a:lnTo>
                <a:lnTo>
                  <a:pt x="120396" y="3048"/>
                </a:lnTo>
                <a:lnTo>
                  <a:pt x="145936" y="33272"/>
                </a:lnTo>
                <a:lnTo>
                  <a:pt x="154092" y="73654"/>
                </a:lnTo>
                <a:lnTo>
                  <a:pt x="158684" y="127664"/>
                </a:lnTo>
                <a:lnTo>
                  <a:pt x="161289" y="154432"/>
                </a:lnTo>
                <a:lnTo>
                  <a:pt x="169624" y="216931"/>
                </a:lnTo>
                <a:lnTo>
                  <a:pt x="179197" y="279146"/>
                </a:lnTo>
                <a:lnTo>
                  <a:pt x="190769" y="340375"/>
                </a:lnTo>
                <a:lnTo>
                  <a:pt x="196752" y="370818"/>
                </a:lnTo>
                <a:lnTo>
                  <a:pt x="176875" y="406874"/>
                </a:lnTo>
                <a:lnTo>
                  <a:pt x="167639" y="408051"/>
                </a:lnTo>
                <a:lnTo>
                  <a:pt x="147802" y="410880"/>
                </a:lnTo>
                <a:lnTo>
                  <a:pt x="128381" y="414972"/>
                </a:lnTo>
                <a:lnTo>
                  <a:pt x="109221" y="420016"/>
                </a:lnTo>
                <a:lnTo>
                  <a:pt x="90170" y="425704"/>
                </a:lnTo>
                <a:lnTo>
                  <a:pt x="129601" y="417353"/>
                </a:lnTo>
                <a:lnTo>
                  <a:pt x="168640" y="409194"/>
                </a:lnTo>
                <a:lnTo>
                  <a:pt x="207845" y="401986"/>
                </a:lnTo>
                <a:lnTo>
                  <a:pt x="247776" y="396494"/>
                </a:lnTo>
                <a:lnTo>
                  <a:pt x="298051" y="393368"/>
                </a:lnTo>
                <a:lnTo>
                  <a:pt x="314833" y="393192"/>
                </a:lnTo>
                <a:lnTo>
                  <a:pt x="323342" y="393446"/>
                </a:lnTo>
                <a:lnTo>
                  <a:pt x="323088" y="393446"/>
                </a:lnTo>
                <a:lnTo>
                  <a:pt x="331597" y="3912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69078" y="4939284"/>
            <a:ext cx="457200" cy="646430"/>
          </a:xfrm>
          <a:custGeom>
            <a:avLst/>
            <a:gdLst/>
            <a:ahLst/>
            <a:cxnLst/>
            <a:rect l="l" t="t" r="r" b="b"/>
            <a:pathLst>
              <a:path w="457200" h="646429">
                <a:moveTo>
                  <a:pt x="0" y="32258"/>
                </a:moveTo>
                <a:lnTo>
                  <a:pt x="2159" y="23114"/>
                </a:lnTo>
                <a:lnTo>
                  <a:pt x="3048" y="19812"/>
                </a:lnTo>
                <a:lnTo>
                  <a:pt x="2159" y="13462"/>
                </a:lnTo>
                <a:lnTo>
                  <a:pt x="28701" y="48514"/>
                </a:lnTo>
                <a:lnTo>
                  <a:pt x="47005" y="90058"/>
                </a:lnTo>
                <a:lnTo>
                  <a:pt x="61975" y="133223"/>
                </a:lnTo>
                <a:lnTo>
                  <a:pt x="77622" y="182063"/>
                </a:lnTo>
                <a:lnTo>
                  <a:pt x="91726" y="231337"/>
                </a:lnTo>
                <a:lnTo>
                  <a:pt x="104759" y="280908"/>
                </a:lnTo>
                <a:lnTo>
                  <a:pt x="117188" y="330637"/>
                </a:lnTo>
                <a:lnTo>
                  <a:pt x="129482" y="380387"/>
                </a:lnTo>
                <a:lnTo>
                  <a:pt x="142112" y="430022"/>
                </a:lnTo>
                <a:lnTo>
                  <a:pt x="153548" y="473350"/>
                </a:lnTo>
                <a:lnTo>
                  <a:pt x="166068" y="516048"/>
                </a:lnTo>
                <a:lnTo>
                  <a:pt x="179849" y="558341"/>
                </a:lnTo>
                <a:lnTo>
                  <a:pt x="195072" y="600456"/>
                </a:lnTo>
                <a:lnTo>
                  <a:pt x="216154" y="646176"/>
                </a:lnTo>
                <a:lnTo>
                  <a:pt x="218350" y="637077"/>
                </a:lnTo>
                <a:lnTo>
                  <a:pt x="220487" y="628062"/>
                </a:lnTo>
                <a:lnTo>
                  <a:pt x="222744" y="619119"/>
                </a:lnTo>
                <a:lnTo>
                  <a:pt x="240137" y="558997"/>
                </a:lnTo>
                <a:lnTo>
                  <a:pt x="256141" y="508149"/>
                </a:lnTo>
                <a:lnTo>
                  <a:pt x="273285" y="457685"/>
                </a:lnTo>
                <a:lnTo>
                  <a:pt x="291545" y="407599"/>
                </a:lnTo>
                <a:lnTo>
                  <a:pt x="310896" y="357886"/>
                </a:lnTo>
                <a:lnTo>
                  <a:pt x="328501" y="315102"/>
                </a:lnTo>
                <a:lnTo>
                  <a:pt x="346773" y="272700"/>
                </a:lnTo>
                <a:lnTo>
                  <a:pt x="365331" y="230441"/>
                </a:lnTo>
                <a:lnTo>
                  <a:pt x="383794" y="188087"/>
                </a:lnTo>
                <a:lnTo>
                  <a:pt x="399948" y="151826"/>
                </a:lnTo>
                <a:lnTo>
                  <a:pt x="415877" y="115554"/>
                </a:lnTo>
                <a:lnTo>
                  <a:pt x="430782" y="78876"/>
                </a:lnTo>
                <a:lnTo>
                  <a:pt x="443864" y="41402"/>
                </a:lnTo>
                <a:lnTo>
                  <a:pt x="449453" y="20510"/>
                </a:lnTo>
                <a:lnTo>
                  <a:pt x="452223" y="11541"/>
                </a:lnTo>
                <a:lnTo>
                  <a:pt x="45694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6565" y="5261262"/>
            <a:ext cx="497840" cy="29209"/>
          </a:xfrm>
          <a:custGeom>
            <a:avLst/>
            <a:gdLst/>
            <a:ahLst/>
            <a:cxnLst/>
            <a:rect l="l" t="t" r="r" b="b"/>
            <a:pathLst>
              <a:path w="497839" h="29210">
                <a:moveTo>
                  <a:pt x="10922" y="11142"/>
                </a:moveTo>
                <a:lnTo>
                  <a:pt x="7238" y="10888"/>
                </a:lnTo>
                <a:lnTo>
                  <a:pt x="3937" y="9999"/>
                </a:lnTo>
                <a:lnTo>
                  <a:pt x="0" y="9364"/>
                </a:lnTo>
                <a:lnTo>
                  <a:pt x="10989" y="3331"/>
                </a:lnTo>
                <a:lnTo>
                  <a:pt x="22098" y="1014"/>
                </a:lnTo>
                <a:lnTo>
                  <a:pt x="33968" y="648"/>
                </a:lnTo>
                <a:lnTo>
                  <a:pt x="47244" y="474"/>
                </a:lnTo>
                <a:lnTo>
                  <a:pt x="75449" y="0"/>
                </a:lnTo>
                <a:lnTo>
                  <a:pt x="103536" y="585"/>
                </a:lnTo>
                <a:lnTo>
                  <a:pt x="131575" y="1813"/>
                </a:lnTo>
                <a:lnTo>
                  <a:pt x="159638" y="3268"/>
                </a:lnTo>
                <a:lnTo>
                  <a:pt x="213207" y="6105"/>
                </a:lnTo>
                <a:lnTo>
                  <a:pt x="266811" y="8348"/>
                </a:lnTo>
                <a:lnTo>
                  <a:pt x="320391" y="10019"/>
                </a:lnTo>
                <a:lnTo>
                  <a:pt x="373888" y="11142"/>
                </a:lnTo>
                <a:lnTo>
                  <a:pt x="395309" y="11402"/>
                </a:lnTo>
                <a:lnTo>
                  <a:pt x="416575" y="11793"/>
                </a:lnTo>
                <a:lnTo>
                  <a:pt x="458978" y="16349"/>
                </a:lnTo>
                <a:lnTo>
                  <a:pt x="488463" y="25904"/>
                </a:lnTo>
                <a:lnTo>
                  <a:pt x="497332" y="291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91251" y="5141721"/>
            <a:ext cx="209550" cy="393700"/>
          </a:xfrm>
          <a:custGeom>
            <a:avLst/>
            <a:gdLst/>
            <a:ahLst/>
            <a:cxnLst/>
            <a:rect l="l" t="t" r="r" b="b"/>
            <a:pathLst>
              <a:path w="209550" h="393700">
                <a:moveTo>
                  <a:pt x="15239" y="0"/>
                </a:moveTo>
                <a:lnTo>
                  <a:pt x="13751" y="8655"/>
                </a:lnTo>
                <a:lnTo>
                  <a:pt x="13430" y="14954"/>
                </a:lnTo>
                <a:lnTo>
                  <a:pt x="13632" y="21395"/>
                </a:lnTo>
                <a:lnTo>
                  <a:pt x="13715" y="30479"/>
                </a:lnTo>
                <a:lnTo>
                  <a:pt x="13715" y="54738"/>
                </a:lnTo>
                <a:lnTo>
                  <a:pt x="13715" y="79105"/>
                </a:lnTo>
                <a:lnTo>
                  <a:pt x="13715" y="103542"/>
                </a:lnTo>
                <a:lnTo>
                  <a:pt x="13715" y="128015"/>
                </a:lnTo>
                <a:lnTo>
                  <a:pt x="14049" y="176787"/>
                </a:lnTo>
                <a:lnTo>
                  <a:pt x="14287" y="225678"/>
                </a:lnTo>
                <a:lnTo>
                  <a:pt x="13858" y="274570"/>
                </a:lnTo>
                <a:lnTo>
                  <a:pt x="12191" y="323341"/>
                </a:lnTo>
                <a:lnTo>
                  <a:pt x="7887" y="375777"/>
                </a:lnTo>
                <a:lnTo>
                  <a:pt x="6096" y="393191"/>
                </a:lnTo>
                <a:lnTo>
                  <a:pt x="3696" y="379089"/>
                </a:lnTo>
                <a:lnTo>
                  <a:pt x="1762" y="365045"/>
                </a:lnTo>
                <a:lnTo>
                  <a:pt x="470" y="350883"/>
                </a:lnTo>
                <a:lnTo>
                  <a:pt x="0" y="336422"/>
                </a:lnTo>
                <a:lnTo>
                  <a:pt x="708" y="320694"/>
                </a:lnTo>
                <a:lnTo>
                  <a:pt x="8762" y="273938"/>
                </a:lnTo>
                <a:lnTo>
                  <a:pt x="29194" y="220090"/>
                </a:lnTo>
                <a:lnTo>
                  <a:pt x="59436" y="171195"/>
                </a:lnTo>
                <a:lnTo>
                  <a:pt x="93297" y="141208"/>
                </a:lnTo>
                <a:lnTo>
                  <a:pt x="114067" y="133959"/>
                </a:lnTo>
                <a:lnTo>
                  <a:pt x="136778" y="135889"/>
                </a:lnTo>
                <a:lnTo>
                  <a:pt x="165735" y="165734"/>
                </a:lnTo>
                <a:lnTo>
                  <a:pt x="168804" y="194323"/>
                </a:lnTo>
                <a:lnTo>
                  <a:pt x="158861" y="221376"/>
                </a:lnTo>
                <a:lnTo>
                  <a:pt x="117601" y="261492"/>
                </a:lnTo>
                <a:lnTo>
                  <a:pt x="80137" y="273303"/>
                </a:lnTo>
                <a:lnTo>
                  <a:pt x="73787" y="273938"/>
                </a:lnTo>
                <a:lnTo>
                  <a:pt x="72262" y="274573"/>
                </a:lnTo>
                <a:lnTo>
                  <a:pt x="67945" y="273938"/>
                </a:lnTo>
                <a:lnTo>
                  <a:pt x="74838" y="277745"/>
                </a:lnTo>
                <a:lnTo>
                  <a:pt x="81756" y="281431"/>
                </a:lnTo>
                <a:lnTo>
                  <a:pt x="88626" y="285118"/>
                </a:lnTo>
                <a:lnTo>
                  <a:pt x="140715" y="322071"/>
                </a:lnTo>
                <a:lnTo>
                  <a:pt x="179197" y="363219"/>
                </a:lnTo>
                <a:lnTo>
                  <a:pt x="183886" y="369613"/>
                </a:lnTo>
                <a:lnTo>
                  <a:pt x="190515" y="378555"/>
                </a:lnTo>
                <a:lnTo>
                  <a:pt x="197645" y="386401"/>
                </a:lnTo>
                <a:lnTo>
                  <a:pt x="203835" y="389508"/>
                </a:lnTo>
                <a:lnTo>
                  <a:pt x="205739" y="387349"/>
                </a:lnTo>
                <a:lnTo>
                  <a:pt x="207263" y="384936"/>
                </a:lnTo>
                <a:lnTo>
                  <a:pt x="209041" y="3830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6080" y="5078857"/>
            <a:ext cx="341630" cy="429895"/>
          </a:xfrm>
          <a:custGeom>
            <a:avLst/>
            <a:gdLst/>
            <a:ahLst/>
            <a:cxnLst/>
            <a:rect l="l" t="t" r="r" b="b"/>
            <a:pathLst>
              <a:path w="341629" h="429895">
                <a:moveTo>
                  <a:pt x="12446" y="146685"/>
                </a:moveTo>
                <a:lnTo>
                  <a:pt x="6096" y="148463"/>
                </a:lnTo>
                <a:lnTo>
                  <a:pt x="3937" y="149352"/>
                </a:lnTo>
                <a:lnTo>
                  <a:pt x="0" y="151511"/>
                </a:lnTo>
                <a:lnTo>
                  <a:pt x="2335" y="144768"/>
                </a:lnTo>
                <a:lnTo>
                  <a:pt x="4873" y="139287"/>
                </a:lnTo>
                <a:lnTo>
                  <a:pt x="8340" y="133758"/>
                </a:lnTo>
                <a:lnTo>
                  <a:pt x="13462" y="126873"/>
                </a:lnTo>
                <a:lnTo>
                  <a:pt x="21389" y="116822"/>
                </a:lnTo>
                <a:lnTo>
                  <a:pt x="29162" y="106759"/>
                </a:lnTo>
                <a:lnTo>
                  <a:pt x="58263" y="65025"/>
                </a:lnTo>
                <a:lnTo>
                  <a:pt x="84826" y="22024"/>
                </a:lnTo>
                <a:lnTo>
                  <a:pt x="97536" y="0"/>
                </a:lnTo>
                <a:lnTo>
                  <a:pt x="98252" y="9669"/>
                </a:lnTo>
                <a:lnTo>
                  <a:pt x="98980" y="19446"/>
                </a:lnTo>
                <a:lnTo>
                  <a:pt x="99589" y="29342"/>
                </a:lnTo>
                <a:lnTo>
                  <a:pt x="99949" y="39370"/>
                </a:lnTo>
                <a:lnTo>
                  <a:pt x="100873" y="58830"/>
                </a:lnTo>
                <a:lnTo>
                  <a:pt x="106485" y="97609"/>
                </a:lnTo>
                <a:lnTo>
                  <a:pt x="116879" y="152370"/>
                </a:lnTo>
                <a:lnTo>
                  <a:pt x="124110" y="187944"/>
                </a:lnTo>
                <a:lnTo>
                  <a:pt x="130913" y="223494"/>
                </a:lnTo>
                <a:lnTo>
                  <a:pt x="141085" y="291816"/>
                </a:lnTo>
                <a:lnTo>
                  <a:pt x="148633" y="357574"/>
                </a:lnTo>
                <a:lnTo>
                  <a:pt x="150911" y="397521"/>
                </a:lnTo>
                <a:lnTo>
                  <a:pt x="150844" y="405733"/>
                </a:lnTo>
                <a:lnTo>
                  <a:pt x="120142" y="428625"/>
                </a:lnTo>
                <a:lnTo>
                  <a:pt x="106160" y="429521"/>
                </a:lnTo>
                <a:lnTo>
                  <a:pt x="92201" y="429514"/>
                </a:lnTo>
                <a:lnTo>
                  <a:pt x="78243" y="429125"/>
                </a:lnTo>
                <a:lnTo>
                  <a:pt x="64262" y="428879"/>
                </a:lnTo>
                <a:lnTo>
                  <a:pt x="55280" y="428716"/>
                </a:lnTo>
                <a:lnTo>
                  <a:pt x="46513" y="428529"/>
                </a:lnTo>
                <a:lnTo>
                  <a:pt x="37794" y="428200"/>
                </a:lnTo>
                <a:lnTo>
                  <a:pt x="28955" y="427609"/>
                </a:lnTo>
                <a:lnTo>
                  <a:pt x="53439" y="423995"/>
                </a:lnTo>
                <a:lnTo>
                  <a:pt x="102500" y="420911"/>
                </a:lnTo>
                <a:lnTo>
                  <a:pt x="154809" y="419963"/>
                </a:lnTo>
                <a:lnTo>
                  <a:pt x="210315" y="419530"/>
                </a:lnTo>
                <a:lnTo>
                  <a:pt x="237998" y="419481"/>
                </a:lnTo>
                <a:lnTo>
                  <a:pt x="259772" y="420743"/>
                </a:lnTo>
                <a:lnTo>
                  <a:pt x="286083" y="422719"/>
                </a:lnTo>
                <a:lnTo>
                  <a:pt x="312132" y="422695"/>
                </a:lnTo>
                <a:lnTo>
                  <a:pt x="333121" y="417957"/>
                </a:lnTo>
                <a:lnTo>
                  <a:pt x="339217" y="415798"/>
                </a:lnTo>
                <a:lnTo>
                  <a:pt x="341122" y="415163"/>
                </a:lnTo>
                <a:lnTo>
                  <a:pt x="333121" y="4121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58177" y="5486400"/>
            <a:ext cx="6985" cy="6350"/>
          </a:xfrm>
          <a:custGeom>
            <a:avLst/>
            <a:gdLst/>
            <a:ahLst/>
            <a:cxnLst/>
            <a:rect l="l" t="t" r="r" b="b"/>
            <a:pathLst>
              <a:path w="6984" h="6350">
                <a:moveTo>
                  <a:pt x="0" y="1778"/>
                </a:moveTo>
                <a:lnTo>
                  <a:pt x="5206" y="0"/>
                </a:lnTo>
                <a:lnTo>
                  <a:pt x="6984" y="0"/>
                </a:lnTo>
                <a:lnTo>
                  <a:pt x="2158" y="60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3111" y="5482082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0" y="0"/>
                </a:moveTo>
                <a:lnTo>
                  <a:pt x="5534" y="3601"/>
                </a:lnTo>
                <a:lnTo>
                  <a:pt x="11128" y="5191"/>
                </a:lnTo>
                <a:lnTo>
                  <a:pt x="17412" y="6090"/>
                </a:lnTo>
                <a:lnTo>
                  <a:pt x="25019" y="76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09636" y="5499861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2413" y="507"/>
                </a:lnTo>
                <a:lnTo>
                  <a:pt x="5207" y="1143"/>
                </a:lnTo>
                <a:lnTo>
                  <a:pt x="7620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28956" y="5150484"/>
            <a:ext cx="229870" cy="367030"/>
          </a:xfrm>
          <a:custGeom>
            <a:avLst/>
            <a:gdLst/>
            <a:ahLst/>
            <a:cxnLst/>
            <a:rect l="l" t="t" r="r" b="b"/>
            <a:pathLst>
              <a:path w="229870" h="367029">
                <a:moveTo>
                  <a:pt x="25155" y="356361"/>
                </a:moveTo>
                <a:lnTo>
                  <a:pt x="23965" y="347813"/>
                </a:lnTo>
                <a:lnTo>
                  <a:pt x="23060" y="339312"/>
                </a:lnTo>
                <a:lnTo>
                  <a:pt x="22441" y="330573"/>
                </a:lnTo>
                <a:lnTo>
                  <a:pt x="22107" y="321309"/>
                </a:lnTo>
                <a:lnTo>
                  <a:pt x="21468" y="304585"/>
                </a:lnTo>
                <a:lnTo>
                  <a:pt x="17789" y="254507"/>
                </a:lnTo>
                <a:lnTo>
                  <a:pt x="12567" y="211121"/>
                </a:lnTo>
                <a:lnTo>
                  <a:pt x="9699" y="189517"/>
                </a:lnTo>
                <a:lnTo>
                  <a:pt x="6867" y="168020"/>
                </a:lnTo>
                <a:lnTo>
                  <a:pt x="1025" y="124332"/>
                </a:lnTo>
                <a:lnTo>
                  <a:pt x="0" y="105110"/>
                </a:lnTo>
                <a:lnTo>
                  <a:pt x="438" y="86185"/>
                </a:lnTo>
                <a:lnTo>
                  <a:pt x="2186" y="67379"/>
                </a:lnTo>
                <a:lnTo>
                  <a:pt x="5089" y="48513"/>
                </a:lnTo>
                <a:lnTo>
                  <a:pt x="11878" y="54693"/>
                </a:lnTo>
                <a:lnTo>
                  <a:pt x="57272" y="117062"/>
                </a:lnTo>
                <a:lnTo>
                  <a:pt x="82908" y="158873"/>
                </a:lnTo>
                <a:lnTo>
                  <a:pt x="108068" y="200917"/>
                </a:lnTo>
                <a:lnTo>
                  <a:pt x="133551" y="242728"/>
                </a:lnTo>
                <a:lnTo>
                  <a:pt x="160156" y="283844"/>
                </a:lnTo>
                <a:lnTo>
                  <a:pt x="189035" y="324867"/>
                </a:lnTo>
                <a:lnTo>
                  <a:pt x="217090" y="359634"/>
                </a:lnTo>
                <a:lnTo>
                  <a:pt x="223275" y="366648"/>
                </a:lnTo>
                <a:lnTo>
                  <a:pt x="226889" y="356709"/>
                </a:lnTo>
                <a:lnTo>
                  <a:pt x="228848" y="348091"/>
                </a:lnTo>
                <a:lnTo>
                  <a:pt x="229544" y="339163"/>
                </a:lnTo>
                <a:lnTo>
                  <a:pt x="229371" y="328294"/>
                </a:lnTo>
                <a:lnTo>
                  <a:pt x="226343" y="287922"/>
                </a:lnTo>
                <a:lnTo>
                  <a:pt x="222291" y="247729"/>
                </a:lnTo>
                <a:lnTo>
                  <a:pt x="217906" y="207654"/>
                </a:lnTo>
                <a:lnTo>
                  <a:pt x="213877" y="167639"/>
                </a:lnTo>
                <a:lnTo>
                  <a:pt x="210607" y="126682"/>
                </a:lnTo>
                <a:lnTo>
                  <a:pt x="208289" y="85724"/>
                </a:lnTo>
                <a:lnTo>
                  <a:pt x="208020" y="69834"/>
                </a:lnTo>
                <a:lnTo>
                  <a:pt x="208035" y="53847"/>
                </a:lnTo>
                <a:lnTo>
                  <a:pt x="210038" y="14144"/>
                </a:lnTo>
                <a:lnTo>
                  <a:pt x="213931" y="5968"/>
                </a:lnTo>
                <a:lnTo>
                  <a:pt x="21844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67148" y="3134614"/>
            <a:ext cx="191135" cy="286385"/>
          </a:xfrm>
          <a:custGeom>
            <a:avLst/>
            <a:gdLst/>
            <a:ahLst/>
            <a:cxnLst/>
            <a:rect l="l" t="t" r="r" b="b"/>
            <a:pathLst>
              <a:path w="191135" h="286385">
                <a:moveTo>
                  <a:pt x="635" y="18287"/>
                </a:moveTo>
                <a:lnTo>
                  <a:pt x="635" y="11557"/>
                </a:lnTo>
                <a:lnTo>
                  <a:pt x="635" y="6350"/>
                </a:lnTo>
                <a:lnTo>
                  <a:pt x="0" y="0"/>
                </a:lnTo>
                <a:lnTo>
                  <a:pt x="3792" y="49319"/>
                </a:lnTo>
                <a:lnTo>
                  <a:pt x="5572" y="63944"/>
                </a:lnTo>
                <a:lnTo>
                  <a:pt x="7423" y="78569"/>
                </a:lnTo>
                <a:lnTo>
                  <a:pt x="9525" y="93218"/>
                </a:lnTo>
                <a:lnTo>
                  <a:pt x="12307" y="114002"/>
                </a:lnTo>
                <a:lnTo>
                  <a:pt x="15208" y="134810"/>
                </a:lnTo>
                <a:lnTo>
                  <a:pt x="18061" y="155618"/>
                </a:lnTo>
                <a:lnTo>
                  <a:pt x="20700" y="176402"/>
                </a:lnTo>
                <a:lnTo>
                  <a:pt x="22264" y="186999"/>
                </a:lnTo>
                <a:lnTo>
                  <a:pt x="26396" y="226242"/>
                </a:lnTo>
                <a:lnTo>
                  <a:pt x="26943" y="240720"/>
                </a:lnTo>
                <a:lnTo>
                  <a:pt x="27431" y="248031"/>
                </a:lnTo>
                <a:lnTo>
                  <a:pt x="27812" y="250189"/>
                </a:lnTo>
                <a:lnTo>
                  <a:pt x="28066" y="251713"/>
                </a:lnTo>
                <a:lnTo>
                  <a:pt x="28321" y="253873"/>
                </a:lnTo>
                <a:lnTo>
                  <a:pt x="26711" y="246772"/>
                </a:lnTo>
                <a:lnTo>
                  <a:pt x="23556" y="200032"/>
                </a:lnTo>
                <a:lnTo>
                  <a:pt x="21711" y="148582"/>
                </a:lnTo>
                <a:lnTo>
                  <a:pt x="21716" y="122809"/>
                </a:lnTo>
                <a:lnTo>
                  <a:pt x="25653" y="77977"/>
                </a:lnTo>
                <a:lnTo>
                  <a:pt x="58292" y="52959"/>
                </a:lnTo>
                <a:lnTo>
                  <a:pt x="69986" y="55024"/>
                </a:lnTo>
                <a:lnTo>
                  <a:pt x="101008" y="90298"/>
                </a:lnTo>
                <a:lnTo>
                  <a:pt x="106795" y="117782"/>
                </a:lnTo>
                <a:lnTo>
                  <a:pt x="104901" y="130428"/>
                </a:lnTo>
                <a:lnTo>
                  <a:pt x="74422" y="162051"/>
                </a:lnTo>
                <a:lnTo>
                  <a:pt x="53472" y="164552"/>
                </a:lnTo>
                <a:lnTo>
                  <a:pt x="46609" y="164591"/>
                </a:lnTo>
                <a:lnTo>
                  <a:pt x="85725" y="173736"/>
                </a:lnTo>
                <a:lnTo>
                  <a:pt x="122693" y="203454"/>
                </a:lnTo>
                <a:lnTo>
                  <a:pt x="159829" y="245554"/>
                </a:lnTo>
                <a:lnTo>
                  <a:pt x="185038" y="277368"/>
                </a:lnTo>
                <a:lnTo>
                  <a:pt x="189611" y="283972"/>
                </a:lnTo>
                <a:lnTo>
                  <a:pt x="191135" y="285876"/>
                </a:lnTo>
                <a:lnTo>
                  <a:pt x="183768" y="2760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37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272351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Cost</a:t>
            </a:r>
            <a:r>
              <a:rPr sz="4000" spc="-145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function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685" y="2498434"/>
            <a:ext cx="423545" cy="18415"/>
          </a:xfrm>
          <a:custGeom>
            <a:avLst/>
            <a:gdLst/>
            <a:ahLst/>
            <a:cxnLst/>
            <a:rect l="l" t="t" r="r" b="b"/>
            <a:pathLst>
              <a:path w="423544" h="18414">
                <a:moveTo>
                  <a:pt x="10058" y="18324"/>
                </a:moveTo>
                <a:lnTo>
                  <a:pt x="2743" y="14006"/>
                </a:lnTo>
                <a:lnTo>
                  <a:pt x="304" y="12863"/>
                </a:lnTo>
                <a:lnTo>
                  <a:pt x="0" y="6132"/>
                </a:lnTo>
                <a:lnTo>
                  <a:pt x="9891" y="4179"/>
                </a:lnTo>
                <a:lnTo>
                  <a:pt x="19926" y="3751"/>
                </a:lnTo>
                <a:lnTo>
                  <a:pt x="30132" y="4132"/>
                </a:lnTo>
                <a:lnTo>
                  <a:pt x="40538" y="4608"/>
                </a:lnTo>
                <a:lnTo>
                  <a:pt x="63803" y="5525"/>
                </a:lnTo>
                <a:lnTo>
                  <a:pt x="86982" y="6037"/>
                </a:lnTo>
                <a:lnTo>
                  <a:pt x="110104" y="6215"/>
                </a:lnTo>
                <a:lnTo>
                  <a:pt x="133197" y="6132"/>
                </a:lnTo>
                <a:lnTo>
                  <a:pt x="185894" y="4873"/>
                </a:lnTo>
                <a:lnTo>
                  <a:pt x="238632" y="2798"/>
                </a:lnTo>
                <a:lnTo>
                  <a:pt x="291392" y="856"/>
                </a:lnTo>
                <a:lnTo>
                  <a:pt x="344154" y="0"/>
                </a:lnTo>
                <a:lnTo>
                  <a:pt x="396900" y="1179"/>
                </a:lnTo>
                <a:lnTo>
                  <a:pt x="403938" y="1673"/>
                </a:lnTo>
                <a:lnTo>
                  <a:pt x="410346" y="2370"/>
                </a:lnTo>
                <a:lnTo>
                  <a:pt x="416635" y="2947"/>
                </a:lnTo>
                <a:lnTo>
                  <a:pt x="423316" y="30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68" y="2549398"/>
            <a:ext cx="233679" cy="540385"/>
          </a:xfrm>
          <a:custGeom>
            <a:avLst/>
            <a:gdLst/>
            <a:ahLst/>
            <a:cxnLst/>
            <a:rect l="l" t="t" r="r" b="b"/>
            <a:pathLst>
              <a:path w="233680" h="540385">
                <a:moveTo>
                  <a:pt x="209118" y="0"/>
                </a:moveTo>
                <a:lnTo>
                  <a:pt x="200863" y="3301"/>
                </a:lnTo>
                <a:lnTo>
                  <a:pt x="198704" y="4190"/>
                </a:lnTo>
                <a:lnTo>
                  <a:pt x="192989" y="4825"/>
                </a:lnTo>
                <a:lnTo>
                  <a:pt x="195015" y="14194"/>
                </a:lnTo>
                <a:lnTo>
                  <a:pt x="197386" y="23669"/>
                </a:lnTo>
                <a:lnTo>
                  <a:pt x="199972" y="33311"/>
                </a:lnTo>
                <a:lnTo>
                  <a:pt x="202641" y="43179"/>
                </a:lnTo>
                <a:lnTo>
                  <a:pt x="209015" y="67556"/>
                </a:lnTo>
                <a:lnTo>
                  <a:pt x="219143" y="116689"/>
                </a:lnTo>
                <a:lnTo>
                  <a:pt x="227973" y="178698"/>
                </a:lnTo>
                <a:lnTo>
                  <a:pt x="233125" y="253775"/>
                </a:lnTo>
                <a:lnTo>
                  <a:pt x="232867" y="291338"/>
                </a:lnTo>
                <a:lnTo>
                  <a:pt x="230279" y="336732"/>
                </a:lnTo>
                <a:lnTo>
                  <a:pt x="224834" y="382079"/>
                </a:lnTo>
                <a:lnTo>
                  <a:pt x="216007" y="426854"/>
                </a:lnTo>
                <a:lnTo>
                  <a:pt x="203276" y="470535"/>
                </a:lnTo>
                <a:lnTo>
                  <a:pt x="181228" y="515318"/>
                </a:lnTo>
                <a:lnTo>
                  <a:pt x="140208" y="540385"/>
                </a:lnTo>
                <a:lnTo>
                  <a:pt x="117795" y="537948"/>
                </a:lnTo>
                <a:lnTo>
                  <a:pt x="96697" y="529272"/>
                </a:lnTo>
                <a:lnTo>
                  <a:pt x="76857" y="517167"/>
                </a:lnTo>
                <a:lnTo>
                  <a:pt x="58216" y="504443"/>
                </a:lnTo>
                <a:lnTo>
                  <a:pt x="45834" y="496700"/>
                </a:lnTo>
                <a:lnTo>
                  <a:pt x="32994" y="488886"/>
                </a:lnTo>
                <a:lnTo>
                  <a:pt x="20497" y="480691"/>
                </a:lnTo>
                <a:lnTo>
                  <a:pt x="9143" y="471804"/>
                </a:lnTo>
                <a:lnTo>
                  <a:pt x="3657" y="465709"/>
                </a:lnTo>
                <a:lnTo>
                  <a:pt x="1828" y="463803"/>
                </a:lnTo>
                <a:lnTo>
                  <a:pt x="0" y="4589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747" y="2484754"/>
            <a:ext cx="188595" cy="504825"/>
          </a:xfrm>
          <a:custGeom>
            <a:avLst/>
            <a:gdLst/>
            <a:ahLst/>
            <a:cxnLst/>
            <a:rect l="l" t="t" r="r" b="b"/>
            <a:pathLst>
              <a:path w="188594" h="504825">
                <a:moveTo>
                  <a:pt x="104165" y="0"/>
                </a:moveTo>
                <a:lnTo>
                  <a:pt x="73431" y="24003"/>
                </a:lnTo>
                <a:lnTo>
                  <a:pt x="48809" y="68532"/>
                </a:lnTo>
                <a:lnTo>
                  <a:pt x="30378" y="115824"/>
                </a:lnTo>
                <a:lnTo>
                  <a:pt x="17465" y="159490"/>
                </a:lnTo>
                <a:lnTo>
                  <a:pt x="7813" y="204248"/>
                </a:lnTo>
                <a:lnTo>
                  <a:pt x="1849" y="249664"/>
                </a:lnTo>
                <a:lnTo>
                  <a:pt x="0" y="295306"/>
                </a:lnTo>
                <a:lnTo>
                  <a:pt x="2692" y="340741"/>
                </a:lnTo>
                <a:lnTo>
                  <a:pt x="9338" y="380587"/>
                </a:lnTo>
                <a:lnTo>
                  <a:pt x="21853" y="419671"/>
                </a:lnTo>
                <a:lnTo>
                  <a:pt x="41393" y="455326"/>
                </a:lnTo>
                <a:lnTo>
                  <a:pt x="69113" y="484886"/>
                </a:lnTo>
                <a:lnTo>
                  <a:pt x="116458" y="503620"/>
                </a:lnTo>
                <a:lnTo>
                  <a:pt x="134010" y="504444"/>
                </a:lnTo>
                <a:lnTo>
                  <a:pt x="148355" y="503805"/>
                </a:lnTo>
                <a:lnTo>
                  <a:pt x="161617" y="501904"/>
                </a:lnTo>
                <a:lnTo>
                  <a:pt x="174569" y="498764"/>
                </a:lnTo>
                <a:lnTo>
                  <a:pt x="187985" y="4944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4144" y="2583179"/>
            <a:ext cx="184785" cy="16510"/>
          </a:xfrm>
          <a:custGeom>
            <a:avLst/>
            <a:gdLst/>
            <a:ahLst/>
            <a:cxnLst/>
            <a:rect l="l" t="t" r="r" b="b"/>
            <a:pathLst>
              <a:path w="184785" h="16510">
                <a:moveTo>
                  <a:pt x="22225" y="16129"/>
                </a:moveTo>
                <a:lnTo>
                  <a:pt x="14986" y="13716"/>
                </a:lnTo>
                <a:lnTo>
                  <a:pt x="7366" y="11303"/>
                </a:lnTo>
                <a:lnTo>
                  <a:pt x="0" y="8509"/>
                </a:lnTo>
                <a:lnTo>
                  <a:pt x="10439" y="5986"/>
                </a:lnTo>
                <a:lnTo>
                  <a:pt x="20558" y="4524"/>
                </a:lnTo>
                <a:lnTo>
                  <a:pt x="30843" y="3847"/>
                </a:lnTo>
                <a:lnTo>
                  <a:pt x="41782" y="3683"/>
                </a:lnTo>
                <a:lnTo>
                  <a:pt x="59138" y="3367"/>
                </a:lnTo>
                <a:lnTo>
                  <a:pt x="76517" y="2968"/>
                </a:lnTo>
                <a:lnTo>
                  <a:pt x="93896" y="2450"/>
                </a:lnTo>
                <a:lnTo>
                  <a:pt x="111251" y="1778"/>
                </a:lnTo>
                <a:lnTo>
                  <a:pt x="124241" y="1393"/>
                </a:lnTo>
                <a:lnTo>
                  <a:pt x="137160" y="793"/>
                </a:lnTo>
                <a:lnTo>
                  <a:pt x="150078" y="242"/>
                </a:lnTo>
                <a:lnTo>
                  <a:pt x="163068" y="0"/>
                </a:lnTo>
                <a:lnTo>
                  <a:pt x="170053" y="0"/>
                </a:lnTo>
                <a:lnTo>
                  <a:pt x="177037" y="635"/>
                </a:lnTo>
                <a:lnTo>
                  <a:pt x="184404" y="12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554" y="2630677"/>
            <a:ext cx="338455" cy="381000"/>
          </a:xfrm>
          <a:custGeom>
            <a:avLst/>
            <a:gdLst/>
            <a:ahLst/>
            <a:cxnLst/>
            <a:rect l="l" t="t" r="r" b="b"/>
            <a:pathLst>
              <a:path w="338455" h="381000">
                <a:moveTo>
                  <a:pt x="0" y="0"/>
                </a:moveTo>
                <a:lnTo>
                  <a:pt x="1014" y="9983"/>
                </a:lnTo>
                <a:lnTo>
                  <a:pt x="1920" y="20050"/>
                </a:lnTo>
                <a:lnTo>
                  <a:pt x="2946" y="30093"/>
                </a:lnTo>
                <a:lnTo>
                  <a:pt x="8143" y="69945"/>
                </a:lnTo>
                <a:lnTo>
                  <a:pt x="11302" y="99695"/>
                </a:lnTo>
                <a:lnTo>
                  <a:pt x="14745" y="123948"/>
                </a:lnTo>
                <a:lnTo>
                  <a:pt x="23536" y="172025"/>
                </a:lnTo>
                <a:lnTo>
                  <a:pt x="36845" y="218821"/>
                </a:lnTo>
                <a:lnTo>
                  <a:pt x="53421" y="254775"/>
                </a:lnTo>
                <a:lnTo>
                  <a:pt x="75691" y="294513"/>
                </a:lnTo>
                <a:lnTo>
                  <a:pt x="114157" y="345900"/>
                </a:lnTo>
                <a:lnTo>
                  <a:pt x="168909" y="378333"/>
                </a:lnTo>
                <a:lnTo>
                  <a:pt x="187166" y="380603"/>
                </a:lnTo>
                <a:lnTo>
                  <a:pt x="196056" y="380029"/>
                </a:lnTo>
                <a:lnTo>
                  <a:pt x="232842" y="368871"/>
                </a:lnTo>
                <a:lnTo>
                  <a:pt x="268884" y="345023"/>
                </a:lnTo>
                <a:lnTo>
                  <a:pt x="309417" y="293834"/>
                </a:lnTo>
                <a:lnTo>
                  <a:pt x="326927" y="245935"/>
                </a:lnTo>
                <a:lnTo>
                  <a:pt x="336803" y="193929"/>
                </a:lnTo>
                <a:lnTo>
                  <a:pt x="337883" y="169767"/>
                </a:lnTo>
                <a:lnTo>
                  <a:pt x="337875" y="157567"/>
                </a:lnTo>
                <a:lnTo>
                  <a:pt x="336748" y="107017"/>
                </a:lnTo>
                <a:lnTo>
                  <a:pt x="335914" y="94234"/>
                </a:lnTo>
                <a:lnTo>
                  <a:pt x="335184" y="82135"/>
                </a:lnTo>
                <a:lnTo>
                  <a:pt x="334359" y="70024"/>
                </a:lnTo>
                <a:lnTo>
                  <a:pt x="333486" y="57890"/>
                </a:lnTo>
                <a:lnTo>
                  <a:pt x="332613" y="45720"/>
                </a:lnTo>
                <a:lnTo>
                  <a:pt x="331684" y="37151"/>
                </a:lnTo>
                <a:lnTo>
                  <a:pt x="330803" y="28702"/>
                </a:lnTo>
                <a:lnTo>
                  <a:pt x="329969" y="20252"/>
                </a:lnTo>
                <a:lnTo>
                  <a:pt x="329183" y="116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8525" y="2599689"/>
            <a:ext cx="148590" cy="24130"/>
          </a:xfrm>
          <a:custGeom>
            <a:avLst/>
            <a:gdLst/>
            <a:ahLst/>
            <a:cxnLst/>
            <a:rect l="l" t="t" r="r" b="b"/>
            <a:pathLst>
              <a:path w="148589" h="24130">
                <a:moveTo>
                  <a:pt x="4492" y="0"/>
                </a:moveTo>
                <a:lnTo>
                  <a:pt x="0" y="6969"/>
                </a:lnTo>
                <a:lnTo>
                  <a:pt x="1698" y="10413"/>
                </a:lnTo>
                <a:lnTo>
                  <a:pt x="7778" y="12144"/>
                </a:lnTo>
                <a:lnTo>
                  <a:pt x="16430" y="13970"/>
                </a:lnTo>
                <a:lnTo>
                  <a:pt x="24594" y="15980"/>
                </a:lnTo>
                <a:lnTo>
                  <a:pt x="71374" y="21923"/>
                </a:lnTo>
                <a:lnTo>
                  <a:pt x="93519" y="22860"/>
                </a:lnTo>
                <a:lnTo>
                  <a:pt x="102371" y="23306"/>
                </a:lnTo>
                <a:lnTo>
                  <a:pt x="111093" y="23764"/>
                </a:lnTo>
                <a:lnTo>
                  <a:pt x="119790" y="24056"/>
                </a:lnTo>
                <a:lnTo>
                  <a:pt x="128571" y="24002"/>
                </a:lnTo>
                <a:lnTo>
                  <a:pt x="135302" y="24002"/>
                </a:lnTo>
                <a:lnTo>
                  <a:pt x="142033" y="22860"/>
                </a:lnTo>
                <a:lnTo>
                  <a:pt x="148383" y="222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5710" y="2978530"/>
            <a:ext cx="8890" cy="155575"/>
          </a:xfrm>
          <a:custGeom>
            <a:avLst/>
            <a:gdLst/>
            <a:ahLst/>
            <a:cxnLst/>
            <a:rect l="l" t="t" r="r" b="b"/>
            <a:pathLst>
              <a:path w="8889" h="155575">
                <a:moveTo>
                  <a:pt x="8889" y="0"/>
                </a:moveTo>
                <a:lnTo>
                  <a:pt x="8254" y="8905"/>
                </a:lnTo>
                <a:lnTo>
                  <a:pt x="7524" y="18097"/>
                </a:lnTo>
                <a:lnTo>
                  <a:pt x="7032" y="27289"/>
                </a:lnTo>
                <a:lnTo>
                  <a:pt x="7112" y="36195"/>
                </a:lnTo>
                <a:lnTo>
                  <a:pt x="7709" y="52046"/>
                </a:lnTo>
                <a:lnTo>
                  <a:pt x="8080" y="67945"/>
                </a:lnTo>
                <a:lnTo>
                  <a:pt x="6842" y="111863"/>
                </a:lnTo>
                <a:lnTo>
                  <a:pt x="634" y="149606"/>
                </a:lnTo>
                <a:lnTo>
                  <a:pt x="381" y="152654"/>
                </a:lnTo>
                <a:lnTo>
                  <a:pt x="0" y="1554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5996" y="2605151"/>
            <a:ext cx="220345" cy="434340"/>
          </a:xfrm>
          <a:custGeom>
            <a:avLst/>
            <a:gdLst/>
            <a:ahLst/>
            <a:cxnLst/>
            <a:rect l="l" t="t" r="r" b="b"/>
            <a:pathLst>
              <a:path w="220344" h="434339">
                <a:moveTo>
                  <a:pt x="3383" y="57276"/>
                </a:moveTo>
                <a:lnTo>
                  <a:pt x="0" y="48815"/>
                </a:lnTo>
                <a:lnTo>
                  <a:pt x="2224" y="53975"/>
                </a:lnTo>
                <a:lnTo>
                  <a:pt x="6615" y="64277"/>
                </a:lnTo>
                <a:lnTo>
                  <a:pt x="9733" y="71247"/>
                </a:lnTo>
                <a:lnTo>
                  <a:pt x="25386" y="108585"/>
                </a:lnTo>
                <a:lnTo>
                  <a:pt x="39705" y="146303"/>
                </a:lnTo>
                <a:lnTo>
                  <a:pt x="53607" y="184485"/>
                </a:lnTo>
                <a:lnTo>
                  <a:pt x="67486" y="222678"/>
                </a:lnTo>
                <a:lnTo>
                  <a:pt x="81317" y="260943"/>
                </a:lnTo>
                <a:lnTo>
                  <a:pt x="95077" y="299338"/>
                </a:lnTo>
                <a:lnTo>
                  <a:pt x="101304" y="316120"/>
                </a:lnTo>
                <a:lnTo>
                  <a:pt x="107840" y="332819"/>
                </a:lnTo>
                <a:lnTo>
                  <a:pt x="114472" y="349541"/>
                </a:lnTo>
                <a:lnTo>
                  <a:pt x="120985" y="366395"/>
                </a:lnTo>
                <a:lnTo>
                  <a:pt x="125112" y="377864"/>
                </a:lnTo>
                <a:lnTo>
                  <a:pt x="128859" y="389382"/>
                </a:lnTo>
                <a:lnTo>
                  <a:pt x="132415" y="400899"/>
                </a:lnTo>
                <a:lnTo>
                  <a:pt x="135971" y="412369"/>
                </a:lnTo>
                <a:lnTo>
                  <a:pt x="138765" y="420243"/>
                </a:lnTo>
                <a:lnTo>
                  <a:pt x="140797" y="426085"/>
                </a:lnTo>
                <a:lnTo>
                  <a:pt x="142702" y="434339"/>
                </a:lnTo>
                <a:lnTo>
                  <a:pt x="142452" y="423896"/>
                </a:lnTo>
                <a:lnTo>
                  <a:pt x="142321" y="413654"/>
                </a:lnTo>
                <a:lnTo>
                  <a:pt x="142380" y="403532"/>
                </a:lnTo>
                <a:lnTo>
                  <a:pt x="142702" y="393446"/>
                </a:lnTo>
                <a:lnTo>
                  <a:pt x="147226" y="343205"/>
                </a:lnTo>
                <a:lnTo>
                  <a:pt x="155084" y="293370"/>
                </a:lnTo>
                <a:lnTo>
                  <a:pt x="165133" y="243820"/>
                </a:lnTo>
                <a:lnTo>
                  <a:pt x="176230" y="194437"/>
                </a:lnTo>
                <a:lnTo>
                  <a:pt x="188025" y="145796"/>
                </a:lnTo>
                <a:lnTo>
                  <a:pt x="194071" y="121535"/>
                </a:lnTo>
                <a:lnTo>
                  <a:pt x="199725" y="97154"/>
                </a:lnTo>
                <a:lnTo>
                  <a:pt x="203110" y="82784"/>
                </a:lnTo>
                <a:lnTo>
                  <a:pt x="206234" y="68008"/>
                </a:lnTo>
                <a:lnTo>
                  <a:pt x="208833" y="53042"/>
                </a:lnTo>
                <a:lnTo>
                  <a:pt x="210647" y="38100"/>
                </a:lnTo>
                <a:lnTo>
                  <a:pt x="210827" y="31533"/>
                </a:lnTo>
                <a:lnTo>
                  <a:pt x="210567" y="23193"/>
                </a:lnTo>
                <a:lnTo>
                  <a:pt x="210665" y="14972"/>
                </a:lnTo>
                <a:lnTo>
                  <a:pt x="211917" y="8762"/>
                </a:lnTo>
                <a:lnTo>
                  <a:pt x="213695" y="2412"/>
                </a:lnTo>
                <a:lnTo>
                  <a:pt x="213949" y="0"/>
                </a:lnTo>
                <a:lnTo>
                  <a:pt x="22004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7707" y="2493010"/>
            <a:ext cx="153670" cy="610235"/>
          </a:xfrm>
          <a:custGeom>
            <a:avLst/>
            <a:gdLst/>
            <a:ahLst/>
            <a:cxnLst/>
            <a:rect l="l" t="t" r="r" b="b"/>
            <a:pathLst>
              <a:path w="153669" h="610235">
                <a:moveTo>
                  <a:pt x="0" y="0"/>
                </a:moveTo>
                <a:lnTo>
                  <a:pt x="7211" y="8923"/>
                </a:lnTo>
                <a:lnTo>
                  <a:pt x="13303" y="15763"/>
                </a:lnTo>
                <a:lnTo>
                  <a:pt x="19538" y="22627"/>
                </a:lnTo>
                <a:lnTo>
                  <a:pt x="27178" y="31623"/>
                </a:lnTo>
                <a:lnTo>
                  <a:pt x="62626" y="80406"/>
                </a:lnTo>
                <a:lnTo>
                  <a:pt x="93599" y="131952"/>
                </a:lnTo>
                <a:lnTo>
                  <a:pt x="116899" y="179953"/>
                </a:lnTo>
                <a:lnTo>
                  <a:pt x="135015" y="229615"/>
                </a:lnTo>
                <a:lnTo>
                  <a:pt x="147415" y="280590"/>
                </a:lnTo>
                <a:lnTo>
                  <a:pt x="153571" y="332528"/>
                </a:lnTo>
                <a:lnTo>
                  <a:pt x="152953" y="385079"/>
                </a:lnTo>
                <a:lnTo>
                  <a:pt x="145034" y="437895"/>
                </a:lnTo>
                <a:lnTo>
                  <a:pt x="126555" y="500380"/>
                </a:lnTo>
                <a:lnTo>
                  <a:pt x="97790" y="558673"/>
                </a:lnTo>
                <a:lnTo>
                  <a:pt x="61464" y="598999"/>
                </a:lnTo>
                <a:lnTo>
                  <a:pt x="22923" y="609838"/>
                </a:lnTo>
                <a:lnTo>
                  <a:pt x="14430" y="604966"/>
                </a:lnTo>
                <a:lnTo>
                  <a:pt x="8890" y="593343"/>
                </a:lnTo>
                <a:lnTo>
                  <a:pt x="9143" y="590930"/>
                </a:lnTo>
                <a:lnTo>
                  <a:pt x="9779" y="588263"/>
                </a:lnTo>
                <a:lnTo>
                  <a:pt x="10033" y="5861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4097" y="2726122"/>
            <a:ext cx="144780" cy="11430"/>
          </a:xfrm>
          <a:custGeom>
            <a:avLst/>
            <a:gdLst/>
            <a:ahLst/>
            <a:cxnLst/>
            <a:rect l="l" t="t" r="r" b="b"/>
            <a:pathLst>
              <a:path w="144779" h="11430">
                <a:moveTo>
                  <a:pt x="15239" y="5139"/>
                </a:moveTo>
                <a:lnTo>
                  <a:pt x="7365" y="3615"/>
                </a:lnTo>
                <a:lnTo>
                  <a:pt x="5206" y="3615"/>
                </a:lnTo>
                <a:lnTo>
                  <a:pt x="0" y="3107"/>
                </a:lnTo>
                <a:lnTo>
                  <a:pt x="8235" y="1135"/>
                </a:lnTo>
                <a:lnTo>
                  <a:pt x="16446" y="186"/>
                </a:lnTo>
                <a:lnTo>
                  <a:pt x="24753" y="0"/>
                </a:lnTo>
                <a:lnTo>
                  <a:pt x="33274" y="313"/>
                </a:lnTo>
                <a:lnTo>
                  <a:pt x="47460" y="1549"/>
                </a:lnTo>
                <a:lnTo>
                  <a:pt x="61610" y="2869"/>
                </a:lnTo>
                <a:lnTo>
                  <a:pt x="75690" y="4117"/>
                </a:lnTo>
                <a:lnTo>
                  <a:pt x="89662" y="5139"/>
                </a:lnTo>
                <a:lnTo>
                  <a:pt x="101512" y="5451"/>
                </a:lnTo>
                <a:lnTo>
                  <a:pt x="113792" y="5441"/>
                </a:lnTo>
                <a:lnTo>
                  <a:pt x="125880" y="5978"/>
                </a:lnTo>
                <a:lnTo>
                  <a:pt x="137160" y="7933"/>
                </a:lnTo>
                <a:lnTo>
                  <a:pt x="139953" y="8568"/>
                </a:lnTo>
                <a:lnTo>
                  <a:pt x="142366" y="9711"/>
                </a:lnTo>
                <a:lnTo>
                  <a:pt x="144779" y="109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4290" y="2837052"/>
            <a:ext cx="135255" cy="6350"/>
          </a:xfrm>
          <a:custGeom>
            <a:avLst/>
            <a:gdLst/>
            <a:ahLst/>
            <a:cxnLst/>
            <a:rect l="l" t="t" r="r" b="b"/>
            <a:pathLst>
              <a:path w="135254" h="6350">
                <a:moveTo>
                  <a:pt x="0" y="0"/>
                </a:moveTo>
                <a:lnTo>
                  <a:pt x="8108" y="3681"/>
                </a:lnTo>
                <a:lnTo>
                  <a:pt x="15906" y="5445"/>
                </a:lnTo>
                <a:lnTo>
                  <a:pt x="24038" y="5947"/>
                </a:lnTo>
                <a:lnTo>
                  <a:pt x="33147" y="5842"/>
                </a:lnTo>
                <a:lnTo>
                  <a:pt x="46569" y="5617"/>
                </a:lnTo>
                <a:lnTo>
                  <a:pt x="60134" y="5191"/>
                </a:lnTo>
                <a:lnTo>
                  <a:pt x="73794" y="4931"/>
                </a:lnTo>
                <a:lnTo>
                  <a:pt x="87503" y="5207"/>
                </a:lnTo>
                <a:lnTo>
                  <a:pt x="97557" y="5724"/>
                </a:lnTo>
                <a:lnTo>
                  <a:pt x="107934" y="6111"/>
                </a:lnTo>
                <a:lnTo>
                  <a:pt x="118381" y="6046"/>
                </a:lnTo>
                <a:lnTo>
                  <a:pt x="128650" y="5207"/>
                </a:lnTo>
                <a:lnTo>
                  <a:pt x="130683" y="4572"/>
                </a:lnTo>
                <a:lnTo>
                  <a:pt x="133223" y="3937"/>
                </a:lnTo>
                <a:lnTo>
                  <a:pt x="135255" y="36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0304" y="2477135"/>
            <a:ext cx="351155" cy="474345"/>
          </a:xfrm>
          <a:custGeom>
            <a:avLst/>
            <a:gdLst/>
            <a:ahLst/>
            <a:cxnLst/>
            <a:rect l="l" t="t" r="r" b="b"/>
            <a:pathLst>
              <a:path w="351154" h="474344">
                <a:moveTo>
                  <a:pt x="294132" y="4190"/>
                </a:moveTo>
                <a:lnTo>
                  <a:pt x="302387" y="3937"/>
                </a:lnTo>
                <a:lnTo>
                  <a:pt x="298704" y="5206"/>
                </a:lnTo>
                <a:lnTo>
                  <a:pt x="306959" y="4190"/>
                </a:lnTo>
                <a:lnTo>
                  <a:pt x="298940" y="2821"/>
                </a:lnTo>
                <a:lnTo>
                  <a:pt x="291099" y="1523"/>
                </a:lnTo>
                <a:lnTo>
                  <a:pt x="283188" y="511"/>
                </a:lnTo>
                <a:lnTo>
                  <a:pt x="274955" y="0"/>
                </a:lnTo>
                <a:lnTo>
                  <a:pt x="260163" y="11"/>
                </a:lnTo>
                <a:lnTo>
                  <a:pt x="215265" y="3048"/>
                </a:lnTo>
                <a:lnTo>
                  <a:pt x="155225" y="11937"/>
                </a:lnTo>
                <a:lnTo>
                  <a:pt x="98425" y="32257"/>
                </a:lnTo>
                <a:lnTo>
                  <a:pt x="91186" y="37211"/>
                </a:lnTo>
                <a:lnTo>
                  <a:pt x="88137" y="39242"/>
                </a:lnTo>
                <a:lnTo>
                  <a:pt x="114046" y="73151"/>
                </a:lnTo>
                <a:lnTo>
                  <a:pt x="129444" y="84135"/>
                </a:lnTo>
                <a:lnTo>
                  <a:pt x="144557" y="95297"/>
                </a:lnTo>
                <a:lnTo>
                  <a:pt x="192460" y="135209"/>
                </a:lnTo>
                <a:lnTo>
                  <a:pt x="223670" y="174075"/>
                </a:lnTo>
                <a:lnTo>
                  <a:pt x="231394" y="197485"/>
                </a:lnTo>
                <a:lnTo>
                  <a:pt x="229538" y="222752"/>
                </a:lnTo>
                <a:lnTo>
                  <a:pt x="204158" y="269047"/>
                </a:lnTo>
                <a:lnTo>
                  <a:pt x="152042" y="326307"/>
                </a:lnTo>
                <a:lnTo>
                  <a:pt x="113211" y="361286"/>
                </a:lnTo>
                <a:lnTo>
                  <a:pt x="73594" y="395582"/>
                </a:lnTo>
                <a:lnTo>
                  <a:pt x="35191" y="431171"/>
                </a:lnTo>
                <a:lnTo>
                  <a:pt x="0" y="470026"/>
                </a:lnTo>
                <a:lnTo>
                  <a:pt x="9364" y="471660"/>
                </a:lnTo>
                <a:lnTo>
                  <a:pt x="18240" y="472900"/>
                </a:lnTo>
                <a:lnTo>
                  <a:pt x="27235" y="473688"/>
                </a:lnTo>
                <a:lnTo>
                  <a:pt x="36957" y="473963"/>
                </a:lnTo>
                <a:lnTo>
                  <a:pt x="89994" y="472629"/>
                </a:lnTo>
                <a:lnTo>
                  <a:pt x="143043" y="469448"/>
                </a:lnTo>
                <a:lnTo>
                  <a:pt x="196117" y="465652"/>
                </a:lnTo>
                <a:lnTo>
                  <a:pt x="249227" y="462471"/>
                </a:lnTo>
                <a:lnTo>
                  <a:pt x="302387" y="461137"/>
                </a:lnTo>
                <a:lnTo>
                  <a:pt x="314864" y="460910"/>
                </a:lnTo>
                <a:lnTo>
                  <a:pt x="326961" y="460279"/>
                </a:lnTo>
                <a:lnTo>
                  <a:pt x="338963" y="459315"/>
                </a:lnTo>
                <a:lnTo>
                  <a:pt x="351155" y="4580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1453" y="3264153"/>
            <a:ext cx="14604" cy="108585"/>
          </a:xfrm>
          <a:custGeom>
            <a:avLst/>
            <a:gdLst/>
            <a:ahLst/>
            <a:cxnLst/>
            <a:rect l="l" t="t" r="r" b="b"/>
            <a:pathLst>
              <a:path w="14604" h="108585">
                <a:moveTo>
                  <a:pt x="3937" y="9144"/>
                </a:moveTo>
                <a:lnTo>
                  <a:pt x="2794" y="6096"/>
                </a:lnTo>
                <a:lnTo>
                  <a:pt x="1270" y="3048"/>
                </a:lnTo>
                <a:lnTo>
                  <a:pt x="0" y="0"/>
                </a:lnTo>
                <a:lnTo>
                  <a:pt x="8985" y="49295"/>
                </a:lnTo>
                <a:lnTo>
                  <a:pt x="10572" y="74513"/>
                </a:lnTo>
                <a:lnTo>
                  <a:pt x="11557" y="87122"/>
                </a:lnTo>
                <a:lnTo>
                  <a:pt x="11400" y="94557"/>
                </a:lnTo>
                <a:lnTo>
                  <a:pt x="10874" y="103647"/>
                </a:lnTo>
                <a:lnTo>
                  <a:pt x="11324" y="108285"/>
                </a:lnTo>
                <a:lnTo>
                  <a:pt x="14097" y="102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9040" y="3158617"/>
            <a:ext cx="2540" cy="6985"/>
          </a:xfrm>
          <a:custGeom>
            <a:avLst/>
            <a:gdLst/>
            <a:ahLst/>
            <a:cxnLst/>
            <a:rect l="l" t="t" r="r" b="b"/>
            <a:pathLst>
              <a:path w="2539" h="6985">
                <a:moveTo>
                  <a:pt x="2412" y="6477"/>
                </a:moveTo>
                <a:lnTo>
                  <a:pt x="1524" y="4318"/>
                </a:lnTo>
                <a:lnTo>
                  <a:pt x="888" y="2159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1595" y="3210179"/>
            <a:ext cx="99695" cy="15240"/>
          </a:xfrm>
          <a:custGeom>
            <a:avLst/>
            <a:gdLst/>
            <a:ahLst/>
            <a:cxnLst/>
            <a:rect l="l" t="t" r="r" b="b"/>
            <a:pathLst>
              <a:path w="99695" h="15239">
                <a:moveTo>
                  <a:pt x="0" y="0"/>
                </a:moveTo>
                <a:lnTo>
                  <a:pt x="2593" y="7747"/>
                </a:lnTo>
                <a:lnTo>
                  <a:pt x="5508" y="12541"/>
                </a:lnTo>
                <a:lnTo>
                  <a:pt x="10304" y="14716"/>
                </a:lnTo>
                <a:lnTo>
                  <a:pt x="18541" y="14605"/>
                </a:lnTo>
                <a:lnTo>
                  <a:pt x="57530" y="9398"/>
                </a:lnTo>
                <a:lnTo>
                  <a:pt x="84212" y="3522"/>
                </a:lnTo>
                <a:lnTo>
                  <a:pt x="93217" y="1778"/>
                </a:lnTo>
                <a:lnTo>
                  <a:pt x="95376" y="1143"/>
                </a:lnTo>
                <a:lnTo>
                  <a:pt x="97789" y="888"/>
                </a:lnTo>
                <a:lnTo>
                  <a:pt x="99694" y="6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3029" y="3269869"/>
            <a:ext cx="93980" cy="8255"/>
          </a:xfrm>
          <a:custGeom>
            <a:avLst/>
            <a:gdLst/>
            <a:ahLst/>
            <a:cxnLst/>
            <a:rect l="l" t="t" r="r" b="b"/>
            <a:pathLst>
              <a:path w="93979" h="8254">
                <a:moveTo>
                  <a:pt x="0" y="3682"/>
                </a:moveTo>
                <a:lnTo>
                  <a:pt x="8032" y="7367"/>
                </a:lnTo>
                <a:lnTo>
                  <a:pt x="15112" y="8112"/>
                </a:lnTo>
                <a:lnTo>
                  <a:pt x="22574" y="7022"/>
                </a:lnTo>
                <a:lnTo>
                  <a:pt x="31750" y="5206"/>
                </a:lnTo>
                <a:lnTo>
                  <a:pt x="42064" y="3982"/>
                </a:lnTo>
                <a:lnTo>
                  <a:pt x="52641" y="3603"/>
                </a:lnTo>
                <a:lnTo>
                  <a:pt x="63218" y="3581"/>
                </a:lnTo>
                <a:lnTo>
                  <a:pt x="73533" y="3428"/>
                </a:lnTo>
                <a:lnTo>
                  <a:pt x="83566" y="3428"/>
                </a:lnTo>
                <a:lnTo>
                  <a:pt x="87249" y="3047"/>
                </a:lnTo>
                <a:lnTo>
                  <a:pt x="9359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6400" y="3180842"/>
            <a:ext cx="30480" cy="144145"/>
          </a:xfrm>
          <a:custGeom>
            <a:avLst/>
            <a:gdLst/>
            <a:ahLst/>
            <a:cxnLst/>
            <a:rect l="l" t="t" r="r" b="b"/>
            <a:pathLst>
              <a:path w="30479" h="144145">
                <a:moveTo>
                  <a:pt x="2524" y="0"/>
                </a:moveTo>
                <a:lnTo>
                  <a:pt x="756" y="8870"/>
                </a:lnTo>
                <a:lnTo>
                  <a:pt x="0" y="17430"/>
                </a:lnTo>
                <a:lnTo>
                  <a:pt x="220" y="26038"/>
                </a:lnTo>
                <a:lnTo>
                  <a:pt x="1381" y="35052"/>
                </a:lnTo>
                <a:lnTo>
                  <a:pt x="4762" y="48889"/>
                </a:lnTo>
                <a:lnTo>
                  <a:pt x="9096" y="62499"/>
                </a:lnTo>
                <a:lnTo>
                  <a:pt x="13668" y="76039"/>
                </a:lnTo>
                <a:lnTo>
                  <a:pt x="17764" y="89662"/>
                </a:lnTo>
                <a:lnTo>
                  <a:pt x="28813" y="137160"/>
                </a:lnTo>
                <a:lnTo>
                  <a:pt x="29067" y="139700"/>
                </a:lnTo>
                <a:lnTo>
                  <a:pt x="29321" y="141478"/>
                </a:lnTo>
                <a:lnTo>
                  <a:pt x="29956" y="1438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5940" y="2162335"/>
            <a:ext cx="202565" cy="231775"/>
          </a:xfrm>
          <a:custGeom>
            <a:avLst/>
            <a:gdLst/>
            <a:ahLst/>
            <a:cxnLst/>
            <a:rect l="l" t="t" r="r" b="b"/>
            <a:pathLst>
              <a:path w="202564" h="231775">
                <a:moveTo>
                  <a:pt x="88773" y="3268"/>
                </a:moveTo>
                <a:lnTo>
                  <a:pt x="80267" y="1718"/>
                </a:lnTo>
                <a:lnTo>
                  <a:pt x="71500" y="204"/>
                </a:lnTo>
                <a:lnTo>
                  <a:pt x="62734" y="0"/>
                </a:lnTo>
                <a:lnTo>
                  <a:pt x="54229" y="2379"/>
                </a:lnTo>
                <a:lnTo>
                  <a:pt x="23975" y="34579"/>
                </a:lnTo>
                <a:lnTo>
                  <a:pt x="3794" y="89675"/>
                </a:lnTo>
                <a:lnTo>
                  <a:pt x="0" y="133697"/>
                </a:lnTo>
                <a:lnTo>
                  <a:pt x="2192" y="152814"/>
                </a:lnTo>
                <a:lnTo>
                  <a:pt x="28321" y="200499"/>
                </a:lnTo>
                <a:lnTo>
                  <a:pt x="70272" y="225466"/>
                </a:lnTo>
                <a:lnTo>
                  <a:pt x="100278" y="231397"/>
                </a:lnTo>
                <a:lnTo>
                  <a:pt x="115252" y="230931"/>
                </a:lnTo>
                <a:lnTo>
                  <a:pt x="156985" y="221440"/>
                </a:lnTo>
                <a:lnTo>
                  <a:pt x="194437" y="202277"/>
                </a:lnTo>
                <a:lnTo>
                  <a:pt x="197231" y="200753"/>
                </a:lnTo>
                <a:lnTo>
                  <a:pt x="199389" y="199229"/>
                </a:lnTo>
                <a:lnTo>
                  <a:pt x="202057" y="1974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6560" y="2652648"/>
            <a:ext cx="258445" cy="233045"/>
          </a:xfrm>
          <a:custGeom>
            <a:avLst/>
            <a:gdLst/>
            <a:ahLst/>
            <a:cxnLst/>
            <a:rect l="l" t="t" r="r" b="b"/>
            <a:pathLst>
              <a:path w="258445" h="233044">
                <a:moveTo>
                  <a:pt x="0" y="635"/>
                </a:moveTo>
                <a:lnTo>
                  <a:pt x="9525" y="1270"/>
                </a:lnTo>
                <a:lnTo>
                  <a:pt x="4572" y="0"/>
                </a:lnTo>
                <a:lnTo>
                  <a:pt x="14350" y="1524"/>
                </a:lnTo>
                <a:lnTo>
                  <a:pt x="52704" y="8889"/>
                </a:lnTo>
                <a:lnTo>
                  <a:pt x="86441" y="36441"/>
                </a:lnTo>
                <a:lnTo>
                  <a:pt x="88636" y="56824"/>
                </a:lnTo>
                <a:lnTo>
                  <a:pt x="88137" y="66801"/>
                </a:lnTo>
                <a:lnTo>
                  <a:pt x="84510" y="98129"/>
                </a:lnTo>
                <a:lnTo>
                  <a:pt x="80549" y="130635"/>
                </a:lnTo>
                <a:lnTo>
                  <a:pt x="81208" y="162688"/>
                </a:lnTo>
                <a:lnTo>
                  <a:pt x="91439" y="192659"/>
                </a:lnTo>
                <a:lnTo>
                  <a:pt x="104020" y="206285"/>
                </a:lnTo>
                <a:lnTo>
                  <a:pt x="120935" y="214233"/>
                </a:lnTo>
                <a:lnTo>
                  <a:pt x="139803" y="217108"/>
                </a:lnTo>
                <a:lnTo>
                  <a:pt x="158241" y="215518"/>
                </a:lnTo>
                <a:lnTo>
                  <a:pt x="199139" y="188319"/>
                </a:lnTo>
                <a:lnTo>
                  <a:pt x="222724" y="148657"/>
                </a:lnTo>
                <a:lnTo>
                  <a:pt x="226440" y="139573"/>
                </a:lnTo>
                <a:lnTo>
                  <a:pt x="229546" y="132754"/>
                </a:lnTo>
                <a:lnTo>
                  <a:pt x="232235" y="125888"/>
                </a:lnTo>
                <a:lnTo>
                  <a:pt x="233709" y="118784"/>
                </a:lnTo>
                <a:lnTo>
                  <a:pt x="233172" y="111251"/>
                </a:lnTo>
                <a:lnTo>
                  <a:pt x="230004" y="102240"/>
                </a:lnTo>
                <a:lnTo>
                  <a:pt x="225932" y="92789"/>
                </a:lnTo>
                <a:lnTo>
                  <a:pt x="221670" y="83266"/>
                </a:lnTo>
                <a:lnTo>
                  <a:pt x="217931" y="74040"/>
                </a:lnTo>
                <a:lnTo>
                  <a:pt x="215717" y="66883"/>
                </a:lnTo>
                <a:lnTo>
                  <a:pt x="214026" y="59547"/>
                </a:lnTo>
                <a:lnTo>
                  <a:pt x="212859" y="52091"/>
                </a:lnTo>
                <a:lnTo>
                  <a:pt x="212216" y="44576"/>
                </a:lnTo>
                <a:lnTo>
                  <a:pt x="211581" y="38100"/>
                </a:lnTo>
                <a:lnTo>
                  <a:pt x="212216" y="31368"/>
                </a:lnTo>
                <a:lnTo>
                  <a:pt x="212216" y="25018"/>
                </a:lnTo>
                <a:lnTo>
                  <a:pt x="212508" y="33400"/>
                </a:lnTo>
                <a:lnTo>
                  <a:pt x="213217" y="41687"/>
                </a:lnTo>
                <a:lnTo>
                  <a:pt x="214092" y="50022"/>
                </a:lnTo>
                <a:lnTo>
                  <a:pt x="214884" y="58547"/>
                </a:lnTo>
                <a:lnTo>
                  <a:pt x="219456" y="99516"/>
                </a:lnTo>
                <a:lnTo>
                  <a:pt x="229631" y="143097"/>
                </a:lnTo>
                <a:lnTo>
                  <a:pt x="241083" y="184433"/>
                </a:lnTo>
                <a:lnTo>
                  <a:pt x="244808" y="196008"/>
                </a:lnTo>
                <a:lnTo>
                  <a:pt x="248366" y="207654"/>
                </a:lnTo>
                <a:lnTo>
                  <a:pt x="251460" y="219455"/>
                </a:lnTo>
                <a:lnTo>
                  <a:pt x="253364" y="227711"/>
                </a:lnTo>
                <a:lnTo>
                  <a:pt x="251840" y="226440"/>
                </a:lnTo>
                <a:lnTo>
                  <a:pt x="257937" y="2325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4791" y="2852292"/>
            <a:ext cx="53340" cy="121285"/>
          </a:xfrm>
          <a:custGeom>
            <a:avLst/>
            <a:gdLst/>
            <a:ahLst/>
            <a:cxnLst/>
            <a:rect l="l" t="t" r="r" b="b"/>
            <a:pathLst>
              <a:path w="53339" h="121285">
                <a:moveTo>
                  <a:pt x="2035" y="19812"/>
                </a:moveTo>
                <a:lnTo>
                  <a:pt x="3559" y="12827"/>
                </a:lnTo>
                <a:lnTo>
                  <a:pt x="4702" y="6731"/>
                </a:lnTo>
                <a:lnTo>
                  <a:pt x="6861" y="0"/>
                </a:lnTo>
                <a:lnTo>
                  <a:pt x="976" y="49990"/>
                </a:lnTo>
                <a:lnTo>
                  <a:pt x="0" y="75469"/>
                </a:lnTo>
                <a:lnTo>
                  <a:pt x="511" y="88137"/>
                </a:lnTo>
                <a:lnTo>
                  <a:pt x="1462" y="96692"/>
                </a:lnTo>
                <a:lnTo>
                  <a:pt x="3734" y="106664"/>
                </a:lnTo>
                <a:lnTo>
                  <a:pt x="7887" y="115659"/>
                </a:lnTo>
                <a:lnTo>
                  <a:pt x="14481" y="121285"/>
                </a:lnTo>
                <a:lnTo>
                  <a:pt x="22550" y="120370"/>
                </a:lnTo>
                <a:lnTo>
                  <a:pt x="49533" y="87249"/>
                </a:lnTo>
                <a:lnTo>
                  <a:pt x="51438" y="83820"/>
                </a:lnTo>
                <a:lnTo>
                  <a:pt x="53216" y="755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7336" y="2778190"/>
            <a:ext cx="10795" cy="15875"/>
          </a:xfrm>
          <a:custGeom>
            <a:avLst/>
            <a:gdLst/>
            <a:ahLst/>
            <a:cxnLst/>
            <a:rect l="l" t="t" r="r" b="b"/>
            <a:pathLst>
              <a:path w="10795" h="15875">
                <a:moveTo>
                  <a:pt x="10445" y="15555"/>
                </a:moveTo>
                <a:lnTo>
                  <a:pt x="4139" y="6369"/>
                </a:lnTo>
                <a:lnTo>
                  <a:pt x="0" y="267"/>
                </a:lnTo>
                <a:lnTo>
                  <a:pt x="480" y="0"/>
                </a:lnTo>
                <a:lnTo>
                  <a:pt x="8032" y="83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6307" y="2789808"/>
            <a:ext cx="141605" cy="196215"/>
          </a:xfrm>
          <a:custGeom>
            <a:avLst/>
            <a:gdLst/>
            <a:ahLst/>
            <a:cxnLst/>
            <a:rect l="l" t="t" r="r" b="b"/>
            <a:pathLst>
              <a:path w="141604" h="196214">
                <a:moveTo>
                  <a:pt x="1395" y="0"/>
                </a:moveTo>
                <a:lnTo>
                  <a:pt x="0" y="9372"/>
                </a:lnTo>
                <a:lnTo>
                  <a:pt x="902" y="18303"/>
                </a:lnTo>
                <a:lnTo>
                  <a:pt x="2877" y="27449"/>
                </a:lnTo>
                <a:lnTo>
                  <a:pt x="4697" y="37464"/>
                </a:lnTo>
                <a:lnTo>
                  <a:pt x="6044" y="49264"/>
                </a:lnTo>
                <a:lnTo>
                  <a:pt x="7189" y="61182"/>
                </a:lnTo>
                <a:lnTo>
                  <a:pt x="8072" y="73148"/>
                </a:lnTo>
                <a:lnTo>
                  <a:pt x="8634" y="85089"/>
                </a:lnTo>
                <a:lnTo>
                  <a:pt x="9300" y="98393"/>
                </a:lnTo>
                <a:lnTo>
                  <a:pt x="9777" y="111791"/>
                </a:lnTo>
                <a:lnTo>
                  <a:pt x="10062" y="125237"/>
                </a:lnTo>
                <a:lnTo>
                  <a:pt x="10158" y="138683"/>
                </a:lnTo>
                <a:lnTo>
                  <a:pt x="10423" y="148091"/>
                </a:lnTo>
                <a:lnTo>
                  <a:pt x="10666" y="157464"/>
                </a:lnTo>
                <a:lnTo>
                  <a:pt x="10908" y="166812"/>
                </a:lnTo>
                <a:lnTo>
                  <a:pt x="11174" y="176149"/>
                </a:lnTo>
                <a:lnTo>
                  <a:pt x="11769" y="163425"/>
                </a:lnTo>
                <a:lnTo>
                  <a:pt x="12126" y="150748"/>
                </a:lnTo>
                <a:lnTo>
                  <a:pt x="12674" y="138072"/>
                </a:lnTo>
                <a:lnTo>
                  <a:pt x="22096" y="93344"/>
                </a:lnTo>
                <a:lnTo>
                  <a:pt x="50417" y="58292"/>
                </a:lnTo>
                <a:lnTo>
                  <a:pt x="59942" y="58546"/>
                </a:lnTo>
                <a:lnTo>
                  <a:pt x="98428" y="76862"/>
                </a:lnTo>
                <a:lnTo>
                  <a:pt x="99073" y="85216"/>
                </a:lnTo>
                <a:lnTo>
                  <a:pt x="96599" y="93571"/>
                </a:lnTo>
                <a:lnTo>
                  <a:pt x="68139" y="125261"/>
                </a:lnTo>
                <a:lnTo>
                  <a:pt x="59561" y="132333"/>
                </a:lnTo>
                <a:lnTo>
                  <a:pt x="66067" y="138558"/>
                </a:lnTo>
                <a:lnTo>
                  <a:pt x="72848" y="144510"/>
                </a:lnTo>
                <a:lnTo>
                  <a:pt x="79938" y="150246"/>
                </a:lnTo>
                <a:lnTo>
                  <a:pt x="87374" y="155828"/>
                </a:lnTo>
                <a:lnTo>
                  <a:pt x="93745" y="160787"/>
                </a:lnTo>
                <a:lnTo>
                  <a:pt x="99486" y="166258"/>
                </a:lnTo>
                <a:lnTo>
                  <a:pt x="105108" y="171848"/>
                </a:lnTo>
                <a:lnTo>
                  <a:pt x="111123" y="177164"/>
                </a:lnTo>
                <a:lnTo>
                  <a:pt x="119272" y="185162"/>
                </a:lnTo>
                <a:lnTo>
                  <a:pt x="126886" y="192563"/>
                </a:lnTo>
                <a:lnTo>
                  <a:pt x="134143" y="196203"/>
                </a:lnTo>
                <a:lnTo>
                  <a:pt x="141222" y="1929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7121" y="258254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0" y="0"/>
                </a:moveTo>
                <a:lnTo>
                  <a:pt x="8126" y="7500"/>
                </a:lnTo>
                <a:lnTo>
                  <a:pt x="16335" y="15049"/>
                </a:lnTo>
                <a:lnTo>
                  <a:pt x="24378" y="22788"/>
                </a:lnTo>
                <a:lnTo>
                  <a:pt x="58594" y="61436"/>
                </a:lnTo>
                <a:lnTo>
                  <a:pt x="83565" y="92963"/>
                </a:lnTo>
                <a:lnTo>
                  <a:pt x="110140" y="133286"/>
                </a:lnTo>
                <a:lnTo>
                  <a:pt x="128904" y="177418"/>
                </a:lnTo>
                <a:lnTo>
                  <a:pt x="135509" y="224250"/>
                </a:lnTo>
                <a:lnTo>
                  <a:pt x="134191" y="247963"/>
                </a:lnTo>
                <a:lnTo>
                  <a:pt x="123862" y="291599"/>
                </a:lnTo>
                <a:lnTo>
                  <a:pt x="103935" y="327302"/>
                </a:lnTo>
                <a:lnTo>
                  <a:pt x="73624" y="358536"/>
                </a:lnTo>
                <a:lnTo>
                  <a:pt x="67690" y="3618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6399" y="2571242"/>
            <a:ext cx="147320" cy="440055"/>
          </a:xfrm>
          <a:custGeom>
            <a:avLst/>
            <a:gdLst/>
            <a:ahLst/>
            <a:cxnLst/>
            <a:rect l="l" t="t" r="r" b="b"/>
            <a:pathLst>
              <a:path w="147320" h="440055">
                <a:moveTo>
                  <a:pt x="67969" y="0"/>
                </a:moveTo>
                <a:lnTo>
                  <a:pt x="40283" y="28956"/>
                </a:lnTo>
                <a:lnTo>
                  <a:pt x="22360" y="66770"/>
                </a:lnTo>
                <a:lnTo>
                  <a:pt x="10438" y="107061"/>
                </a:lnTo>
                <a:lnTo>
                  <a:pt x="2576" y="156407"/>
                </a:lnTo>
                <a:lnTo>
                  <a:pt x="0" y="207545"/>
                </a:lnTo>
                <a:lnTo>
                  <a:pt x="3360" y="258915"/>
                </a:lnTo>
                <a:lnTo>
                  <a:pt x="13311" y="308956"/>
                </a:lnTo>
                <a:lnTo>
                  <a:pt x="30504" y="356108"/>
                </a:lnTo>
                <a:lnTo>
                  <a:pt x="56063" y="397779"/>
                </a:lnTo>
                <a:lnTo>
                  <a:pt x="93242" y="428879"/>
                </a:lnTo>
                <a:lnTo>
                  <a:pt x="132675" y="439308"/>
                </a:lnTo>
                <a:lnTo>
                  <a:pt x="146963" y="4399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91251" y="2241550"/>
            <a:ext cx="176530" cy="202565"/>
          </a:xfrm>
          <a:custGeom>
            <a:avLst/>
            <a:gdLst/>
            <a:ahLst/>
            <a:cxnLst/>
            <a:rect l="l" t="t" r="r" b="b"/>
            <a:pathLst>
              <a:path w="176529" h="202564">
                <a:moveTo>
                  <a:pt x="79248" y="27432"/>
                </a:moveTo>
                <a:lnTo>
                  <a:pt x="74271" y="20520"/>
                </a:lnTo>
                <a:lnTo>
                  <a:pt x="67913" y="12049"/>
                </a:lnTo>
                <a:lnTo>
                  <a:pt x="60745" y="4411"/>
                </a:lnTo>
                <a:lnTo>
                  <a:pt x="53339" y="0"/>
                </a:lnTo>
                <a:lnTo>
                  <a:pt x="44207" y="531"/>
                </a:lnTo>
                <a:lnTo>
                  <a:pt x="13108" y="42261"/>
                </a:lnTo>
                <a:lnTo>
                  <a:pt x="988" y="91096"/>
                </a:lnTo>
                <a:lnTo>
                  <a:pt x="0" y="115824"/>
                </a:lnTo>
                <a:lnTo>
                  <a:pt x="2248" y="137793"/>
                </a:lnTo>
                <a:lnTo>
                  <a:pt x="18984" y="176206"/>
                </a:lnTo>
                <a:lnTo>
                  <a:pt x="55044" y="200415"/>
                </a:lnTo>
                <a:lnTo>
                  <a:pt x="75771" y="202168"/>
                </a:lnTo>
                <a:lnTo>
                  <a:pt x="96617" y="198372"/>
                </a:lnTo>
                <a:lnTo>
                  <a:pt x="138451" y="178232"/>
                </a:lnTo>
                <a:lnTo>
                  <a:pt x="171023" y="140712"/>
                </a:lnTo>
                <a:lnTo>
                  <a:pt x="176402" y="116332"/>
                </a:lnTo>
                <a:lnTo>
                  <a:pt x="173736" y="98974"/>
                </a:lnTo>
                <a:lnTo>
                  <a:pt x="141732" y="58165"/>
                </a:lnTo>
                <a:lnTo>
                  <a:pt x="104745" y="36288"/>
                </a:lnTo>
                <a:lnTo>
                  <a:pt x="81025" y="527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5551" y="2402504"/>
            <a:ext cx="81915" cy="160655"/>
          </a:xfrm>
          <a:custGeom>
            <a:avLst/>
            <a:gdLst/>
            <a:ahLst/>
            <a:cxnLst/>
            <a:rect l="l" t="t" r="r" b="b"/>
            <a:pathLst>
              <a:path w="81914" h="160655">
                <a:moveTo>
                  <a:pt x="0" y="3891"/>
                </a:moveTo>
                <a:lnTo>
                  <a:pt x="470" y="0"/>
                </a:lnTo>
                <a:lnTo>
                  <a:pt x="5572" y="6859"/>
                </a:lnTo>
                <a:lnTo>
                  <a:pt x="11983" y="17410"/>
                </a:lnTo>
                <a:lnTo>
                  <a:pt x="16383" y="24592"/>
                </a:lnTo>
                <a:lnTo>
                  <a:pt x="41386" y="65543"/>
                </a:lnTo>
                <a:lnTo>
                  <a:pt x="63087" y="107761"/>
                </a:lnTo>
                <a:lnTo>
                  <a:pt x="76709" y="145567"/>
                </a:lnTo>
                <a:lnTo>
                  <a:pt x="78660" y="155592"/>
                </a:lnTo>
                <a:lnTo>
                  <a:pt x="80301" y="160474"/>
                </a:lnTo>
                <a:lnTo>
                  <a:pt x="81407" y="1534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5490" y="3219576"/>
            <a:ext cx="119380" cy="8890"/>
          </a:xfrm>
          <a:custGeom>
            <a:avLst/>
            <a:gdLst/>
            <a:ahLst/>
            <a:cxnLst/>
            <a:rect l="l" t="t" r="r" b="b"/>
            <a:pathLst>
              <a:path w="119379" h="8889">
                <a:moveTo>
                  <a:pt x="0" y="0"/>
                </a:moveTo>
                <a:lnTo>
                  <a:pt x="8118" y="4812"/>
                </a:lnTo>
                <a:lnTo>
                  <a:pt x="16652" y="7350"/>
                </a:lnTo>
                <a:lnTo>
                  <a:pt x="25878" y="8340"/>
                </a:lnTo>
                <a:lnTo>
                  <a:pt x="36068" y="8509"/>
                </a:lnTo>
                <a:lnTo>
                  <a:pt x="48303" y="7993"/>
                </a:lnTo>
                <a:lnTo>
                  <a:pt x="60706" y="6858"/>
                </a:lnTo>
                <a:lnTo>
                  <a:pt x="73108" y="5722"/>
                </a:lnTo>
                <a:lnTo>
                  <a:pt x="85344" y="5207"/>
                </a:lnTo>
                <a:lnTo>
                  <a:pt x="93821" y="5171"/>
                </a:lnTo>
                <a:lnTo>
                  <a:pt x="102298" y="5111"/>
                </a:lnTo>
                <a:lnTo>
                  <a:pt x="110775" y="5099"/>
                </a:lnTo>
                <a:lnTo>
                  <a:pt x="119252" y="5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90288" y="3265932"/>
            <a:ext cx="128905" cy="13335"/>
          </a:xfrm>
          <a:custGeom>
            <a:avLst/>
            <a:gdLst/>
            <a:ahLst/>
            <a:cxnLst/>
            <a:rect l="l" t="t" r="r" b="b"/>
            <a:pathLst>
              <a:path w="128904" h="13335">
                <a:moveTo>
                  <a:pt x="4317" y="0"/>
                </a:moveTo>
                <a:lnTo>
                  <a:pt x="3048" y="2158"/>
                </a:lnTo>
                <a:lnTo>
                  <a:pt x="1524" y="4571"/>
                </a:lnTo>
                <a:lnTo>
                  <a:pt x="0" y="6730"/>
                </a:lnTo>
                <a:lnTo>
                  <a:pt x="9755" y="9919"/>
                </a:lnTo>
                <a:lnTo>
                  <a:pt x="19558" y="11858"/>
                </a:lnTo>
                <a:lnTo>
                  <a:pt x="29646" y="12821"/>
                </a:lnTo>
                <a:lnTo>
                  <a:pt x="40259" y="13080"/>
                </a:lnTo>
                <a:lnTo>
                  <a:pt x="54437" y="12953"/>
                </a:lnTo>
                <a:lnTo>
                  <a:pt x="68627" y="12255"/>
                </a:lnTo>
                <a:lnTo>
                  <a:pt x="82889" y="11366"/>
                </a:lnTo>
                <a:lnTo>
                  <a:pt x="97282" y="10667"/>
                </a:lnTo>
                <a:lnTo>
                  <a:pt x="105330" y="10088"/>
                </a:lnTo>
                <a:lnTo>
                  <a:pt x="113188" y="9270"/>
                </a:lnTo>
                <a:lnTo>
                  <a:pt x="120999" y="8167"/>
                </a:lnTo>
                <a:lnTo>
                  <a:pt x="128904" y="67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2979" y="3182111"/>
            <a:ext cx="16510" cy="121920"/>
          </a:xfrm>
          <a:custGeom>
            <a:avLst/>
            <a:gdLst/>
            <a:ahLst/>
            <a:cxnLst/>
            <a:rect l="l" t="t" r="r" b="b"/>
            <a:pathLst>
              <a:path w="16510" h="121920">
                <a:moveTo>
                  <a:pt x="0" y="0"/>
                </a:moveTo>
                <a:lnTo>
                  <a:pt x="3202" y="8782"/>
                </a:lnTo>
                <a:lnTo>
                  <a:pt x="4667" y="17494"/>
                </a:lnTo>
                <a:lnTo>
                  <a:pt x="5322" y="26539"/>
                </a:lnTo>
                <a:lnTo>
                  <a:pt x="6096" y="36322"/>
                </a:lnTo>
                <a:lnTo>
                  <a:pt x="10257" y="78434"/>
                </a:lnTo>
                <a:lnTo>
                  <a:pt x="11807" y="100506"/>
                </a:lnTo>
                <a:lnTo>
                  <a:pt x="12573" y="107457"/>
                </a:lnTo>
                <a:lnTo>
                  <a:pt x="13910" y="114242"/>
                </a:lnTo>
                <a:lnTo>
                  <a:pt x="16129" y="1219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0014" y="2432939"/>
            <a:ext cx="323850" cy="499109"/>
          </a:xfrm>
          <a:custGeom>
            <a:avLst/>
            <a:gdLst/>
            <a:ahLst/>
            <a:cxnLst/>
            <a:rect l="l" t="t" r="r" b="b"/>
            <a:pathLst>
              <a:path w="323850" h="499110">
                <a:moveTo>
                  <a:pt x="212089" y="0"/>
                </a:moveTo>
                <a:lnTo>
                  <a:pt x="205551" y="3684"/>
                </a:lnTo>
                <a:lnTo>
                  <a:pt x="200358" y="5095"/>
                </a:lnTo>
                <a:lnTo>
                  <a:pt x="194712" y="5482"/>
                </a:lnTo>
                <a:lnTo>
                  <a:pt x="186816" y="6096"/>
                </a:lnTo>
                <a:lnTo>
                  <a:pt x="118840" y="17049"/>
                </a:lnTo>
                <a:lnTo>
                  <a:pt x="52959" y="36195"/>
                </a:lnTo>
                <a:lnTo>
                  <a:pt x="33147" y="56387"/>
                </a:lnTo>
                <a:lnTo>
                  <a:pt x="54941" y="95984"/>
                </a:lnTo>
                <a:lnTo>
                  <a:pt x="89963" y="131889"/>
                </a:lnTo>
                <a:lnTo>
                  <a:pt x="124390" y="170652"/>
                </a:lnTo>
                <a:lnTo>
                  <a:pt x="144399" y="218821"/>
                </a:lnTo>
                <a:lnTo>
                  <a:pt x="145865" y="233424"/>
                </a:lnTo>
                <a:lnTo>
                  <a:pt x="145843" y="247919"/>
                </a:lnTo>
                <a:lnTo>
                  <a:pt x="132750" y="305647"/>
                </a:lnTo>
                <a:lnTo>
                  <a:pt x="99770" y="357618"/>
                </a:lnTo>
                <a:lnTo>
                  <a:pt x="61765" y="406235"/>
                </a:lnTo>
                <a:lnTo>
                  <a:pt x="40703" y="430736"/>
                </a:lnTo>
                <a:lnTo>
                  <a:pt x="20879" y="456023"/>
                </a:lnTo>
                <a:lnTo>
                  <a:pt x="5080" y="482726"/>
                </a:lnTo>
                <a:lnTo>
                  <a:pt x="2412" y="489838"/>
                </a:lnTo>
                <a:lnTo>
                  <a:pt x="2032" y="491616"/>
                </a:lnTo>
                <a:lnTo>
                  <a:pt x="0" y="495935"/>
                </a:lnTo>
                <a:lnTo>
                  <a:pt x="69008" y="498667"/>
                </a:lnTo>
                <a:lnTo>
                  <a:pt x="109981" y="497982"/>
                </a:lnTo>
                <a:lnTo>
                  <a:pt x="150955" y="496083"/>
                </a:lnTo>
                <a:lnTo>
                  <a:pt x="192024" y="492506"/>
                </a:lnTo>
                <a:lnTo>
                  <a:pt x="212601" y="489852"/>
                </a:lnTo>
                <a:lnTo>
                  <a:pt x="233203" y="486806"/>
                </a:lnTo>
                <a:lnTo>
                  <a:pt x="253853" y="483879"/>
                </a:lnTo>
                <a:lnTo>
                  <a:pt x="274574" y="481584"/>
                </a:lnTo>
                <a:lnTo>
                  <a:pt x="285376" y="480994"/>
                </a:lnTo>
                <a:lnTo>
                  <a:pt x="296227" y="480679"/>
                </a:lnTo>
                <a:lnTo>
                  <a:pt x="307078" y="480816"/>
                </a:lnTo>
                <a:lnTo>
                  <a:pt x="317881" y="481584"/>
                </a:lnTo>
                <a:lnTo>
                  <a:pt x="320039" y="482219"/>
                </a:lnTo>
                <a:lnTo>
                  <a:pt x="321563" y="482726"/>
                </a:lnTo>
                <a:lnTo>
                  <a:pt x="323596" y="483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6329" y="2130298"/>
            <a:ext cx="205104" cy="197485"/>
          </a:xfrm>
          <a:custGeom>
            <a:avLst/>
            <a:gdLst/>
            <a:ahLst/>
            <a:cxnLst/>
            <a:rect l="l" t="t" r="r" b="b"/>
            <a:pathLst>
              <a:path w="205104" h="197485">
                <a:moveTo>
                  <a:pt x="14898" y="173736"/>
                </a:moveTo>
                <a:lnTo>
                  <a:pt x="11682" y="179572"/>
                </a:lnTo>
                <a:lnTo>
                  <a:pt x="8786" y="185372"/>
                </a:lnTo>
                <a:lnTo>
                  <a:pt x="6058" y="191291"/>
                </a:lnTo>
                <a:lnTo>
                  <a:pt x="3341" y="197485"/>
                </a:lnTo>
                <a:lnTo>
                  <a:pt x="2061" y="187918"/>
                </a:lnTo>
                <a:lnTo>
                  <a:pt x="1103" y="178387"/>
                </a:lnTo>
                <a:lnTo>
                  <a:pt x="502" y="168784"/>
                </a:lnTo>
                <a:lnTo>
                  <a:pt x="293" y="159003"/>
                </a:lnTo>
                <a:lnTo>
                  <a:pt x="0" y="143382"/>
                </a:lnTo>
                <a:lnTo>
                  <a:pt x="134" y="127666"/>
                </a:lnTo>
                <a:lnTo>
                  <a:pt x="793" y="111998"/>
                </a:lnTo>
                <a:lnTo>
                  <a:pt x="2071" y="96519"/>
                </a:lnTo>
                <a:lnTo>
                  <a:pt x="2625" y="85971"/>
                </a:lnTo>
                <a:lnTo>
                  <a:pt x="16714" y="46063"/>
                </a:lnTo>
                <a:lnTo>
                  <a:pt x="24249" y="44815"/>
                </a:lnTo>
                <a:lnTo>
                  <a:pt x="32379" y="46876"/>
                </a:lnTo>
                <a:lnTo>
                  <a:pt x="69476" y="66611"/>
                </a:lnTo>
                <a:lnTo>
                  <a:pt x="123449" y="112039"/>
                </a:lnTo>
                <a:lnTo>
                  <a:pt x="149788" y="139366"/>
                </a:lnTo>
                <a:lnTo>
                  <a:pt x="176341" y="166479"/>
                </a:lnTo>
                <a:lnTo>
                  <a:pt x="204763" y="191388"/>
                </a:lnTo>
                <a:lnTo>
                  <a:pt x="203047" y="178673"/>
                </a:lnTo>
                <a:lnTo>
                  <a:pt x="200366" y="166624"/>
                </a:lnTo>
                <a:lnTo>
                  <a:pt x="196994" y="154670"/>
                </a:lnTo>
                <a:lnTo>
                  <a:pt x="193206" y="142239"/>
                </a:lnTo>
                <a:lnTo>
                  <a:pt x="182685" y="110736"/>
                </a:lnTo>
                <a:lnTo>
                  <a:pt x="171330" y="78327"/>
                </a:lnTo>
                <a:lnTo>
                  <a:pt x="161452" y="45585"/>
                </a:lnTo>
                <a:lnTo>
                  <a:pt x="155360" y="13080"/>
                </a:lnTo>
                <a:lnTo>
                  <a:pt x="154217" y="1142"/>
                </a:lnTo>
                <a:lnTo>
                  <a:pt x="161202" y="2666"/>
                </a:lnTo>
                <a:lnTo>
                  <a:pt x="17060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74822" y="2494152"/>
            <a:ext cx="269240" cy="468630"/>
          </a:xfrm>
          <a:custGeom>
            <a:avLst/>
            <a:gdLst/>
            <a:ahLst/>
            <a:cxnLst/>
            <a:rect l="l" t="t" r="r" b="b"/>
            <a:pathLst>
              <a:path w="269239" h="468630">
                <a:moveTo>
                  <a:pt x="237585" y="355726"/>
                </a:moveTo>
                <a:lnTo>
                  <a:pt x="214725" y="313309"/>
                </a:lnTo>
                <a:lnTo>
                  <a:pt x="188829" y="280447"/>
                </a:lnTo>
                <a:lnTo>
                  <a:pt x="153084" y="250723"/>
                </a:lnTo>
                <a:lnTo>
                  <a:pt x="88826" y="227613"/>
                </a:lnTo>
                <a:lnTo>
                  <a:pt x="30908" y="255085"/>
                </a:lnTo>
                <a:lnTo>
                  <a:pt x="4619" y="319375"/>
                </a:lnTo>
                <a:lnTo>
                  <a:pt x="0" y="375076"/>
                </a:lnTo>
                <a:lnTo>
                  <a:pt x="1904" y="398287"/>
                </a:lnTo>
                <a:lnTo>
                  <a:pt x="15716" y="441960"/>
                </a:lnTo>
                <a:lnTo>
                  <a:pt x="52292" y="468106"/>
                </a:lnTo>
                <a:lnTo>
                  <a:pt x="68675" y="466344"/>
                </a:lnTo>
                <a:lnTo>
                  <a:pt x="124269" y="427466"/>
                </a:lnTo>
                <a:lnTo>
                  <a:pt x="162909" y="370967"/>
                </a:lnTo>
                <a:lnTo>
                  <a:pt x="184086" y="323230"/>
                </a:lnTo>
                <a:lnTo>
                  <a:pt x="197072" y="272542"/>
                </a:lnTo>
                <a:lnTo>
                  <a:pt x="203533" y="217630"/>
                </a:lnTo>
                <a:lnTo>
                  <a:pt x="204946" y="162813"/>
                </a:lnTo>
                <a:lnTo>
                  <a:pt x="204469" y="94710"/>
                </a:lnTo>
                <a:lnTo>
                  <a:pt x="201898" y="26797"/>
                </a:lnTo>
                <a:lnTo>
                  <a:pt x="199231" y="0"/>
                </a:lnTo>
                <a:lnTo>
                  <a:pt x="198952" y="48109"/>
                </a:lnTo>
                <a:lnTo>
                  <a:pt x="200052" y="96444"/>
                </a:lnTo>
                <a:lnTo>
                  <a:pt x="202687" y="144804"/>
                </a:lnTo>
                <a:lnTo>
                  <a:pt x="207017" y="192987"/>
                </a:lnTo>
                <a:lnTo>
                  <a:pt x="213201" y="240792"/>
                </a:lnTo>
                <a:lnTo>
                  <a:pt x="223996" y="300291"/>
                </a:lnTo>
                <a:lnTo>
                  <a:pt x="238220" y="359029"/>
                </a:lnTo>
                <a:lnTo>
                  <a:pt x="241206" y="384468"/>
                </a:lnTo>
                <a:lnTo>
                  <a:pt x="242681" y="413384"/>
                </a:lnTo>
                <a:lnTo>
                  <a:pt x="247703" y="435252"/>
                </a:lnTo>
                <a:lnTo>
                  <a:pt x="261334" y="439547"/>
                </a:lnTo>
                <a:lnTo>
                  <a:pt x="267475" y="434891"/>
                </a:lnTo>
                <a:lnTo>
                  <a:pt x="268843" y="428879"/>
                </a:lnTo>
                <a:lnTo>
                  <a:pt x="268138" y="421723"/>
                </a:lnTo>
                <a:lnTo>
                  <a:pt x="268065" y="4136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5952" y="2367026"/>
            <a:ext cx="137795" cy="561975"/>
          </a:xfrm>
          <a:custGeom>
            <a:avLst/>
            <a:gdLst/>
            <a:ahLst/>
            <a:cxnLst/>
            <a:rect l="l" t="t" r="r" b="b"/>
            <a:pathLst>
              <a:path w="137795" h="561975">
                <a:moveTo>
                  <a:pt x="113569" y="19303"/>
                </a:moveTo>
                <a:lnTo>
                  <a:pt x="110081" y="13180"/>
                </a:lnTo>
                <a:lnTo>
                  <a:pt x="107664" y="9175"/>
                </a:lnTo>
                <a:lnTo>
                  <a:pt x="104675" y="5409"/>
                </a:lnTo>
                <a:lnTo>
                  <a:pt x="99472" y="0"/>
                </a:lnTo>
                <a:lnTo>
                  <a:pt x="90584" y="11231"/>
                </a:lnTo>
                <a:lnTo>
                  <a:pt x="67849" y="46736"/>
                </a:lnTo>
                <a:lnTo>
                  <a:pt x="48675" y="90056"/>
                </a:lnTo>
                <a:lnTo>
                  <a:pt x="33360" y="135375"/>
                </a:lnTo>
                <a:lnTo>
                  <a:pt x="21434" y="181920"/>
                </a:lnTo>
                <a:lnTo>
                  <a:pt x="12428" y="228916"/>
                </a:lnTo>
                <a:lnTo>
                  <a:pt x="5873" y="275589"/>
                </a:lnTo>
                <a:lnTo>
                  <a:pt x="1841" y="316823"/>
                </a:lnTo>
                <a:lnTo>
                  <a:pt x="0" y="358378"/>
                </a:lnTo>
                <a:lnTo>
                  <a:pt x="873" y="399909"/>
                </a:lnTo>
                <a:lnTo>
                  <a:pt x="4984" y="441071"/>
                </a:lnTo>
                <a:lnTo>
                  <a:pt x="17510" y="490521"/>
                </a:lnTo>
                <a:lnTo>
                  <a:pt x="44608" y="533781"/>
                </a:lnTo>
                <a:lnTo>
                  <a:pt x="79295" y="554577"/>
                </a:lnTo>
                <a:lnTo>
                  <a:pt x="119030" y="561466"/>
                </a:lnTo>
                <a:lnTo>
                  <a:pt x="125380" y="560832"/>
                </a:lnTo>
                <a:lnTo>
                  <a:pt x="131476" y="559943"/>
                </a:lnTo>
                <a:lnTo>
                  <a:pt x="137572" y="5590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0342" y="2670301"/>
            <a:ext cx="193675" cy="250825"/>
          </a:xfrm>
          <a:custGeom>
            <a:avLst/>
            <a:gdLst/>
            <a:ahLst/>
            <a:cxnLst/>
            <a:rect l="l" t="t" r="r" b="b"/>
            <a:pathLst>
              <a:path w="193675" h="250825">
                <a:moveTo>
                  <a:pt x="1524" y="9778"/>
                </a:moveTo>
                <a:lnTo>
                  <a:pt x="1269" y="6731"/>
                </a:lnTo>
                <a:lnTo>
                  <a:pt x="634" y="3683"/>
                </a:lnTo>
                <a:lnTo>
                  <a:pt x="0" y="0"/>
                </a:lnTo>
                <a:lnTo>
                  <a:pt x="27485" y="33004"/>
                </a:lnTo>
                <a:lnTo>
                  <a:pt x="51607" y="64514"/>
                </a:lnTo>
                <a:lnTo>
                  <a:pt x="66881" y="84724"/>
                </a:lnTo>
                <a:lnTo>
                  <a:pt x="82274" y="104864"/>
                </a:lnTo>
                <a:lnTo>
                  <a:pt x="97916" y="124968"/>
                </a:lnTo>
                <a:lnTo>
                  <a:pt x="113147" y="144776"/>
                </a:lnTo>
                <a:lnTo>
                  <a:pt x="143226" y="184153"/>
                </a:lnTo>
                <a:lnTo>
                  <a:pt x="173339" y="228060"/>
                </a:lnTo>
                <a:lnTo>
                  <a:pt x="181905" y="240680"/>
                </a:lnTo>
                <a:lnTo>
                  <a:pt x="190246" y="249682"/>
                </a:lnTo>
                <a:lnTo>
                  <a:pt x="193339" y="250640"/>
                </a:lnTo>
                <a:lnTo>
                  <a:pt x="193659" y="246872"/>
                </a:lnTo>
                <a:lnTo>
                  <a:pt x="192049" y="240698"/>
                </a:lnTo>
                <a:lnTo>
                  <a:pt x="189356" y="2344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3869" y="2677032"/>
            <a:ext cx="148590" cy="252095"/>
          </a:xfrm>
          <a:custGeom>
            <a:avLst/>
            <a:gdLst/>
            <a:ahLst/>
            <a:cxnLst/>
            <a:rect l="l" t="t" r="r" b="b"/>
            <a:pathLst>
              <a:path w="148590" h="252094">
                <a:moveTo>
                  <a:pt x="148208" y="0"/>
                </a:moveTo>
                <a:lnTo>
                  <a:pt x="116204" y="33527"/>
                </a:lnTo>
                <a:lnTo>
                  <a:pt x="85851" y="84724"/>
                </a:lnTo>
                <a:lnTo>
                  <a:pt x="70806" y="110305"/>
                </a:lnTo>
                <a:lnTo>
                  <a:pt x="55499" y="135636"/>
                </a:lnTo>
                <a:lnTo>
                  <a:pt x="44243" y="154007"/>
                </a:lnTo>
                <a:lnTo>
                  <a:pt x="33654" y="172592"/>
                </a:lnTo>
                <a:lnTo>
                  <a:pt x="14097" y="210692"/>
                </a:lnTo>
                <a:lnTo>
                  <a:pt x="0" y="251840"/>
                </a:lnTo>
                <a:lnTo>
                  <a:pt x="1524" y="248157"/>
                </a:lnTo>
                <a:lnTo>
                  <a:pt x="3048" y="244728"/>
                </a:lnTo>
                <a:lnTo>
                  <a:pt x="4572" y="2411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3356" y="2459735"/>
            <a:ext cx="243840" cy="154305"/>
          </a:xfrm>
          <a:custGeom>
            <a:avLst/>
            <a:gdLst/>
            <a:ahLst/>
            <a:cxnLst/>
            <a:rect l="l" t="t" r="r" b="b"/>
            <a:pathLst>
              <a:path w="243840" h="154305">
                <a:moveTo>
                  <a:pt x="13462" y="117348"/>
                </a:moveTo>
                <a:lnTo>
                  <a:pt x="6476" y="113029"/>
                </a:lnTo>
                <a:lnTo>
                  <a:pt x="4952" y="112140"/>
                </a:lnTo>
                <a:lnTo>
                  <a:pt x="0" y="110998"/>
                </a:lnTo>
                <a:lnTo>
                  <a:pt x="8786" y="116508"/>
                </a:lnTo>
                <a:lnTo>
                  <a:pt x="60688" y="133270"/>
                </a:lnTo>
                <a:lnTo>
                  <a:pt x="110103" y="143065"/>
                </a:lnTo>
                <a:lnTo>
                  <a:pt x="154281" y="148677"/>
                </a:lnTo>
                <a:lnTo>
                  <a:pt x="192936" y="151915"/>
                </a:lnTo>
                <a:lnTo>
                  <a:pt x="212217" y="153035"/>
                </a:lnTo>
                <a:lnTo>
                  <a:pt x="222190" y="153713"/>
                </a:lnTo>
                <a:lnTo>
                  <a:pt x="230282" y="153511"/>
                </a:lnTo>
                <a:lnTo>
                  <a:pt x="237184" y="151070"/>
                </a:lnTo>
                <a:lnTo>
                  <a:pt x="243586" y="145034"/>
                </a:lnTo>
                <a:lnTo>
                  <a:pt x="238756" y="136824"/>
                </a:lnTo>
                <a:lnTo>
                  <a:pt x="233235" y="128889"/>
                </a:lnTo>
                <a:lnTo>
                  <a:pt x="227333" y="121120"/>
                </a:lnTo>
                <a:lnTo>
                  <a:pt x="221361" y="113411"/>
                </a:lnTo>
                <a:lnTo>
                  <a:pt x="210145" y="98381"/>
                </a:lnTo>
                <a:lnTo>
                  <a:pt x="198691" y="83470"/>
                </a:lnTo>
                <a:lnTo>
                  <a:pt x="187142" y="68512"/>
                </a:lnTo>
                <a:lnTo>
                  <a:pt x="175641" y="53339"/>
                </a:lnTo>
                <a:lnTo>
                  <a:pt x="167866" y="43445"/>
                </a:lnTo>
                <a:lnTo>
                  <a:pt x="160115" y="32289"/>
                </a:lnTo>
                <a:lnTo>
                  <a:pt x="155174" y="20228"/>
                </a:lnTo>
                <a:lnTo>
                  <a:pt x="155828" y="7619"/>
                </a:lnTo>
                <a:lnTo>
                  <a:pt x="157352" y="5206"/>
                </a:lnTo>
                <a:lnTo>
                  <a:pt x="159131" y="2412"/>
                </a:lnTo>
                <a:lnTo>
                  <a:pt x="16065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922" y="2817707"/>
            <a:ext cx="185420" cy="252095"/>
          </a:xfrm>
          <a:custGeom>
            <a:avLst/>
            <a:gdLst/>
            <a:ahLst/>
            <a:cxnLst/>
            <a:rect l="l" t="t" r="r" b="b"/>
            <a:pathLst>
              <a:path w="185420" h="252094">
                <a:moveTo>
                  <a:pt x="11648" y="32807"/>
                </a:moveTo>
                <a:lnTo>
                  <a:pt x="8576" y="22078"/>
                </a:lnTo>
                <a:lnTo>
                  <a:pt x="6028" y="9074"/>
                </a:lnTo>
                <a:lnTo>
                  <a:pt x="4290" y="0"/>
                </a:lnTo>
                <a:lnTo>
                  <a:pt x="3647" y="1057"/>
                </a:lnTo>
                <a:lnTo>
                  <a:pt x="3809" y="10570"/>
                </a:lnTo>
                <a:lnTo>
                  <a:pt x="4187" y="20202"/>
                </a:lnTo>
                <a:lnTo>
                  <a:pt x="4611" y="29882"/>
                </a:lnTo>
                <a:lnTo>
                  <a:pt x="4917" y="39538"/>
                </a:lnTo>
                <a:lnTo>
                  <a:pt x="6328" y="89116"/>
                </a:lnTo>
                <a:lnTo>
                  <a:pt x="6449" y="124251"/>
                </a:lnTo>
                <a:lnTo>
                  <a:pt x="6219" y="142567"/>
                </a:lnTo>
                <a:lnTo>
                  <a:pt x="5941" y="160930"/>
                </a:lnTo>
                <a:lnTo>
                  <a:pt x="5806" y="179365"/>
                </a:lnTo>
                <a:lnTo>
                  <a:pt x="5464" y="195373"/>
                </a:lnTo>
                <a:lnTo>
                  <a:pt x="4695" y="211417"/>
                </a:lnTo>
                <a:lnTo>
                  <a:pt x="3877" y="227532"/>
                </a:lnTo>
                <a:lnTo>
                  <a:pt x="3393" y="243754"/>
                </a:lnTo>
                <a:lnTo>
                  <a:pt x="1770" y="234896"/>
                </a:lnTo>
                <a:lnTo>
                  <a:pt x="599" y="226133"/>
                </a:lnTo>
                <a:lnTo>
                  <a:pt x="0" y="217322"/>
                </a:lnTo>
                <a:lnTo>
                  <a:pt x="91" y="208321"/>
                </a:lnTo>
                <a:lnTo>
                  <a:pt x="6109" y="170656"/>
                </a:lnTo>
                <a:lnTo>
                  <a:pt x="31841" y="118437"/>
                </a:lnTo>
                <a:lnTo>
                  <a:pt x="61559" y="83988"/>
                </a:lnTo>
                <a:lnTo>
                  <a:pt x="93944" y="66970"/>
                </a:lnTo>
                <a:lnTo>
                  <a:pt x="102612" y="71522"/>
                </a:lnTo>
                <a:lnTo>
                  <a:pt x="108993" y="79003"/>
                </a:lnTo>
                <a:lnTo>
                  <a:pt x="113089" y="88151"/>
                </a:lnTo>
                <a:lnTo>
                  <a:pt x="114899" y="97704"/>
                </a:lnTo>
                <a:lnTo>
                  <a:pt x="114246" y="111244"/>
                </a:lnTo>
                <a:lnTo>
                  <a:pt x="94833" y="145837"/>
                </a:lnTo>
                <a:lnTo>
                  <a:pt x="62132" y="166143"/>
                </a:lnTo>
                <a:lnTo>
                  <a:pt x="49748" y="170602"/>
                </a:lnTo>
                <a:lnTo>
                  <a:pt x="62208" y="175359"/>
                </a:lnTo>
                <a:lnTo>
                  <a:pt x="98516" y="191557"/>
                </a:lnTo>
                <a:lnTo>
                  <a:pt x="138140" y="217465"/>
                </a:lnTo>
                <a:lnTo>
                  <a:pt x="157999" y="238357"/>
                </a:lnTo>
                <a:lnTo>
                  <a:pt x="170269" y="249183"/>
                </a:lnTo>
                <a:lnTo>
                  <a:pt x="179288" y="251628"/>
                </a:lnTo>
                <a:lnTo>
                  <a:pt x="182590" y="244262"/>
                </a:lnTo>
                <a:lnTo>
                  <a:pt x="183860" y="242230"/>
                </a:lnTo>
                <a:lnTo>
                  <a:pt x="185384" y="2372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27086" y="2912998"/>
            <a:ext cx="16510" cy="182880"/>
          </a:xfrm>
          <a:custGeom>
            <a:avLst/>
            <a:gdLst/>
            <a:ahLst/>
            <a:cxnLst/>
            <a:rect l="l" t="t" r="r" b="b"/>
            <a:pathLst>
              <a:path w="16509" h="182880">
                <a:moveTo>
                  <a:pt x="2667" y="0"/>
                </a:moveTo>
                <a:lnTo>
                  <a:pt x="3921" y="8326"/>
                </a:lnTo>
                <a:lnTo>
                  <a:pt x="5937" y="16224"/>
                </a:lnTo>
                <a:lnTo>
                  <a:pt x="8381" y="24074"/>
                </a:lnTo>
                <a:lnTo>
                  <a:pt x="10922" y="32258"/>
                </a:lnTo>
                <a:lnTo>
                  <a:pt x="14329" y="46884"/>
                </a:lnTo>
                <a:lnTo>
                  <a:pt x="15795" y="61547"/>
                </a:lnTo>
                <a:lnTo>
                  <a:pt x="15904" y="76424"/>
                </a:lnTo>
                <a:lnTo>
                  <a:pt x="15240" y="91693"/>
                </a:lnTo>
                <a:lnTo>
                  <a:pt x="13071" y="109317"/>
                </a:lnTo>
                <a:lnTo>
                  <a:pt x="10080" y="126666"/>
                </a:lnTo>
                <a:lnTo>
                  <a:pt x="6685" y="143896"/>
                </a:lnTo>
                <a:lnTo>
                  <a:pt x="3302" y="161162"/>
                </a:lnTo>
                <a:lnTo>
                  <a:pt x="1143" y="172465"/>
                </a:lnTo>
                <a:lnTo>
                  <a:pt x="635" y="175513"/>
                </a:lnTo>
                <a:lnTo>
                  <a:pt x="0" y="1828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70660" y="2667254"/>
            <a:ext cx="176530" cy="295275"/>
          </a:xfrm>
          <a:custGeom>
            <a:avLst/>
            <a:gdLst/>
            <a:ahLst/>
            <a:cxnLst/>
            <a:rect l="l" t="t" r="r" b="b"/>
            <a:pathLst>
              <a:path w="176529" h="295275">
                <a:moveTo>
                  <a:pt x="7937" y="13462"/>
                </a:moveTo>
                <a:lnTo>
                  <a:pt x="420" y="16144"/>
                </a:lnTo>
                <a:lnTo>
                  <a:pt x="0" y="22161"/>
                </a:lnTo>
                <a:lnTo>
                  <a:pt x="3294" y="30464"/>
                </a:lnTo>
                <a:lnTo>
                  <a:pt x="6921" y="40005"/>
                </a:lnTo>
                <a:lnTo>
                  <a:pt x="11614" y="55697"/>
                </a:lnTo>
                <a:lnTo>
                  <a:pt x="16081" y="71342"/>
                </a:lnTo>
                <a:lnTo>
                  <a:pt x="20476" y="86939"/>
                </a:lnTo>
                <a:lnTo>
                  <a:pt x="24955" y="102488"/>
                </a:lnTo>
                <a:lnTo>
                  <a:pt x="31150" y="121910"/>
                </a:lnTo>
                <a:lnTo>
                  <a:pt x="37369" y="141271"/>
                </a:lnTo>
                <a:lnTo>
                  <a:pt x="43636" y="160514"/>
                </a:lnTo>
                <a:lnTo>
                  <a:pt x="49974" y="179578"/>
                </a:lnTo>
                <a:lnTo>
                  <a:pt x="55431" y="196145"/>
                </a:lnTo>
                <a:lnTo>
                  <a:pt x="70040" y="246634"/>
                </a:lnTo>
                <a:lnTo>
                  <a:pt x="75564" y="270700"/>
                </a:lnTo>
                <a:lnTo>
                  <a:pt x="78148" y="282781"/>
                </a:lnTo>
                <a:lnTo>
                  <a:pt x="81089" y="294767"/>
                </a:lnTo>
                <a:lnTo>
                  <a:pt x="87254" y="283404"/>
                </a:lnTo>
                <a:lnTo>
                  <a:pt x="90693" y="271779"/>
                </a:lnTo>
                <a:lnTo>
                  <a:pt x="92823" y="259298"/>
                </a:lnTo>
                <a:lnTo>
                  <a:pt x="95059" y="245363"/>
                </a:lnTo>
                <a:lnTo>
                  <a:pt x="99315" y="224575"/>
                </a:lnTo>
                <a:lnTo>
                  <a:pt x="109400" y="183570"/>
                </a:lnTo>
                <a:lnTo>
                  <a:pt x="121070" y="141980"/>
                </a:lnTo>
                <a:lnTo>
                  <a:pt x="135659" y="100470"/>
                </a:lnTo>
                <a:lnTo>
                  <a:pt x="143573" y="79883"/>
                </a:lnTo>
                <a:lnTo>
                  <a:pt x="151195" y="59793"/>
                </a:lnTo>
                <a:lnTo>
                  <a:pt x="159400" y="39750"/>
                </a:lnTo>
                <a:lnTo>
                  <a:pt x="167915" y="19804"/>
                </a:lnTo>
                <a:lnTo>
                  <a:pt x="17646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1136" y="2433827"/>
            <a:ext cx="196850" cy="132080"/>
          </a:xfrm>
          <a:custGeom>
            <a:avLst/>
            <a:gdLst/>
            <a:ahLst/>
            <a:cxnLst/>
            <a:rect l="l" t="t" r="r" b="b"/>
            <a:pathLst>
              <a:path w="196850" h="132080">
                <a:moveTo>
                  <a:pt x="13966" y="113411"/>
                </a:moveTo>
                <a:lnTo>
                  <a:pt x="9532" y="112904"/>
                </a:lnTo>
                <a:lnTo>
                  <a:pt x="3075" y="112410"/>
                </a:lnTo>
                <a:lnTo>
                  <a:pt x="0" y="112035"/>
                </a:lnTo>
                <a:lnTo>
                  <a:pt x="42033" y="113411"/>
                </a:lnTo>
                <a:lnTo>
                  <a:pt x="57657" y="114155"/>
                </a:lnTo>
                <a:lnTo>
                  <a:pt x="104771" y="116459"/>
                </a:lnTo>
                <a:lnTo>
                  <a:pt x="148294" y="122334"/>
                </a:lnTo>
                <a:lnTo>
                  <a:pt x="171104" y="126734"/>
                </a:lnTo>
                <a:lnTo>
                  <a:pt x="179478" y="128428"/>
                </a:lnTo>
                <a:lnTo>
                  <a:pt x="187900" y="130075"/>
                </a:lnTo>
                <a:lnTo>
                  <a:pt x="196465" y="131699"/>
                </a:lnTo>
                <a:lnTo>
                  <a:pt x="195314" y="121727"/>
                </a:lnTo>
                <a:lnTo>
                  <a:pt x="171686" y="77922"/>
                </a:lnTo>
                <a:lnTo>
                  <a:pt x="148576" y="45664"/>
                </a:lnTo>
                <a:lnTo>
                  <a:pt x="130855" y="22766"/>
                </a:lnTo>
                <a:lnTo>
                  <a:pt x="125297" y="15605"/>
                </a:lnTo>
                <a:lnTo>
                  <a:pt x="119858" y="8324"/>
                </a:lnTo>
                <a:lnTo>
                  <a:pt x="114550" y="888"/>
                </a:lnTo>
                <a:lnTo>
                  <a:pt x="123694" y="0"/>
                </a:lnTo>
                <a:lnTo>
                  <a:pt x="129409" y="635"/>
                </a:lnTo>
                <a:lnTo>
                  <a:pt x="138553" y="17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6395" y="2918205"/>
            <a:ext cx="77470" cy="122555"/>
          </a:xfrm>
          <a:custGeom>
            <a:avLst/>
            <a:gdLst/>
            <a:ahLst/>
            <a:cxnLst/>
            <a:rect l="l" t="t" r="r" b="b"/>
            <a:pathLst>
              <a:path w="77470" h="122555">
                <a:moveTo>
                  <a:pt x="12938" y="7874"/>
                </a:moveTo>
                <a:lnTo>
                  <a:pt x="12430" y="5080"/>
                </a:lnTo>
                <a:lnTo>
                  <a:pt x="12049" y="2413"/>
                </a:lnTo>
                <a:lnTo>
                  <a:pt x="11414" y="0"/>
                </a:lnTo>
                <a:lnTo>
                  <a:pt x="9411" y="9300"/>
                </a:lnTo>
                <a:lnTo>
                  <a:pt x="7207" y="18589"/>
                </a:lnTo>
                <a:lnTo>
                  <a:pt x="5074" y="27949"/>
                </a:lnTo>
                <a:lnTo>
                  <a:pt x="3286" y="37465"/>
                </a:lnTo>
                <a:lnTo>
                  <a:pt x="970" y="52734"/>
                </a:lnTo>
                <a:lnTo>
                  <a:pt x="0" y="67897"/>
                </a:lnTo>
                <a:lnTo>
                  <a:pt x="1053" y="82988"/>
                </a:lnTo>
                <a:lnTo>
                  <a:pt x="21955" y="117921"/>
                </a:lnTo>
                <a:lnTo>
                  <a:pt x="38885" y="122253"/>
                </a:lnTo>
                <a:lnTo>
                  <a:pt x="48529" y="121888"/>
                </a:lnTo>
                <a:lnTo>
                  <a:pt x="57935" y="120142"/>
                </a:lnTo>
                <a:lnTo>
                  <a:pt x="65389" y="116967"/>
                </a:lnTo>
                <a:lnTo>
                  <a:pt x="72374" y="110617"/>
                </a:lnTo>
                <a:lnTo>
                  <a:pt x="74533" y="108458"/>
                </a:lnTo>
                <a:lnTo>
                  <a:pt x="76946" y="102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84826" y="2818177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017" y="5159"/>
                </a:moveTo>
                <a:lnTo>
                  <a:pt x="4008" y="811"/>
                </a:lnTo>
                <a:lnTo>
                  <a:pt x="0" y="0"/>
                </a:lnTo>
                <a:lnTo>
                  <a:pt x="515" y="1926"/>
                </a:lnTo>
                <a:lnTo>
                  <a:pt x="7080" y="5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8581" y="2491104"/>
            <a:ext cx="136525" cy="457200"/>
          </a:xfrm>
          <a:custGeom>
            <a:avLst/>
            <a:gdLst/>
            <a:ahLst/>
            <a:cxnLst/>
            <a:rect l="l" t="t" r="r" b="b"/>
            <a:pathLst>
              <a:path w="136525" h="457200">
                <a:moveTo>
                  <a:pt x="5588" y="6477"/>
                </a:moveTo>
                <a:lnTo>
                  <a:pt x="4064" y="4318"/>
                </a:lnTo>
                <a:lnTo>
                  <a:pt x="1904" y="2159"/>
                </a:lnTo>
                <a:lnTo>
                  <a:pt x="0" y="0"/>
                </a:lnTo>
                <a:lnTo>
                  <a:pt x="35687" y="35052"/>
                </a:lnTo>
                <a:lnTo>
                  <a:pt x="66135" y="81486"/>
                </a:lnTo>
                <a:lnTo>
                  <a:pt x="91440" y="131064"/>
                </a:lnTo>
                <a:lnTo>
                  <a:pt x="115681" y="197326"/>
                </a:lnTo>
                <a:lnTo>
                  <a:pt x="131445" y="266065"/>
                </a:lnTo>
                <a:lnTo>
                  <a:pt x="136445" y="322992"/>
                </a:lnTo>
                <a:lnTo>
                  <a:pt x="135284" y="351611"/>
                </a:lnTo>
                <a:lnTo>
                  <a:pt x="127252" y="397952"/>
                </a:lnTo>
                <a:lnTo>
                  <a:pt x="104267" y="448691"/>
                </a:lnTo>
                <a:lnTo>
                  <a:pt x="101600" y="451104"/>
                </a:lnTo>
                <a:lnTo>
                  <a:pt x="99060" y="454152"/>
                </a:lnTo>
                <a:lnTo>
                  <a:pt x="96647" y="4569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9396" y="4015730"/>
            <a:ext cx="179070" cy="331470"/>
          </a:xfrm>
          <a:custGeom>
            <a:avLst/>
            <a:gdLst/>
            <a:ahLst/>
            <a:cxnLst/>
            <a:rect l="l" t="t" r="r" b="b"/>
            <a:pathLst>
              <a:path w="179069" h="331470">
                <a:moveTo>
                  <a:pt x="149394" y="2803"/>
                </a:moveTo>
                <a:lnTo>
                  <a:pt x="141441" y="1742"/>
                </a:lnTo>
                <a:lnTo>
                  <a:pt x="136288" y="692"/>
                </a:lnTo>
                <a:lnTo>
                  <a:pt x="131135" y="0"/>
                </a:lnTo>
                <a:lnTo>
                  <a:pt x="90873" y="4280"/>
                </a:lnTo>
                <a:lnTo>
                  <a:pt x="44857" y="20556"/>
                </a:lnTo>
                <a:lnTo>
                  <a:pt x="4310" y="48523"/>
                </a:lnTo>
                <a:lnTo>
                  <a:pt x="0" y="58227"/>
                </a:lnTo>
                <a:lnTo>
                  <a:pt x="4119" y="66145"/>
                </a:lnTo>
                <a:lnTo>
                  <a:pt x="12753" y="72491"/>
                </a:lnTo>
                <a:lnTo>
                  <a:pt x="21988" y="77479"/>
                </a:lnTo>
                <a:lnTo>
                  <a:pt x="43562" y="88012"/>
                </a:lnTo>
                <a:lnTo>
                  <a:pt x="65193" y="98498"/>
                </a:lnTo>
                <a:lnTo>
                  <a:pt x="86710" y="109269"/>
                </a:lnTo>
                <a:lnTo>
                  <a:pt x="128592" y="133094"/>
                </a:lnTo>
                <a:lnTo>
                  <a:pt x="165206" y="165344"/>
                </a:lnTo>
                <a:lnTo>
                  <a:pt x="178593" y="209381"/>
                </a:lnTo>
                <a:lnTo>
                  <a:pt x="174959" y="231245"/>
                </a:lnTo>
                <a:lnTo>
                  <a:pt x="155490" y="271281"/>
                </a:lnTo>
                <a:lnTo>
                  <a:pt x="123524" y="306921"/>
                </a:lnTo>
                <a:lnTo>
                  <a:pt x="81729" y="330463"/>
                </a:lnTo>
                <a:lnTo>
                  <a:pt x="72266" y="330878"/>
                </a:lnTo>
                <a:lnTo>
                  <a:pt x="68660" y="326923"/>
                </a:lnTo>
                <a:lnTo>
                  <a:pt x="68313" y="320230"/>
                </a:lnTo>
                <a:lnTo>
                  <a:pt x="68622" y="3124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6613" y="4082160"/>
            <a:ext cx="185420" cy="219075"/>
          </a:xfrm>
          <a:custGeom>
            <a:avLst/>
            <a:gdLst/>
            <a:ahLst/>
            <a:cxnLst/>
            <a:rect l="l" t="t" r="r" b="b"/>
            <a:pathLst>
              <a:path w="185419" h="219075">
                <a:moveTo>
                  <a:pt x="0" y="0"/>
                </a:moveTo>
                <a:lnTo>
                  <a:pt x="6578" y="6697"/>
                </a:lnTo>
                <a:lnTo>
                  <a:pt x="8905" y="15192"/>
                </a:lnTo>
                <a:lnTo>
                  <a:pt x="9161" y="25235"/>
                </a:lnTo>
                <a:lnTo>
                  <a:pt x="9525" y="36575"/>
                </a:lnTo>
                <a:lnTo>
                  <a:pt x="15859" y="84169"/>
                </a:lnTo>
                <a:lnTo>
                  <a:pt x="27432" y="130809"/>
                </a:lnTo>
                <a:lnTo>
                  <a:pt x="44672" y="174942"/>
                </a:lnTo>
                <a:lnTo>
                  <a:pt x="74676" y="210693"/>
                </a:lnTo>
                <a:lnTo>
                  <a:pt x="105060" y="218709"/>
                </a:lnTo>
                <a:lnTo>
                  <a:pt x="119217" y="212746"/>
                </a:lnTo>
                <a:lnTo>
                  <a:pt x="156225" y="167386"/>
                </a:lnTo>
                <a:lnTo>
                  <a:pt x="170434" y="127381"/>
                </a:lnTo>
                <a:lnTo>
                  <a:pt x="181471" y="75499"/>
                </a:lnTo>
                <a:lnTo>
                  <a:pt x="184150" y="58293"/>
                </a:lnTo>
                <a:lnTo>
                  <a:pt x="185420" y="50291"/>
                </a:lnTo>
                <a:lnTo>
                  <a:pt x="185039" y="42418"/>
                </a:lnTo>
                <a:lnTo>
                  <a:pt x="185420" y="341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98370" y="3937464"/>
            <a:ext cx="175895" cy="407034"/>
          </a:xfrm>
          <a:custGeom>
            <a:avLst/>
            <a:gdLst/>
            <a:ahLst/>
            <a:cxnLst/>
            <a:rect l="l" t="t" r="r" b="b"/>
            <a:pathLst>
              <a:path w="175894" h="407035">
                <a:moveTo>
                  <a:pt x="4623" y="7536"/>
                </a:moveTo>
                <a:lnTo>
                  <a:pt x="0" y="0"/>
                </a:lnTo>
                <a:lnTo>
                  <a:pt x="19" y="5631"/>
                </a:lnTo>
                <a:lnTo>
                  <a:pt x="2087" y="16787"/>
                </a:lnTo>
                <a:lnTo>
                  <a:pt x="3607" y="25824"/>
                </a:lnTo>
                <a:lnTo>
                  <a:pt x="5611" y="49787"/>
                </a:lnTo>
                <a:lnTo>
                  <a:pt x="7544" y="73703"/>
                </a:lnTo>
                <a:lnTo>
                  <a:pt x="9572" y="97619"/>
                </a:lnTo>
                <a:lnTo>
                  <a:pt x="11862" y="121582"/>
                </a:lnTo>
                <a:lnTo>
                  <a:pt x="14940" y="154723"/>
                </a:lnTo>
                <a:lnTo>
                  <a:pt x="18006" y="187829"/>
                </a:lnTo>
                <a:lnTo>
                  <a:pt x="21524" y="220862"/>
                </a:lnTo>
                <a:lnTo>
                  <a:pt x="30051" y="279398"/>
                </a:lnTo>
                <a:lnTo>
                  <a:pt x="40282" y="330281"/>
                </a:lnTo>
                <a:lnTo>
                  <a:pt x="53439" y="379106"/>
                </a:lnTo>
                <a:lnTo>
                  <a:pt x="72826" y="406844"/>
                </a:lnTo>
                <a:lnTo>
                  <a:pt x="81934" y="405364"/>
                </a:lnTo>
                <a:lnTo>
                  <a:pt x="117758" y="380331"/>
                </a:lnTo>
                <a:lnTo>
                  <a:pt x="148782" y="344854"/>
                </a:lnTo>
                <a:lnTo>
                  <a:pt x="170918" y="303272"/>
                </a:lnTo>
                <a:lnTo>
                  <a:pt x="175660" y="280713"/>
                </a:lnTo>
                <a:lnTo>
                  <a:pt x="173212" y="258441"/>
                </a:lnTo>
                <a:lnTo>
                  <a:pt x="150203" y="226270"/>
                </a:lnTo>
                <a:lnTo>
                  <a:pt x="105715" y="204767"/>
                </a:lnTo>
                <a:lnTo>
                  <a:pt x="92461" y="203477"/>
                </a:lnTo>
                <a:lnTo>
                  <a:pt x="77315" y="204926"/>
                </a:lnTo>
                <a:lnTo>
                  <a:pt x="63494" y="240928"/>
                </a:lnTo>
                <a:lnTo>
                  <a:pt x="68250" y="2461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5601" y="4141978"/>
            <a:ext cx="53975" cy="306705"/>
          </a:xfrm>
          <a:custGeom>
            <a:avLst/>
            <a:gdLst/>
            <a:ahLst/>
            <a:cxnLst/>
            <a:rect l="l" t="t" r="r" b="b"/>
            <a:pathLst>
              <a:path w="53975" h="306704">
                <a:moveTo>
                  <a:pt x="35560" y="0"/>
                </a:moveTo>
                <a:lnTo>
                  <a:pt x="40014" y="15204"/>
                </a:lnTo>
                <a:lnTo>
                  <a:pt x="42910" y="30099"/>
                </a:lnTo>
                <a:lnTo>
                  <a:pt x="45114" y="45184"/>
                </a:lnTo>
                <a:lnTo>
                  <a:pt x="47498" y="60960"/>
                </a:lnTo>
                <a:lnTo>
                  <a:pt x="50994" y="88705"/>
                </a:lnTo>
                <a:lnTo>
                  <a:pt x="52895" y="116427"/>
                </a:lnTo>
                <a:lnTo>
                  <a:pt x="53463" y="144291"/>
                </a:lnTo>
                <a:lnTo>
                  <a:pt x="52959" y="172466"/>
                </a:lnTo>
                <a:lnTo>
                  <a:pt x="49482" y="235600"/>
                </a:lnTo>
                <a:lnTo>
                  <a:pt x="33147" y="296164"/>
                </a:lnTo>
                <a:lnTo>
                  <a:pt x="24538" y="306641"/>
                </a:lnTo>
                <a:lnTo>
                  <a:pt x="16097" y="306069"/>
                </a:lnTo>
                <a:lnTo>
                  <a:pt x="7893" y="298735"/>
                </a:lnTo>
                <a:lnTo>
                  <a:pt x="0" y="2889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9208" y="396176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0" y="35687"/>
                </a:moveTo>
                <a:lnTo>
                  <a:pt x="406" y="26753"/>
                </a:lnTo>
                <a:lnTo>
                  <a:pt x="682" y="17843"/>
                </a:lnTo>
                <a:lnTo>
                  <a:pt x="839" y="8933"/>
                </a:lnTo>
                <a:lnTo>
                  <a:pt x="889" y="0"/>
                </a:lnTo>
                <a:lnTo>
                  <a:pt x="9840" y="5655"/>
                </a:lnTo>
                <a:lnTo>
                  <a:pt x="15922" y="12477"/>
                </a:lnTo>
                <a:lnTo>
                  <a:pt x="21123" y="20395"/>
                </a:lnTo>
                <a:lnTo>
                  <a:pt x="27432" y="29337"/>
                </a:lnTo>
                <a:lnTo>
                  <a:pt x="31368" y="32893"/>
                </a:lnTo>
                <a:lnTo>
                  <a:pt x="35052" y="36957"/>
                </a:lnTo>
                <a:lnTo>
                  <a:pt x="38989" y="405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51240" y="4083534"/>
            <a:ext cx="125730" cy="192405"/>
          </a:xfrm>
          <a:custGeom>
            <a:avLst/>
            <a:gdLst/>
            <a:ahLst/>
            <a:cxnLst/>
            <a:rect l="l" t="t" r="r" b="b"/>
            <a:pathLst>
              <a:path w="125730" h="192404">
                <a:moveTo>
                  <a:pt x="6794" y="95908"/>
                </a:moveTo>
                <a:lnTo>
                  <a:pt x="50784" y="88066"/>
                </a:lnTo>
                <a:lnTo>
                  <a:pt x="66932" y="53258"/>
                </a:lnTo>
                <a:lnTo>
                  <a:pt x="62972" y="15265"/>
                </a:lnTo>
                <a:lnTo>
                  <a:pt x="38758" y="0"/>
                </a:lnTo>
                <a:lnTo>
                  <a:pt x="27908" y="5040"/>
                </a:lnTo>
                <a:lnTo>
                  <a:pt x="18819" y="13985"/>
                </a:lnTo>
                <a:lnTo>
                  <a:pt x="12255" y="23645"/>
                </a:lnTo>
                <a:lnTo>
                  <a:pt x="3365" y="47726"/>
                </a:lnTo>
                <a:lnTo>
                  <a:pt x="0" y="73985"/>
                </a:lnTo>
                <a:lnTo>
                  <a:pt x="1397" y="100601"/>
                </a:lnTo>
                <a:lnTo>
                  <a:pt x="14410" y="144819"/>
                </a:lnTo>
                <a:lnTo>
                  <a:pt x="39405" y="175331"/>
                </a:lnTo>
                <a:lnTo>
                  <a:pt x="74677" y="191972"/>
                </a:lnTo>
                <a:lnTo>
                  <a:pt x="91392" y="192238"/>
                </a:lnTo>
                <a:lnTo>
                  <a:pt x="107940" y="188217"/>
                </a:lnTo>
                <a:lnTo>
                  <a:pt x="125666" y="1815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35454" y="4061025"/>
            <a:ext cx="116205" cy="205104"/>
          </a:xfrm>
          <a:custGeom>
            <a:avLst/>
            <a:gdLst/>
            <a:ahLst/>
            <a:cxnLst/>
            <a:rect l="l" t="t" r="r" b="b"/>
            <a:pathLst>
              <a:path w="116205" h="205104">
                <a:moveTo>
                  <a:pt x="63372" y="1323"/>
                </a:moveTo>
                <a:lnTo>
                  <a:pt x="25526" y="26342"/>
                </a:lnTo>
                <a:lnTo>
                  <a:pt x="8286" y="67315"/>
                </a:lnTo>
                <a:lnTo>
                  <a:pt x="0" y="111051"/>
                </a:lnTo>
                <a:lnTo>
                  <a:pt x="113" y="132732"/>
                </a:lnTo>
                <a:lnTo>
                  <a:pt x="11912" y="170523"/>
                </a:lnTo>
                <a:lnTo>
                  <a:pt x="51800" y="203444"/>
                </a:lnTo>
                <a:lnTo>
                  <a:pt x="67907" y="204563"/>
                </a:lnTo>
                <a:lnTo>
                  <a:pt x="84073" y="200967"/>
                </a:lnTo>
                <a:lnTo>
                  <a:pt x="94857" y="194837"/>
                </a:lnTo>
                <a:lnTo>
                  <a:pt x="102901" y="189743"/>
                </a:lnTo>
                <a:lnTo>
                  <a:pt x="109470" y="184483"/>
                </a:lnTo>
                <a:lnTo>
                  <a:pt x="115823" y="1778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18270" y="3952366"/>
            <a:ext cx="55880" cy="352425"/>
          </a:xfrm>
          <a:custGeom>
            <a:avLst/>
            <a:gdLst/>
            <a:ahLst/>
            <a:cxnLst/>
            <a:rect l="l" t="t" r="r" b="b"/>
            <a:pathLst>
              <a:path w="55880" h="352425">
                <a:moveTo>
                  <a:pt x="3619" y="0"/>
                </a:moveTo>
                <a:lnTo>
                  <a:pt x="988" y="18627"/>
                </a:lnTo>
                <a:lnTo>
                  <a:pt x="0" y="36909"/>
                </a:lnTo>
                <a:lnTo>
                  <a:pt x="154" y="55310"/>
                </a:lnTo>
                <a:lnTo>
                  <a:pt x="4337" y="119395"/>
                </a:lnTo>
                <a:lnTo>
                  <a:pt x="9461" y="164115"/>
                </a:lnTo>
                <a:lnTo>
                  <a:pt x="16204" y="208597"/>
                </a:lnTo>
                <a:lnTo>
                  <a:pt x="24447" y="252983"/>
                </a:lnTo>
                <a:lnTo>
                  <a:pt x="35607" y="300085"/>
                </a:lnTo>
                <a:lnTo>
                  <a:pt x="52768" y="344423"/>
                </a:lnTo>
                <a:lnTo>
                  <a:pt x="55280" y="350027"/>
                </a:lnTo>
                <a:lnTo>
                  <a:pt x="55530" y="352393"/>
                </a:lnTo>
                <a:lnTo>
                  <a:pt x="52875" y="350996"/>
                </a:lnTo>
                <a:lnTo>
                  <a:pt x="46672" y="3453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54579" y="4117213"/>
            <a:ext cx="294640" cy="64769"/>
          </a:xfrm>
          <a:custGeom>
            <a:avLst/>
            <a:gdLst/>
            <a:ahLst/>
            <a:cxnLst/>
            <a:rect l="l" t="t" r="r" b="b"/>
            <a:pathLst>
              <a:path w="294639" h="64770">
                <a:moveTo>
                  <a:pt x="0" y="64643"/>
                </a:moveTo>
                <a:lnTo>
                  <a:pt x="36450" y="46551"/>
                </a:lnTo>
                <a:lnTo>
                  <a:pt x="74271" y="33639"/>
                </a:lnTo>
                <a:lnTo>
                  <a:pt x="127309" y="23526"/>
                </a:lnTo>
                <a:lnTo>
                  <a:pt x="153924" y="18923"/>
                </a:lnTo>
                <a:lnTo>
                  <a:pt x="189104" y="13037"/>
                </a:lnTo>
                <a:lnTo>
                  <a:pt x="224202" y="8318"/>
                </a:lnTo>
                <a:lnTo>
                  <a:pt x="259276" y="4171"/>
                </a:lnTo>
                <a:lnTo>
                  <a:pt x="29438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8526" y="3924046"/>
            <a:ext cx="53975" cy="307975"/>
          </a:xfrm>
          <a:custGeom>
            <a:avLst/>
            <a:gdLst/>
            <a:ahLst/>
            <a:cxnLst/>
            <a:rect l="l" t="t" r="r" b="b"/>
            <a:pathLst>
              <a:path w="53975" h="307975">
                <a:moveTo>
                  <a:pt x="0" y="0"/>
                </a:moveTo>
                <a:lnTo>
                  <a:pt x="1446" y="41398"/>
                </a:lnTo>
                <a:lnTo>
                  <a:pt x="7806" y="84580"/>
                </a:lnTo>
                <a:lnTo>
                  <a:pt x="18371" y="143218"/>
                </a:lnTo>
                <a:lnTo>
                  <a:pt x="29964" y="199268"/>
                </a:lnTo>
                <a:lnTo>
                  <a:pt x="43060" y="252208"/>
                </a:lnTo>
                <a:lnTo>
                  <a:pt x="52689" y="288184"/>
                </a:lnTo>
                <a:lnTo>
                  <a:pt x="53721" y="295322"/>
                </a:lnTo>
                <a:lnTo>
                  <a:pt x="52466" y="301388"/>
                </a:lnTo>
                <a:lnTo>
                  <a:pt x="48260" y="3078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0482" y="4082160"/>
            <a:ext cx="490220" cy="186055"/>
          </a:xfrm>
          <a:custGeom>
            <a:avLst/>
            <a:gdLst/>
            <a:ahLst/>
            <a:cxnLst/>
            <a:rect l="l" t="t" r="r" b="b"/>
            <a:pathLst>
              <a:path w="490220" h="186054">
                <a:moveTo>
                  <a:pt x="0" y="70738"/>
                </a:moveTo>
                <a:lnTo>
                  <a:pt x="45338" y="46608"/>
                </a:lnTo>
                <a:lnTo>
                  <a:pt x="101774" y="37099"/>
                </a:lnTo>
                <a:lnTo>
                  <a:pt x="130117" y="33410"/>
                </a:lnTo>
                <a:lnTo>
                  <a:pt x="158495" y="29590"/>
                </a:lnTo>
                <a:lnTo>
                  <a:pt x="214788" y="20986"/>
                </a:lnTo>
                <a:lnTo>
                  <a:pt x="270891" y="11049"/>
                </a:lnTo>
                <a:lnTo>
                  <a:pt x="296529" y="4619"/>
                </a:lnTo>
                <a:lnTo>
                  <a:pt x="309699" y="1565"/>
                </a:lnTo>
                <a:lnTo>
                  <a:pt x="322453" y="0"/>
                </a:lnTo>
                <a:lnTo>
                  <a:pt x="324231" y="888"/>
                </a:lnTo>
                <a:lnTo>
                  <a:pt x="326390" y="1905"/>
                </a:lnTo>
                <a:lnTo>
                  <a:pt x="328168" y="2412"/>
                </a:lnTo>
                <a:lnTo>
                  <a:pt x="325040" y="13388"/>
                </a:lnTo>
                <a:lnTo>
                  <a:pt x="321818" y="24685"/>
                </a:lnTo>
                <a:lnTo>
                  <a:pt x="318881" y="36149"/>
                </a:lnTo>
                <a:lnTo>
                  <a:pt x="313056" y="78355"/>
                </a:lnTo>
                <a:lnTo>
                  <a:pt x="320950" y="140386"/>
                </a:lnTo>
                <a:lnTo>
                  <a:pt x="355476" y="178315"/>
                </a:lnTo>
                <a:lnTo>
                  <a:pt x="395728" y="186047"/>
                </a:lnTo>
                <a:lnTo>
                  <a:pt x="416306" y="182244"/>
                </a:lnTo>
                <a:lnTo>
                  <a:pt x="442604" y="170306"/>
                </a:lnTo>
                <a:lnTo>
                  <a:pt x="464962" y="151606"/>
                </a:lnTo>
                <a:lnTo>
                  <a:pt x="481439" y="127809"/>
                </a:lnTo>
                <a:lnTo>
                  <a:pt x="490093" y="100583"/>
                </a:lnTo>
                <a:lnTo>
                  <a:pt x="487455" y="66369"/>
                </a:lnTo>
                <a:lnTo>
                  <a:pt x="445462" y="20181"/>
                </a:lnTo>
                <a:lnTo>
                  <a:pt x="391533" y="4581"/>
                </a:lnTo>
                <a:lnTo>
                  <a:pt x="368268" y="4206"/>
                </a:lnTo>
                <a:lnTo>
                  <a:pt x="345241" y="7379"/>
                </a:lnTo>
                <a:lnTo>
                  <a:pt x="323595" y="14350"/>
                </a:lnTo>
                <a:lnTo>
                  <a:pt x="314392" y="19159"/>
                </a:lnTo>
                <a:lnTo>
                  <a:pt x="306069" y="25003"/>
                </a:lnTo>
                <a:lnTo>
                  <a:pt x="298128" y="31299"/>
                </a:lnTo>
                <a:lnTo>
                  <a:pt x="290068" y="374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82242" y="5015484"/>
            <a:ext cx="360680" cy="573405"/>
          </a:xfrm>
          <a:custGeom>
            <a:avLst/>
            <a:gdLst/>
            <a:ahLst/>
            <a:cxnLst/>
            <a:rect l="l" t="t" r="r" b="b"/>
            <a:pathLst>
              <a:path w="360680" h="573404">
                <a:moveTo>
                  <a:pt x="297180" y="0"/>
                </a:moveTo>
                <a:lnTo>
                  <a:pt x="288544" y="2413"/>
                </a:lnTo>
                <a:lnTo>
                  <a:pt x="291083" y="2159"/>
                </a:lnTo>
                <a:lnTo>
                  <a:pt x="282194" y="3302"/>
                </a:lnTo>
                <a:lnTo>
                  <a:pt x="269666" y="5312"/>
                </a:lnTo>
                <a:lnTo>
                  <a:pt x="257222" y="7286"/>
                </a:lnTo>
                <a:lnTo>
                  <a:pt x="244850" y="9427"/>
                </a:lnTo>
                <a:lnTo>
                  <a:pt x="232537" y="11938"/>
                </a:lnTo>
                <a:lnTo>
                  <a:pt x="212842" y="16307"/>
                </a:lnTo>
                <a:lnTo>
                  <a:pt x="193182" y="20415"/>
                </a:lnTo>
                <a:lnTo>
                  <a:pt x="173547" y="24475"/>
                </a:lnTo>
                <a:lnTo>
                  <a:pt x="153924" y="28702"/>
                </a:lnTo>
                <a:lnTo>
                  <a:pt x="124142" y="34488"/>
                </a:lnTo>
                <a:lnTo>
                  <a:pt x="88645" y="42418"/>
                </a:lnTo>
                <a:lnTo>
                  <a:pt x="54768" y="54062"/>
                </a:lnTo>
                <a:lnTo>
                  <a:pt x="29844" y="70993"/>
                </a:lnTo>
                <a:lnTo>
                  <a:pt x="29463" y="74422"/>
                </a:lnTo>
                <a:lnTo>
                  <a:pt x="28956" y="77470"/>
                </a:lnTo>
                <a:lnTo>
                  <a:pt x="67990" y="108454"/>
                </a:lnTo>
                <a:lnTo>
                  <a:pt x="110626" y="131675"/>
                </a:lnTo>
                <a:lnTo>
                  <a:pt x="139493" y="146685"/>
                </a:lnTo>
                <a:lnTo>
                  <a:pt x="167574" y="162933"/>
                </a:lnTo>
                <a:lnTo>
                  <a:pt x="193547" y="181610"/>
                </a:lnTo>
                <a:lnTo>
                  <a:pt x="215979" y="204210"/>
                </a:lnTo>
                <a:lnTo>
                  <a:pt x="233648" y="231822"/>
                </a:lnTo>
                <a:lnTo>
                  <a:pt x="242697" y="262459"/>
                </a:lnTo>
                <a:lnTo>
                  <a:pt x="239268" y="294132"/>
                </a:lnTo>
                <a:lnTo>
                  <a:pt x="212728" y="336601"/>
                </a:lnTo>
                <a:lnTo>
                  <a:pt x="184354" y="368756"/>
                </a:lnTo>
                <a:lnTo>
                  <a:pt x="148044" y="406292"/>
                </a:lnTo>
                <a:lnTo>
                  <a:pt x="129793" y="424942"/>
                </a:lnTo>
                <a:lnTo>
                  <a:pt x="96172" y="459329"/>
                </a:lnTo>
                <a:lnTo>
                  <a:pt x="62468" y="494014"/>
                </a:lnTo>
                <a:lnTo>
                  <a:pt x="29977" y="529722"/>
                </a:lnTo>
                <a:lnTo>
                  <a:pt x="0" y="567182"/>
                </a:lnTo>
                <a:lnTo>
                  <a:pt x="15247" y="568725"/>
                </a:lnTo>
                <a:lnTo>
                  <a:pt x="30162" y="569626"/>
                </a:lnTo>
                <a:lnTo>
                  <a:pt x="45077" y="570003"/>
                </a:lnTo>
                <a:lnTo>
                  <a:pt x="60325" y="569976"/>
                </a:lnTo>
                <a:lnTo>
                  <a:pt x="80938" y="569977"/>
                </a:lnTo>
                <a:lnTo>
                  <a:pt x="101600" y="570277"/>
                </a:lnTo>
                <a:lnTo>
                  <a:pt x="122261" y="570743"/>
                </a:lnTo>
                <a:lnTo>
                  <a:pt x="142875" y="571246"/>
                </a:lnTo>
                <a:lnTo>
                  <a:pt x="189603" y="572203"/>
                </a:lnTo>
                <a:lnTo>
                  <a:pt x="236188" y="572465"/>
                </a:lnTo>
                <a:lnTo>
                  <a:pt x="282821" y="572117"/>
                </a:lnTo>
                <a:lnTo>
                  <a:pt x="329691" y="571246"/>
                </a:lnTo>
                <a:lnTo>
                  <a:pt x="335762" y="571567"/>
                </a:lnTo>
                <a:lnTo>
                  <a:pt x="344630" y="572484"/>
                </a:lnTo>
                <a:lnTo>
                  <a:pt x="353427" y="573067"/>
                </a:lnTo>
                <a:lnTo>
                  <a:pt x="359282" y="572389"/>
                </a:lnTo>
                <a:lnTo>
                  <a:pt x="359663" y="569722"/>
                </a:lnTo>
                <a:lnTo>
                  <a:pt x="359918" y="566674"/>
                </a:lnTo>
                <a:lnTo>
                  <a:pt x="360171" y="5636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6781" y="4763305"/>
            <a:ext cx="213995" cy="203200"/>
          </a:xfrm>
          <a:custGeom>
            <a:avLst/>
            <a:gdLst/>
            <a:ahLst/>
            <a:cxnLst/>
            <a:rect l="l" t="t" r="r" b="b"/>
            <a:pathLst>
              <a:path w="213994" h="203200">
                <a:moveTo>
                  <a:pt x="67103" y="5036"/>
                </a:moveTo>
                <a:lnTo>
                  <a:pt x="59747" y="3024"/>
                </a:lnTo>
                <a:lnTo>
                  <a:pt x="52546" y="845"/>
                </a:lnTo>
                <a:lnTo>
                  <a:pt x="45225" y="0"/>
                </a:lnTo>
                <a:lnTo>
                  <a:pt x="11812" y="33385"/>
                </a:lnTo>
                <a:lnTo>
                  <a:pt x="0" y="86109"/>
                </a:lnTo>
                <a:lnTo>
                  <a:pt x="1085" y="106896"/>
                </a:lnTo>
                <a:lnTo>
                  <a:pt x="12721" y="145272"/>
                </a:lnTo>
                <a:lnTo>
                  <a:pt x="36704" y="176141"/>
                </a:lnTo>
                <a:lnTo>
                  <a:pt x="70790" y="197340"/>
                </a:lnTo>
                <a:lnTo>
                  <a:pt x="110216" y="202725"/>
                </a:lnTo>
                <a:lnTo>
                  <a:pt x="130476" y="200108"/>
                </a:lnTo>
                <a:lnTo>
                  <a:pt x="176482" y="184767"/>
                </a:lnTo>
                <a:lnTo>
                  <a:pt x="208466" y="166808"/>
                </a:lnTo>
                <a:lnTo>
                  <a:pt x="213407" y="1631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16277" y="5967984"/>
            <a:ext cx="20955" cy="132715"/>
          </a:xfrm>
          <a:custGeom>
            <a:avLst/>
            <a:gdLst/>
            <a:ahLst/>
            <a:cxnLst/>
            <a:rect l="l" t="t" r="r" b="b"/>
            <a:pathLst>
              <a:path w="20955" h="132714">
                <a:moveTo>
                  <a:pt x="0" y="0"/>
                </a:moveTo>
                <a:lnTo>
                  <a:pt x="6477" y="48463"/>
                </a:lnTo>
                <a:lnTo>
                  <a:pt x="9773" y="63103"/>
                </a:lnTo>
                <a:lnTo>
                  <a:pt x="12747" y="77800"/>
                </a:lnTo>
                <a:lnTo>
                  <a:pt x="15317" y="92611"/>
                </a:lnTo>
                <a:lnTo>
                  <a:pt x="17399" y="107594"/>
                </a:lnTo>
                <a:lnTo>
                  <a:pt x="18415" y="115071"/>
                </a:lnTo>
                <a:lnTo>
                  <a:pt x="20002" y="126034"/>
                </a:lnTo>
                <a:lnTo>
                  <a:pt x="20828" y="132197"/>
                </a:lnTo>
                <a:lnTo>
                  <a:pt x="19558" y="125272"/>
                </a:lnTo>
                <a:lnTo>
                  <a:pt x="19304" y="121310"/>
                </a:lnTo>
                <a:lnTo>
                  <a:pt x="18288" y="117347"/>
                </a:lnTo>
                <a:lnTo>
                  <a:pt x="17399" y="1130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82242" y="5809488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79">
                <a:moveTo>
                  <a:pt x="13081" y="30175"/>
                </a:moveTo>
                <a:lnTo>
                  <a:pt x="9983" y="21902"/>
                </a:lnTo>
                <a:lnTo>
                  <a:pt x="6492" y="14516"/>
                </a:lnTo>
                <a:lnTo>
                  <a:pt x="3026" y="7415"/>
                </a:lnTo>
                <a:lnTo>
                  <a:pt x="0" y="0"/>
                </a:lnTo>
                <a:lnTo>
                  <a:pt x="7619" y="1524"/>
                </a:lnTo>
                <a:lnTo>
                  <a:pt x="14858" y="1828"/>
                </a:lnTo>
                <a:lnTo>
                  <a:pt x="22859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09242" y="5905500"/>
            <a:ext cx="121285" cy="15240"/>
          </a:xfrm>
          <a:custGeom>
            <a:avLst/>
            <a:gdLst/>
            <a:ahLst/>
            <a:cxnLst/>
            <a:rect l="l" t="t" r="r" b="b"/>
            <a:pathLst>
              <a:path w="121285" h="15239">
                <a:moveTo>
                  <a:pt x="0" y="0"/>
                </a:moveTo>
                <a:lnTo>
                  <a:pt x="45485" y="15087"/>
                </a:lnTo>
                <a:lnTo>
                  <a:pt x="61975" y="14249"/>
                </a:lnTo>
                <a:lnTo>
                  <a:pt x="78275" y="11925"/>
                </a:lnTo>
                <a:lnTo>
                  <a:pt x="93599" y="8229"/>
                </a:lnTo>
                <a:lnTo>
                  <a:pt x="100564" y="5795"/>
                </a:lnTo>
                <a:lnTo>
                  <a:pt x="107124" y="3619"/>
                </a:lnTo>
                <a:lnTo>
                  <a:pt x="113780" y="1843"/>
                </a:lnTo>
                <a:lnTo>
                  <a:pt x="121031" y="6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87347" y="5988710"/>
            <a:ext cx="140335" cy="12065"/>
          </a:xfrm>
          <a:custGeom>
            <a:avLst/>
            <a:gdLst/>
            <a:ahLst/>
            <a:cxnLst/>
            <a:rect l="l" t="t" r="r" b="b"/>
            <a:pathLst>
              <a:path w="140335" h="12064">
                <a:moveTo>
                  <a:pt x="0" y="0"/>
                </a:moveTo>
                <a:lnTo>
                  <a:pt x="5268" y="7853"/>
                </a:lnTo>
                <a:lnTo>
                  <a:pt x="12715" y="11163"/>
                </a:lnTo>
                <a:lnTo>
                  <a:pt x="22092" y="11787"/>
                </a:lnTo>
                <a:lnTo>
                  <a:pt x="33146" y="11582"/>
                </a:lnTo>
                <a:lnTo>
                  <a:pt x="48760" y="11720"/>
                </a:lnTo>
                <a:lnTo>
                  <a:pt x="95122" y="9448"/>
                </a:lnTo>
                <a:lnTo>
                  <a:pt x="128716" y="5248"/>
                </a:lnTo>
                <a:lnTo>
                  <a:pt x="139826" y="33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85353" y="5842711"/>
            <a:ext cx="11430" cy="182880"/>
          </a:xfrm>
          <a:custGeom>
            <a:avLst/>
            <a:gdLst/>
            <a:ahLst/>
            <a:cxnLst/>
            <a:rect l="l" t="t" r="r" b="b"/>
            <a:pathLst>
              <a:path w="11430" h="182879">
                <a:moveTo>
                  <a:pt x="4304" y="0"/>
                </a:moveTo>
                <a:lnTo>
                  <a:pt x="2028" y="14349"/>
                </a:lnTo>
                <a:lnTo>
                  <a:pt x="573" y="28384"/>
                </a:lnTo>
                <a:lnTo>
                  <a:pt x="0" y="42476"/>
                </a:lnTo>
                <a:lnTo>
                  <a:pt x="367" y="56997"/>
                </a:lnTo>
                <a:lnTo>
                  <a:pt x="1266" y="78124"/>
                </a:lnTo>
                <a:lnTo>
                  <a:pt x="2033" y="99364"/>
                </a:lnTo>
                <a:lnTo>
                  <a:pt x="3206" y="120605"/>
                </a:lnTo>
                <a:lnTo>
                  <a:pt x="5320" y="141732"/>
                </a:lnTo>
                <a:lnTo>
                  <a:pt x="6695" y="151971"/>
                </a:lnTo>
                <a:lnTo>
                  <a:pt x="8320" y="162153"/>
                </a:lnTo>
                <a:lnTo>
                  <a:pt x="9874" y="172335"/>
                </a:lnTo>
                <a:lnTo>
                  <a:pt x="11035" y="1825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52217" y="5181600"/>
            <a:ext cx="364490" cy="339725"/>
          </a:xfrm>
          <a:custGeom>
            <a:avLst/>
            <a:gdLst/>
            <a:ahLst/>
            <a:cxnLst/>
            <a:rect l="l" t="t" r="r" b="b"/>
            <a:pathLst>
              <a:path w="364489" h="339725">
                <a:moveTo>
                  <a:pt x="17018" y="56387"/>
                </a:moveTo>
                <a:lnTo>
                  <a:pt x="8762" y="58165"/>
                </a:lnTo>
                <a:lnTo>
                  <a:pt x="5461" y="58165"/>
                </a:lnTo>
                <a:lnTo>
                  <a:pt x="0" y="54609"/>
                </a:lnTo>
                <a:lnTo>
                  <a:pt x="10205" y="49946"/>
                </a:lnTo>
                <a:lnTo>
                  <a:pt x="20399" y="45497"/>
                </a:lnTo>
                <a:lnTo>
                  <a:pt x="30807" y="41858"/>
                </a:lnTo>
                <a:lnTo>
                  <a:pt x="41656" y="39624"/>
                </a:lnTo>
                <a:lnTo>
                  <a:pt x="57280" y="38889"/>
                </a:lnTo>
                <a:lnTo>
                  <a:pt x="73596" y="40798"/>
                </a:lnTo>
                <a:lnTo>
                  <a:pt x="119653" y="66673"/>
                </a:lnTo>
                <a:lnTo>
                  <a:pt x="140505" y="106166"/>
                </a:lnTo>
                <a:lnTo>
                  <a:pt x="155269" y="156241"/>
                </a:lnTo>
                <a:lnTo>
                  <a:pt x="166373" y="215137"/>
                </a:lnTo>
                <a:lnTo>
                  <a:pt x="172481" y="265247"/>
                </a:lnTo>
                <a:lnTo>
                  <a:pt x="175133" y="288480"/>
                </a:lnTo>
                <a:lnTo>
                  <a:pt x="180165" y="311046"/>
                </a:lnTo>
                <a:lnTo>
                  <a:pt x="189483" y="329184"/>
                </a:lnTo>
                <a:lnTo>
                  <a:pt x="195325" y="336550"/>
                </a:lnTo>
                <a:lnTo>
                  <a:pt x="196595" y="339216"/>
                </a:lnTo>
                <a:lnTo>
                  <a:pt x="203200" y="339216"/>
                </a:lnTo>
                <a:lnTo>
                  <a:pt x="214723" y="327544"/>
                </a:lnTo>
                <a:lnTo>
                  <a:pt x="242315" y="288290"/>
                </a:lnTo>
                <a:lnTo>
                  <a:pt x="262532" y="238843"/>
                </a:lnTo>
                <a:lnTo>
                  <a:pt x="277177" y="186562"/>
                </a:lnTo>
                <a:lnTo>
                  <a:pt x="285821" y="132949"/>
                </a:lnTo>
                <a:lnTo>
                  <a:pt x="288036" y="79502"/>
                </a:lnTo>
                <a:lnTo>
                  <a:pt x="283940" y="39322"/>
                </a:lnTo>
                <a:lnTo>
                  <a:pt x="275463" y="0"/>
                </a:lnTo>
                <a:lnTo>
                  <a:pt x="279088" y="25042"/>
                </a:lnTo>
                <a:lnTo>
                  <a:pt x="283702" y="49942"/>
                </a:lnTo>
                <a:lnTo>
                  <a:pt x="288768" y="74795"/>
                </a:lnTo>
                <a:lnTo>
                  <a:pt x="293750" y="99694"/>
                </a:lnTo>
                <a:lnTo>
                  <a:pt x="304768" y="155321"/>
                </a:lnTo>
                <a:lnTo>
                  <a:pt x="317881" y="210947"/>
                </a:lnTo>
                <a:lnTo>
                  <a:pt x="329311" y="254904"/>
                </a:lnTo>
                <a:lnTo>
                  <a:pt x="345313" y="297434"/>
                </a:lnTo>
                <a:lnTo>
                  <a:pt x="359421" y="321258"/>
                </a:lnTo>
                <a:lnTo>
                  <a:pt x="364489" y="3291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17926" y="5462270"/>
            <a:ext cx="53975" cy="147320"/>
          </a:xfrm>
          <a:custGeom>
            <a:avLst/>
            <a:gdLst/>
            <a:ahLst/>
            <a:cxnLst/>
            <a:rect l="l" t="t" r="r" b="b"/>
            <a:pathLst>
              <a:path w="53975" h="147320">
                <a:moveTo>
                  <a:pt x="0" y="0"/>
                </a:moveTo>
                <a:lnTo>
                  <a:pt x="10033" y="40893"/>
                </a:lnTo>
                <a:lnTo>
                  <a:pt x="13995" y="53982"/>
                </a:lnTo>
                <a:lnTo>
                  <a:pt x="17827" y="67119"/>
                </a:lnTo>
                <a:lnTo>
                  <a:pt x="29509" y="104517"/>
                </a:lnTo>
                <a:lnTo>
                  <a:pt x="48133" y="147269"/>
                </a:lnTo>
                <a:lnTo>
                  <a:pt x="49656" y="143611"/>
                </a:lnTo>
                <a:lnTo>
                  <a:pt x="53593" y="1353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81604" y="5350128"/>
            <a:ext cx="17780" cy="23495"/>
          </a:xfrm>
          <a:custGeom>
            <a:avLst/>
            <a:gdLst/>
            <a:ahLst/>
            <a:cxnLst/>
            <a:rect l="l" t="t" r="r" b="b"/>
            <a:pathLst>
              <a:path w="17780" h="23495">
                <a:moveTo>
                  <a:pt x="14096" y="3683"/>
                </a:moveTo>
                <a:lnTo>
                  <a:pt x="8000" y="635"/>
                </a:lnTo>
                <a:lnTo>
                  <a:pt x="5206" y="0"/>
                </a:lnTo>
                <a:lnTo>
                  <a:pt x="0" y="1524"/>
                </a:lnTo>
                <a:lnTo>
                  <a:pt x="2772" y="8850"/>
                </a:lnTo>
                <a:lnTo>
                  <a:pt x="6080" y="13747"/>
                </a:lnTo>
                <a:lnTo>
                  <a:pt x="10697" y="18026"/>
                </a:lnTo>
                <a:lnTo>
                  <a:pt x="17399" y="234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61631" y="5376671"/>
            <a:ext cx="177165" cy="238760"/>
          </a:xfrm>
          <a:custGeom>
            <a:avLst/>
            <a:gdLst/>
            <a:ahLst/>
            <a:cxnLst/>
            <a:rect l="l" t="t" r="r" b="b"/>
            <a:pathLst>
              <a:path w="177164" h="238760">
                <a:moveTo>
                  <a:pt x="186" y="0"/>
                </a:moveTo>
                <a:lnTo>
                  <a:pt x="0" y="10874"/>
                </a:lnTo>
                <a:lnTo>
                  <a:pt x="599" y="21653"/>
                </a:lnTo>
                <a:lnTo>
                  <a:pt x="1436" y="32432"/>
                </a:lnTo>
                <a:lnTo>
                  <a:pt x="1964" y="43306"/>
                </a:lnTo>
                <a:lnTo>
                  <a:pt x="4615" y="84581"/>
                </a:lnTo>
                <a:lnTo>
                  <a:pt x="8695" y="125856"/>
                </a:lnTo>
                <a:lnTo>
                  <a:pt x="14235" y="167338"/>
                </a:lnTo>
                <a:lnTo>
                  <a:pt x="17321" y="187954"/>
                </a:lnTo>
                <a:lnTo>
                  <a:pt x="20252" y="208533"/>
                </a:lnTo>
                <a:lnTo>
                  <a:pt x="21363" y="216177"/>
                </a:lnTo>
                <a:lnTo>
                  <a:pt x="22475" y="223691"/>
                </a:lnTo>
                <a:lnTo>
                  <a:pt x="23681" y="231158"/>
                </a:lnTo>
                <a:lnTo>
                  <a:pt x="25078" y="238658"/>
                </a:lnTo>
                <a:lnTo>
                  <a:pt x="20232" y="219569"/>
                </a:lnTo>
                <a:lnTo>
                  <a:pt x="17172" y="199999"/>
                </a:lnTo>
                <a:lnTo>
                  <a:pt x="15398" y="180258"/>
                </a:lnTo>
                <a:lnTo>
                  <a:pt x="14410" y="160654"/>
                </a:lnTo>
                <a:lnTo>
                  <a:pt x="14297" y="140202"/>
                </a:lnTo>
                <a:lnTo>
                  <a:pt x="15696" y="119237"/>
                </a:lnTo>
                <a:lnTo>
                  <a:pt x="25459" y="79247"/>
                </a:lnTo>
                <a:lnTo>
                  <a:pt x="64194" y="49656"/>
                </a:lnTo>
                <a:lnTo>
                  <a:pt x="80561" y="54175"/>
                </a:lnTo>
                <a:lnTo>
                  <a:pt x="94261" y="64849"/>
                </a:lnTo>
                <a:lnTo>
                  <a:pt x="104199" y="79357"/>
                </a:lnTo>
                <a:lnTo>
                  <a:pt x="109279" y="95376"/>
                </a:lnTo>
                <a:lnTo>
                  <a:pt x="109515" y="106558"/>
                </a:lnTo>
                <a:lnTo>
                  <a:pt x="107453" y="117871"/>
                </a:lnTo>
                <a:lnTo>
                  <a:pt x="103796" y="128827"/>
                </a:lnTo>
                <a:lnTo>
                  <a:pt x="99246" y="138937"/>
                </a:lnTo>
                <a:lnTo>
                  <a:pt x="94622" y="146260"/>
                </a:lnTo>
                <a:lnTo>
                  <a:pt x="88546" y="154654"/>
                </a:lnTo>
                <a:lnTo>
                  <a:pt x="82994" y="163191"/>
                </a:lnTo>
                <a:lnTo>
                  <a:pt x="79942" y="170941"/>
                </a:lnTo>
                <a:lnTo>
                  <a:pt x="80321" y="181314"/>
                </a:lnTo>
                <a:lnTo>
                  <a:pt x="84212" y="188007"/>
                </a:lnTo>
                <a:lnTo>
                  <a:pt x="91176" y="192962"/>
                </a:lnTo>
                <a:lnTo>
                  <a:pt x="100770" y="198119"/>
                </a:lnTo>
                <a:lnTo>
                  <a:pt x="110652" y="203652"/>
                </a:lnTo>
                <a:lnTo>
                  <a:pt x="120392" y="209540"/>
                </a:lnTo>
                <a:lnTo>
                  <a:pt x="130131" y="215432"/>
                </a:lnTo>
                <a:lnTo>
                  <a:pt x="140013" y="220979"/>
                </a:lnTo>
                <a:lnTo>
                  <a:pt x="146421" y="225004"/>
                </a:lnTo>
                <a:lnTo>
                  <a:pt x="153745" y="229857"/>
                </a:lnTo>
                <a:lnTo>
                  <a:pt x="161284" y="234310"/>
                </a:lnTo>
                <a:lnTo>
                  <a:pt x="168334" y="237134"/>
                </a:lnTo>
                <a:lnTo>
                  <a:pt x="171128" y="237134"/>
                </a:lnTo>
                <a:lnTo>
                  <a:pt x="173922" y="237134"/>
                </a:lnTo>
                <a:lnTo>
                  <a:pt x="176589" y="2371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56204" y="5297170"/>
            <a:ext cx="161925" cy="15875"/>
          </a:xfrm>
          <a:custGeom>
            <a:avLst/>
            <a:gdLst/>
            <a:ahLst/>
            <a:cxnLst/>
            <a:rect l="l" t="t" r="r" b="b"/>
            <a:pathLst>
              <a:path w="161925" h="15875">
                <a:moveTo>
                  <a:pt x="5206" y="0"/>
                </a:moveTo>
                <a:lnTo>
                  <a:pt x="3682" y="2031"/>
                </a:lnTo>
                <a:lnTo>
                  <a:pt x="1777" y="4190"/>
                </a:lnTo>
                <a:lnTo>
                  <a:pt x="0" y="6349"/>
                </a:lnTo>
                <a:lnTo>
                  <a:pt x="40893" y="10921"/>
                </a:lnTo>
                <a:lnTo>
                  <a:pt x="57562" y="11128"/>
                </a:lnTo>
                <a:lnTo>
                  <a:pt x="74231" y="11620"/>
                </a:lnTo>
                <a:lnTo>
                  <a:pt x="90900" y="12207"/>
                </a:lnTo>
                <a:lnTo>
                  <a:pt x="107568" y="12699"/>
                </a:lnTo>
                <a:lnTo>
                  <a:pt x="119685" y="13319"/>
                </a:lnTo>
                <a:lnTo>
                  <a:pt x="131826" y="14128"/>
                </a:lnTo>
                <a:lnTo>
                  <a:pt x="143966" y="14985"/>
                </a:lnTo>
                <a:lnTo>
                  <a:pt x="156082" y="15747"/>
                </a:lnTo>
                <a:lnTo>
                  <a:pt x="157860" y="15747"/>
                </a:lnTo>
                <a:lnTo>
                  <a:pt x="159766" y="15747"/>
                </a:lnTo>
                <a:lnTo>
                  <a:pt x="161544" y="157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526" y="5378450"/>
            <a:ext cx="167640" cy="19685"/>
          </a:xfrm>
          <a:custGeom>
            <a:avLst/>
            <a:gdLst/>
            <a:ahLst/>
            <a:cxnLst/>
            <a:rect l="l" t="t" r="r" b="b"/>
            <a:pathLst>
              <a:path w="167639" h="19685">
                <a:moveTo>
                  <a:pt x="0" y="4953"/>
                </a:moveTo>
                <a:lnTo>
                  <a:pt x="37030" y="19137"/>
                </a:lnTo>
                <a:lnTo>
                  <a:pt x="52276" y="19208"/>
                </a:lnTo>
                <a:lnTo>
                  <a:pt x="67546" y="19137"/>
                </a:lnTo>
                <a:lnTo>
                  <a:pt x="114823" y="16827"/>
                </a:lnTo>
                <a:lnTo>
                  <a:pt x="157479" y="5841"/>
                </a:lnTo>
                <a:lnTo>
                  <a:pt x="161162" y="4953"/>
                </a:lnTo>
                <a:lnTo>
                  <a:pt x="16725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64052" y="5051805"/>
            <a:ext cx="332105" cy="426084"/>
          </a:xfrm>
          <a:custGeom>
            <a:avLst/>
            <a:gdLst/>
            <a:ahLst/>
            <a:cxnLst/>
            <a:rect l="l" t="t" r="r" b="b"/>
            <a:pathLst>
              <a:path w="332104" h="426085">
                <a:moveTo>
                  <a:pt x="0" y="136144"/>
                </a:moveTo>
                <a:lnTo>
                  <a:pt x="48025" y="104394"/>
                </a:lnTo>
                <a:lnTo>
                  <a:pt x="75719" y="73009"/>
                </a:lnTo>
                <a:lnTo>
                  <a:pt x="101711" y="35083"/>
                </a:lnTo>
                <a:lnTo>
                  <a:pt x="108479" y="24348"/>
                </a:lnTo>
                <a:lnTo>
                  <a:pt x="115570" y="13970"/>
                </a:lnTo>
                <a:lnTo>
                  <a:pt x="118618" y="6350"/>
                </a:lnTo>
                <a:lnTo>
                  <a:pt x="120396" y="3048"/>
                </a:lnTo>
                <a:lnTo>
                  <a:pt x="145936" y="33272"/>
                </a:lnTo>
                <a:lnTo>
                  <a:pt x="154092" y="73654"/>
                </a:lnTo>
                <a:lnTo>
                  <a:pt x="158684" y="127664"/>
                </a:lnTo>
                <a:lnTo>
                  <a:pt x="161289" y="154432"/>
                </a:lnTo>
                <a:lnTo>
                  <a:pt x="169624" y="216931"/>
                </a:lnTo>
                <a:lnTo>
                  <a:pt x="179197" y="279146"/>
                </a:lnTo>
                <a:lnTo>
                  <a:pt x="190769" y="340375"/>
                </a:lnTo>
                <a:lnTo>
                  <a:pt x="196752" y="370818"/>
                </a:lnTo>
                <a:lnTo>
                  <a:pt x="176875" y="406874"/>
                </a:lnTo>
                <a:lnTo>
                  <a:pt x="167639" y="408051"/>
                </a:lnTo>
                <a:lnTo>
                  <a:pt x="147802" y="410880"/>
                </a:lnTo>
                <a:lnTo>
                  <a:pt x="128381" y="414972"/>
                </a:lnTo>
                <a:lnTo>
                  <a:pt x="109221" y="420016"/>
                </a:lnTo>
                <a:lnTo>
                  <a:pt x="90170" y="425704"/>
                </a:lnTo>
                <a:lnTo>
                  <a:pt x="129601" y="417353"/>
                </a:lnTo>
                <a:lnTo>
                  <a:pt x="168640" y="409194"/>
                </a:lnTo>
                <a:lnTo>
                  <a:pt x="207845" y="401986"/>
                </a:lnTo>
                <a:lnTo>
                  <a:pt x="247776" y="396494"/>
                </a:lnTo>
                <a:lnTo>
                  <a:pt x="298051" y="393368"/>
                </a:lnTo>
                <a:lnTo>
                  <a:pt x="314833" y="393192"/>
                </a:lnTo>
                <a:lnTo>
                  <a:pt x="323342" y="393446"/>
                </a:lnTo>
                <a:lnTo>
                  <a:pt x="323088" y="393446"/>
                </a:lnTo>
                <a:lnTo>
                  <a:pt x="331597" y="3912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69078" y="4939284"/>
            <a:ext cx="457200" cy="646430"/>
          </a:xfrm>
          <a:custGeom>
            <a:avLst/>
            <a:gdLst/>
            <a:ahLst/>
            <a:cxnLst/>
            <a:rect l="l" t="t" r="r" b="b"/>
            <a:pathLst>
              <a:path w="457200" h="646429">
                <a:moveTo>
                  <a:pt x="0" y="32258"/>
                </a:moveTo>
                <a:lnTo>
                  <a:pt x="2159" y="23114"/>
                </a:lnTo>
                <a:lnTo>
                  <a:pt x="3048" y="19812"/>
                </a:lnTo>
                <a:lnTo>
                  <a:pt x="2159" y="13462"/>
                </a:lnTo>
                <a:lnTo>
                  <a:pt x="28701" y="48514"/>
                </a:lnTo>
                <a:lnTo>
                  <a:pt x="47005" y="90058"/>
                </a:lnTo>
                <a:lnTo>
                  <a:pt x="61975" y="133223"/>
                </a:lnTo>
                <a:lnTo>
                  <a:pt x="77622" y="182063"/>
                </a:lnTo>
                <a:lnTo>
                  <a:pt x="91726" y="231337"/>
                </a:lnTo>
                <a:lnTo>
                  <a:pt x="104759" y="280908"/>
                </a:lnTo>
                <a:lnTo>
                  <a:pt x="117188" y="330637"/>
                </a:lnTo>
                <a:lnTo>
                  <a:pt x="129482" y="380387"/>
                </a:lnTo>
                <a:lnTo>
                  <a:pt x="142112" y="430022"/>
                </a:lnTo>
                <a:lnTo>
                  <a:pt x="153548" y="473350"/>
                </a:lnTo>
                <a:lnTo>
                  <a:pt x="166068" y="516048"/>
                </a:lnTo>
                <a:lnTo>
                  <a:pt x="179849" y="558341"/>
                </a:lnTo>
                <a:lnTo>
                  <a:pt x="195072" y="600456"/>
                </a:lnTo>
                <a:lnTo>
                  <a:pt x="216154" y="646176"/>
                </a:lnTo>
                <a:lnTo>
                  <a:pt x="218350" y="637077"/>
                </a:lnTo>
                <a:lnTo>
                  <a:pt x="220487" y="628062"/>
                </a:lnTo>
                <a:lnTo>
                  <a:pt x="222744" y="619119"/>
                </a:lnTo>
                <a:lnTo>
                  <a:pt x="240137" y="558997"/>
                </a:lnTo>
                <a:lnTo>
                  <a:pt x="256141" y="508149"/>
                </a:lnTo>
                <a:lnTo>
                  <a:pt x="273285" y="457685"/>
                </a:lnTo>
                <a:lnTo>
                  <a:pt x="291545" y="407599"/>
                </a:lnTo>
                <a:lnTo>
                  <a:pt x="310896" y="357886"/>
                </a:lnTo>
                <a:lnTo>
                  <a:pt x="328501" y="315102"/>
                </a:lnTo>
                <a:lnTo>
                  <a:pt x="346773" y="272700"/>
                </a:lnTo>
                <a:lnTo>
                  <a:pt x="365331" y="230441"/>
                </a:lnTo>
                <a:lnTo>
                  <a:pt x="383794" y="188087"/>
                </a:lnTo>
                <a:lnTo>
                  <a:pt x="399948" y="151826"/>
                </a:lnTo>
                <a:lnTo>
                  <a:pt x="415877" y="115554"/>
                </a:lnTo>
                <a:lnTo>
                  <a:pt x="430782" y="78876"/>
                </a:lnTo>
                <a:lnTo>
                  <a:pt x="443864" y="41402"/>
                </a:lnTo>
                <a:lnTo>
                  <a:pt x="449453" y="20510"/>
                </a:lnTo>
                <a:lnTo>
                  <a:pt x="452223" y="11541"/>
                </a:lnTo>
                <a:lnTo>
                  <a:pt x="45694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6565" y="5261262"/>
            <a:ext cx="497840" cy="29209"/>
          </a:xfrm>
          <a:custGeom>
            <a:avLst/>
            <a:gdLst/>
            <a:ahLst/>
            <a:cxnLst/>
            <a:rect l="l" t="t" r="r" b="b"/>
            <a:pathLst>
              <a:path w="497839" h="29210">
                <a:moveTo>
                  <a:pt x="10922" y="11142"/>
                </a:moveTo>
                <a:lnTo>
                  <a:pt x="7238" y="10888"/>
                </a:lnTo>
                <a:lnTo>
                  <a:pt x="3937" y="9999"/>
                </a:lnTo>
                <a:lnTo>
                  <a:pt x="0" y="9364"/>
                </a:lnTo>
                <a:lnTo>
                  <a:pt x="10989" y="3331"/>
                </a:lnTo>
                <a:lnTo>
                  <a:pt x="22098" y="1014"/>
                </a:lnTo>
                <a:lnTo>
                  <a:pt x="33968" y="648"/>
                </a:lnTo>
                <a:lnTo>
                  <a:pt x="47244" y="474"/>
                </a:lnTo>
                <a:lnTo>
                  <a:pt x="75449" y="0"/>
                </a:lnTo>
                <a:lnTo>
                  <a:pt x="103536" y="585"/>
                </a:lnTo>
                <a:lnTo>
                  <a:pt x="131575" y="1813"/>
                </a:lnTo>
                <a:lnTo>
                  <a:pt x="159638" y="3268"/>
                </a:lnTo>
                <a:lnTo>
                  <a:pt x="213207" y="6105"/>
                </a:lnTo>
                <a:lnTo>
                  <a:pt x="266811" y="8348"/>
                </a:lnTo>
                <a:lnTo>
                  <a:pt x="320391" y="10019"/>
                </a:lnTo>
                <a:lnTo>
                  <a:pt x="373888" y="11142"/>
                </a:lnTo>
                <a:lnTo>
                  <a:pt x="395309" y="11402"/>
                </a:lnTo>
                <a:lnTo>
                  <a:pt x="416575" y="11793"/>
                </a:lnTo>
                <a:lnTo>
                  <a:pt x="458978" y="16349"/>
                </a:lnTo>
                <a:lnTo>
                  <a:pt x="488463" y="25904"/>
                </a:lnTo>
                <a:lnTo>
                  <a:pt x="497332" y="291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91251" y="5141721"/>
            <a:ext cx="209550" cy="393700"/>
          </a:xfrm>
          <a:custGeom>
            <a:avLst/>
            <a:gdLst/>
            <a:ahLst/>
            <a:cxnLst/>
            <a:rect l="l" t="t" r="r" b="b"/>
            <a:pathLst>
              <a:path w="209550" h="393700">
                <a:moveTo>
                  <a:pt x="15239" y="0"/>
                </a:moveTo>
                <a:lnTo>
                  <a:pt x="13751" y="8655"/>
                </a:lnTo>
                <a:lnTo>
                  <a:pt x="13430" y="14954"/>
                </a:lnTo>
                <a:lnTo>
                  <a:pt x="13632" y="21395"/>
                </a:lnTo>
                <a:lnTo>
                  <a:pt x="13715" y="30479"/>
                </a:lnTo>
                <a:lnTo>
                  <a:pt x="13715" y="54738"/>
                </a:lnTo>
                <a:lnTo>
                  <a:pt x="13715" y="79105"/>
                </a:lnTo>
                <a:lnTo>
                  <a:pt x="13715" y="103542"/>
                </a:lnTo>
                <a:lnTo>
                  <a:pt x="13715" y="128015"/>
                </a:lnTo>
                <a:lnTo>
                  <a:pt x="14049" y="176787"/>
                </a:lnTo>
                <a:lnTo>
                  <a:pt x="14287" y="225678"/>
                </a:lnTo>
                <a:lnTo>
                  <a:pt x="13858" y="274570"/>
                </a:lnTo>
                <a:lnTo>
                  <a:pt x="12191" y="323341"/>
                </a:lnTo>
                <a:lnTo>
                  <a:pt x="7887" y="375777"/>
                </a:lnTo>
                <a:lnTo>
                  <a:pt x="6096" y="393191"/>
                </a:lnTo>
                <a:lnTo>
                  <a:pt x="3696" y="379089"/>
                </a:lnTo>
                <a:lnTo>
                  <a:pt x="1762" y="365045"/>
                </a:lnTo>
                <a:lnTo>
                  <a:pt x="470" y="350883"/>
                </a:lnTo>
                <a:lnTo>
                  <a:pt x="0" y="336422"/>
                </a:lnTo>
                <a:lnTo>
                  <a:pt x="708" y="320694"/>
                </a:lnTo>
                <a:lnTo>
                  <a:pt x="8762" y="273938"/>
                </a:lnTo>
                <a:lnTo>
                  <a:pt x="29194" y="220090"/>
                </a:lnTo>
                <a:lnTo>
                  <a:pt x="59436" y="171195"/>
                </a:lnTo>
                <a:lnTo>
                  <a:pt x="93297" y="141208"/>
                </a:lnTo>
                <a:lnTo>
                  <a:pt x="114067" y="133959"/>
                </a:lnTo>
                <a:lnTo>
                  <a:pt x="136778" y="135889"/>
                </a:lnTo>
                <a:lnTo>
                  <a:pt x="165735" y="165734"/>
                </a:lnTo>
                <a:lnTo>
                  <a:pt x="168804" y="194323"/>
                </a:lnTo>
                <a:lnTo>
                  <a:pt x="158861" y="221376"/>
                </a:lnTo>
                <a:lnTo>
                  <a:pt x="117601" y="261492"/>
                </a:lnTo>
                <a:lnTo>
                  <a:pt x="80137" y="273303"/>
                </a:lnTo>
                <a:lnTo>
                  <a:pt x="73787" y="273938"/>
                </a:lnTo>
                <a:lnTo>
                  <a:pt x="72262" y="274573"/>
                </a:lnTo>
                <a:lnTo>
                  <a:pt x="67945" y="273938"/>
                </a:lnTo>
                <a:lnTo>
                  <a:pt x="74838" y="277745"/>
                </a:lnTo>
                <a:lnTo>
                  <a:pt x="81756" y="281431"/>
                </a:lnTo>
                <a:lnTo>
                  <a:pt x="88626" y="285118"/>
                </a:lnTo>
                <a:lnTo>
                  <a:pt x="140715" y="322071"/>
                </a:lnTo>
                <a:lnTo>
                  <a:pt x="179197" y="363219"/>
                </a:lnTo>
                <a:lnTo>
                  <a:pt x="183886" y="369613"/>
                </a:lnTo>
                <a:lnTo>
                  <a:pt x="190515" y="378555"/>
                </a:lnTo>
                <a:lnTo>
                  <a:pt x="197645" y="386401"/>
                </a:lnTo>
                <a:lnTo>
                  <a:pt x="203835" y="389508"/>
                </a:lnTo>
                <a:lnTo>
                  <a:pt x="205739" y="387349"/>
                </a:lnTo>
                <a:lnTo>
                  <a:pt x="207263" y="384936"/>
                </a:lnTo>
                <a:lnTo>
                  <a:pt x="209041" y="3830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6080" y="5078857"/>
            <a:ext cx="341630" cy="429895"/>
          </a:xfrm>
          <a:custGeom>
            <a:avLst/>
            <a:gdLst/>
            <a:ahLst/>
            <a:cxnLst/>
            <a:rect l="l" t="t" r="r" b="b"/>
            <a:pathLst>
              <a:path w="341629" h="429895">
                <a:moveTo>
                  <a:pt x="12446" y="146685"/>
                </a:moveTo>
                <a:lnTo>
                  <a:pt x="6096" y="148463"/>
                </a:lnTo>
                <a:lnTo>
                  <a:pt x="3937" y="149352"/>
                </a:lnTo>
                <a:lnTo>
                  <a:pt x="0" y="151511"/>
                </a:lnTo>
                <a:lnTo>
                  <a:pt x="2335" y="144768"/>
                </a:lnTo>
                <a:lnTo>
                  <a:pt x="4873" y="139287"/>
                </a:lnTo>
                <a:lnTo>
                  <a:pt x="8340" y="133758"/>
                </a:lnTo>
                <a:lnTo>
                  <a:pt x="13462" y="126873"/>
                </a:lnTo>
                <a:lnTo>
                  <a:pt x="21389" y="116822"/>
                </a:lnTo>
                <a:lnTo>
                  <a:pt x="29162" y="106759"/>
                </a:lnTo>
                <a:lnTo>
                  <a:pt x="58263" y="65025"/>
                </a:lnTo>
                <a:lnTo>
                  <a:pt x="84826" y="22024"/>
                </a:lnTo>
                <a:lnTo>
                  <a:pt x="97536" y="0"/>
                </a:lnTo>
                <a:lnTo>
                  <a:pt x="98252" y="9669"/>
                </a:lnTo>
                <a:lnTo>
                  <a:pt x="98980" y="19446"/>
                </a:lnTo>
                <a:lnTo>
                  <a:pt x="99589" y="29342"/>
                </a:lnTo>
                <a:lnTo>
                  <a:pt x="99949" y="39370"/>
                </a:lnTo>
                <a:lnTo>
                  <a:pt x="100873" y="58830"/>
                </a:lnTo>
                <a:lnTo>
                  <a:pt x="106485" y="97609"/>
                </a:lnTo>
                <a:lnTo>
                  <a:pt x="116879" y="152370"/>
                </a:lnTo>
                <a:lnTo>
                  <a:pt x="124110" y="187944"/>
                </a:lnTo>
                <a:lnTo>
                  <a:pt x="130913" y="223494"/>
                </a:lnTo>
                <a:lnTo>
                  <a:pt x="141085" y="291816"/>
                </a:lnTo>
                <a:lnTo>
                  <a:pt x="148633" y="357574"/>
                </a:lnTo>
                <a:lnTo>
                  <a:pt x="150911" y="397521"/>
                </a:lnTo>
                <a:lnTo>
                  <a:pt x="150844" y="405733"/>
                </a:lnTo>
                <a:lnTo>
                  <a:pt x="120142" y="428625"/>
                </a:lnTo>
                <a:lnTo>
                  <a:pt x="106160" y="429521"/>
                </a:lnTo>
                <a:lnTo>
                  <a:pt x="92201" y="429514"/>
                </a:lnTo>
                <a:lnTo>
                  <a:pt x="78243" y="429125"/>
                </a:lnTo>
                <a:lnTo>
                  <a:pt x="64262" y="428879"/>
                </a:lnTo>
                <a:lnTo>
                  <a:pt x="55280" y="428716"/>
                </a:lnTo>
                <a:lnTo>
                  <a:pt x="46513" y="428529"/>
                </a:lnTo>
                <a:lnTo>
                  <a:pt x="37794" y="428200"/>
                </a:lnTo>
                <a:lnTo>
                  <a:pt x="28955" y="427609"/>
                </a:lnTo>
                <a:lnTo>
                  <a:pt x="53439" y="423995"/>
                </a:lnTo>
                <a:lnTo>
                  <a:pt x="102500" y="420911"/>
                </a:lnTo>
                <a:lnTo>
                  <a:pt x="154809" y="419963"/>
                </a:lnTo>
                <a:lnTo>
                  <a:pt x="210315" y="419530"/>
                </a:lnTo>
                <a:lnTo>
                  <a:pt x="237998" y="419481"/>
                </a:lnTo>
                <a:lnTo>
                  <a:pt x="259772" y="420743"/>
                </a:lnTo>
                <a:lnTo>
                  <a:pt x="286083" y="422719"/>
                </a:lnTo>
                <a:lnTo>
                  <a:pt x="312132" y="422695"/>
                </a:lnTo>
                <a:lnTo>
                  <a:pt x="333121" y="417957"/>
                </a:lnTo>
                <a:lnTo>
                  <a:pt x="339217" y="415798"/>
                </a:lnTo>
                <a:lnTo>
                  <a:pt x="341122" y="415163"/>
                </a:lnTo>
                <a:lnTo>
                  <a:pt x="333121" y="4121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58177" y="5486400"/>
            <a:ext cx="6985" cy="6350"/>
          </a:xfrm>
          <a:custGeom>
            <a:avLst/>
            <a:gdLst/>
            <a:ahLst/>
            <a:cxnLst/>
            <a:rect l="l" t="t" r="r" b="b"/>
            <a:pathLst>
              <a:path w="6984" h="6350">
                <a:moveTo>
                  <a:pt x="0" y="1778"/>
                </a:moveTo>
                <a:lnTo>
                  <a:pt x="5206" y="0"/>
                </a:lnTo>
                <a:lnTo>
                  <a:pt x="6984" y="0"/>
                </a:lnTo>
                <a:lnTo>
                  <a:pt x="2158" y="609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3111" y="5482082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0" y="0"/>
                </a:moveTo>
                <a:lnTo>
                  <a:pt x="5534" y="3601"/>
                </a:lnTo>
                <a:lnTo>
                  <a:pt x="11128" y="5191"/>
                </a:lnTo>
                <a:lnTo>
                  <a:pt x="17412" y="6090"/>
                </a:lnTo>
                <a:lnTo>
                  <a:pt x="25019" y="76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09636" y="5499861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2413" y="507"/>
                </a:lnTo>
                <a:lnTo>
                  <a:pt x="5207" y="1143"/>
                </a:lnTo>
                <a:lnTo>
                  <a:pt x="7620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28956" y="5150484"/>
            <a:ext cx="229870" cy="367030"/>
          </a:xfrm>
          <a:custGeom>
            <a:avLst/>
            <a:gdLst/>
            <a:ahLst/>
            <a:cxnLst/>
            <a:rect l="l" t="t" r="r" b="b"/>
            <a:pathLst>
              <a:path w="229870" h="367029">
                <a:moveTo>
                  <a:pt x="25155" y="356361"/>
                </a:moveTo>
                <a:lnTo>
                  <a:pt x="23965" y="347813"/>
                </a:lnTo>
                <a:lnTo>
                  <a:pt x="23060" y="339312"/>
                </a:lnTo>
                <a:lnTo>
                  <a:pt x="22441" y="330573"/>
                </a:lnTo>
                <a:lnTo>
                  <a:pt x="22107" y="321309"/>
                </a:lnTo>
                <a:lnTo>
                  <a:pt x="21468" y="304585"/>
                </a:lnTo>
                <a:lnTo>
                  <a:pt x="17789" y="254507"/>
                </a:lnTo>
                <a:lnTo>
                  <a:pt x="12567" y="211121"/>
                </a:lnTo>
                <a:lnTo>
                  <a:pt x="9699" y="189517"/>
                </a:lnTo>
                <a:lnTo>
                  <a:pt x="6867" y="168020"/>
                </a:lnTo>
                <a:lnTo>
                  <a:pt x="1025" y="124332"/>
                </a:lnTo>
                <a:lnTo>
                  <a:pt x="0" y="105110"/>
                </a:lnTo>
                <a:lnTo>
                  <a:pt x="438" y="86185"/>
                </a:lnTo>
                <a:lnTo>
                  <a:pt x="2186" y="67379"/>
                </a:lnTo>
                <a:lnTo>
                  <a:pt x="5089" y="48513"/>
                </a:lnTo>
                <a:lnTo>
                  <a:pt x="11878" y="54693"/>
                </a:lnTo>
                <a:lnTo>
                  <a:pt x="57272" y="117062"/>
                </a:lnTo>
                <a:lnTo>
                  <a:pt x="82908" y="158873"/>
                </a:lnTo>
                <a:lnTo>
                  <a:pt x="108068" y="200917"/>
                </a:lnTo>
                <a:lnTo>
                  <a:pt x="133551" y="242728"/>
                </a:lnTo>
                <a:lnTo>
                  <a:pt x="160156" y="283844"/>
                </a:lnTo>
                <a:lnTo>
                  <a:pt x="189035" y="324867"/>
                </a:lnTo>
                <a:lnTo>
                  <a:pt x="217090" y="359634"/>
                </a:lnTo>
                <a:lnTo>
                  <a:pt x="223275" y="366648"/>
                </a:lnTo>
                <a:lnTo>
                  <a:pt x="226889" y="356709"/>
                </a:lnTo>
                <a:lnTo>
                  <a:pt x="228848" y="348091"/>
                </a:lnTo>
                <a:lnTo>
                  <a:pt x="229544" y="339163"/>
                </a:lnTo>
                <a:lnTo>
                  <a:pt x="229371" y="328294"/>
                </a:lnTo>
                <a:lnTo>
                  <a:pt x="226343" y="287922"/>
                </a:lnTo>
                <a:lnTo>
                  <a:pt x="222291" y="247729"/>
                </a:lnTo>
                <a:lnTo>
                  <a:pt x="217906" y="207654"/>
                </a:lnTo>
                <a:lnTo>
                  <a:pt x="213877" y="167639"/>
                </a:lnTo>
                <a:lnTo>
                  <a:pt x="210607" y="126682"/>
                </a:lnTo>
                <a:lnTo>
                  <a:pt x="208289" y="85724"/>
                </a:lnTo>
                <a:lnTo>
                  <a:pt x="208020" y="69834"/>
                </a:lnTo>
                <a:lnTo>
                  <a:pt x="208035" y="53847"/>
                </a:lnTo>
                <a:lnTo>
                  <a:pt x="210038" y="14144"/>
                </a:lnTo>
                <a:lnTo>
                  <a:pt x="213931" y="5968"/>
                </a:lnTo>
                <a:lnTo>
                  <a:pt x="21844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67148" y="3134614"/>
            <a:ext cx="191135" cy="286385"/>
          </a:xfrm>
          <a:custGeom>
            <a:avLst/>
            <a:gdLst/>
            <a:ahLst/>
            <a:cxnLst/>
            <a:rect l="l" t="t" r="r" b="b"/>
            <a:pathLst>
              <a:path w="191135" h="286385">
                <a:moveTo>
                  <a:pt x="635" y="18287"/>
                </a:moveTo>
                <a:lnTo>
                  <a:pt x="635" y="11557"/>
                </a:lnTo>
                <a:lnTo>
                  <a:pt x="635" y="6350"/>
                </a:lnTo>
                <a:lnTo>
                  <a:pt x="0" y="0"/>
                </a:lnTo>
                <a:lnTo>
                  <a:pt x="3792" y="49319"/>
                </a:lnTo>
                <a:lnTo>
                  <a:pt x="5572" y="63944"/>
                </a:lnTo>
                <a:lnTo>
                  <a:pt x="7423" y="78569"/>
                </a:lnTo>
                <a:lnTo>
                  <a:pt x="9525" y="93218"/>
                </a:lnTo>
                <a:lnTo>
                  <a:pt x="12307" y="114002"/>
                </a:lnTo>
                <a:lnTo>
                  <a:pt x="15208" y="134810"/>
                </a:lnTo>
                <a:lnTo>
                  <a:pt x="18061" y="155618"/>
                </a:lnTo>
                <a:lnTo>
                  <a:pt x="20700" y="176402"/>
                </a:lnTo>
                <a:lnTo>
                  <a:pt x="22264" y="186999"/>
                </a:lnTo>
                <a:lnTo>
                  <a:pt x="26396" y="226242"/>
                </a:lnTo>
                <a:lnTo>
                  <a:pt x="26943" y="240720"/>
                </a:lnTo>
                <a:lnTo>
                  <a:pt x="27431" y="248031"/>
                </a:lnTo>
                <a:lnTo>
                  <a:pt x="27812" y="250189"/>
                </a:lnTo>
                <a:lnTo>
                  <a:pt x="28066" y="251713"/>
                </a:lnTo>
                <a:lnTo>
                  <a:pt x="28321" y="253873"/>
                </a:lnTo>
                <a:lnTo>
                  <a:pt x="26711" y="246772"/>
                </a:lnTo>
                <a:lnTo>
                  <a:pt x="23556" y="200032"/>
                </a:lnTo>
                <a:lnTo>
                  <a:pt x="21711" y="148582"/>
                </a:lnTo>
                <a:lnTo>
                  <a:pt x="21716" y="122809"/>
                </a:lnTo>
                <a:lnTo>
                  <a:pt x="25653" y="77977"/>
                </a:lnTo>
                <a:lnTo>
                  <a:pt x="58292" y="52959"/>
                </a:lnTo>
                <a:lnTo>
                  <a:pt x="69986" y="55024"/>
                </a:lnTo>
                <a:lnTo>
                  <a:pt x="101008" y="90298"/>
                </a:lnTo>
                <a:lnTo>
                  <a:pt x="106795" y="117782"/>
                </a:lnTo>
                <a:lnTo>
                  <a:pt x="104901" y="130428"/>
                </a:lnTo>
                <a:lnTo>
                  <a:pt x="74422" y="162051"/>
                </a:lnTo>
                <a:lnTo>
                  <a:pt x="53472" y="164552"/>
                </a:lnTo>
                <a:lnTo>
                  <a:pt x="46609" y="164591"/>
                </a:lnTo>
                <a:lnTo>
                  <a:pt x="85725" y="173736"/>
                </a:lnTo>
                <a:lnTo>
                  <a:pt x="122693" y="203454"/>
                </a:lnTo>
                <a:lnTo>
                  <a:pt x="159829" y="245554"/>
                </a:lnTo>
                <a:lnTo>
                  <a:pt x="185038" y="277368"/>
                </a:lnTo>
                <a:lnTo>
                  <a:pt x="189611" y="283972"/>
                </a:lnTo>
                <a:lnTo>
                  <a:pt x="191135" y="285876"/>
                </a:lnTo>
                <a:lnTo>
                  <a:pt x="183768" y="2760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26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473</Words>
  <Application>Microsoft Office PowerPoint</Application>
  <PresentationFormat>On-screen Show (4:3)</PresentationFormat>
  <Paragraphs>153</Paragraphs>
  <Slides>49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Times New Roman</vt:lpstr>
      <vt:lpstr>Arial</vt:lpstr>
      <vt:lpstr>Calibri</vt:lpstr>
      <vt:lpstr>Modern No. 20</vt:lpstr>
      <vt:lpstr>Office Theme</vt:lpstr>
      <vt:lpstr>1_Office Theme</vt:lpstr>
      <vt:lpstr>PowerPoint Presentation</vt:lpstr>
      <vt:lpstr>PowerPoint Presentation</vt:lpstr>
      <vt:lpstr>  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  </vt:lpstr>
      <vt:lpstr>  </vt:lpstr>
      <vt:lpstr>  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Abuomar</dc:creator>
  <cp:lastModifiedBy>Abuomar, Dr. Osama Y.</cp:lastModifiedBy>
  <cp:revision>170</cp:revision>
  <dcterms:created xsi:type="dcterms:W3CDTF">2017-01-18T11:52:45Z</dcterms:created>
  <dcterms:modified xsi:type="dcterms:W3CDTF">2021-02-25T01:19:42Z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2017-01-18T00:00:00Z</vt:filetime>
  </property>
</Properties>
</file>